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0" r:id="rId3"/>
    <p:sldId id="301" r:id="rId4"/>
    <p:sldId id="258" r:id="rId5"/>
    <p:sldId id="259" r:id="rId6"/>
    <p:sldId id="314" r:id="rId7"/>
    <p:sldId id="260" r:id="rId8"/>
    <p:sldId id="261" r:id="rId9"/>
    <p:sldId id="262" r:id="rId10"/>
    <p:sldId id="263" r:id="rId11"/>
    <p:sldId id="264" r:id="rId12"/>
    <p:sldId id="265" r:id="rId13"/>
    <p:sldId id="266" r:id="rId14"/>
    <p:sldId id="299" r:id="rId15"/>
    <p:sldId id="267" r:id="rId16"/>
    <p:sldId id="268" r:id="rId17"/>
    <p:sldId id="269" r:id="rId18"/>
    <p:sldId id="294" r:id="rId19"/>
    <p:sldId id="271" r:id="rId20"/>
    <p:sldId id="305" r:id="rId21"/>
    <p:sldId id="272" r:id="rId22"/>
    <p:sldId id="273" r:id="rId23"/>
    <p:sldId id="274" r:id="rId24"/>
    <p:sldId id="295" r:id="rId25"/>
    <p:sldId id="296" r:id="rId26"/>
    <p:sldId id="275" r:id="rId27"/>
    <p:sldId id="276" r:id="rId28"/>
    <p:sldId id="303" r:id="rId29"/>
    <p:sldId id="277" r:id="rId30"/>
    <p:sldId id="278" r:id="rId31"/>
    <p:sldId id="302" r:id="rId32"/>
    <p:sldId id="279" r:id="rId33"/>
    <p:sldId id="306" r:id="rId34"/>
    <p:sldId id="307" r:id="rId35"/>
    <p:sldId id="308" r:id="rId36"/>
    <p:sldId id="309" r:id="rId37"/>
    <p:sldId id="310" r:id="rId38"/>
    <p:sldId id="311" r:id="rId39"/>
    <p:sldId id="312" r:id="rId40"/>
    <p:sldId id="313" r:id="rId41"/>
    <p:sldId id="289"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6A0F5-066A-4DDB-A4F0-CFB56C94072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08D34D36-087D-410E-A3A0-7D4234852CDF}">
      <dgm:prSet phldrT="[Text]" custT="1"/>
      <dgm:spPr/>
      <dgm:t>
        <a:bodyPr/>
        <a:lstStyle/>
        <a:p>
          <a:r>
            <a:rPr lang="bn-BD" sz="4000" dirty="0" smtClean="0">
              <a:latin typeface="Nikosh" pitchFamily="2" charset="0"/>
              <a:cs typeface="Nikosh" pitchFamily="2" charset="0"/>
            </a:rPr>
            <a:t>আইনের উৎস </a:t>
          </a:r>
          <a:endParaRPr lang="en-US" sz="4000" dirty="0">
            <a:latin typeface="Nikosh" pitchFamily="2" charset="0"/>
            <a:cs typeface="Nikosh" pitchFamily="2" charset="0"/>
          </a:endParaRPr>
        </a:p>
      </dgm:t>
    </dgm:pt>
    <dgm:pt modelId="{AE4A9719-F8FB-424F-A29C-29C92A59BDA5}" type="parTrans" cxnId="{0A3538B5-1F3B-4721-8DE4-3427F21E83E4}">
      <dgm:prSet/>
      <dgm:spPr/>
      <dgm:t>
        <a:bodyPr/>
        <a:lstStyle/>
        <a:p>
          <a:endParaRPr lang="en-US"/>
        </a:p>
      </dgm:t>
    </dgm:pt>
    <dgm:pt modelId="{268AAA33-3C95-4C0B-B353-8B29B52947AE}" type="sibTrans" cxnId="{0A3538B5-1F3B-4721-8DE4-3427F21E83E4}">
      <dgm:prSet/>
      <dgm:spPr/>
      <dgm:t>
        <a:bodyPr/>
        <a:lstStyle/>
        <a:p>
          <a:endParaRPr lang="en-US"/>
        </a:p>
      </dgm:t>
    </dgm:pt>
    <dgm:pt modelId="{DEC9AD3D-00E9-41C7-BA12-9C7B479083B4}">
      <dgm:prSet phldrT="[Text]" custT="1"/>
      <dgm:spPr/>
      <dgm:t>
        <a:bodyPr/>
        <a:lstStyle/>
        <a:p>
          <a:pPr algn="l"/>
          <a:r>
            <a:rPr lang="bn-BD" sz="3200" dirty="0" smtClean="0">
              <a:latin typeface="Nikosh" pitchFamily="2" charset="0"/>
              <a:cs typeface="Nikosh" pitchFamily="2" charset="0"/>
            </a:rPr>
            <a:t>১। প্রথা</a:t>
          </a:r>
        </a:p>
        <a:p>
          <a:pPr algn="l"/>
          <a:r>
            <a:rPr lang="bn-BD" sz="3200" dirty="0" smtClean="0">
              <a:latin typeface="Nikosh" pitchFamily="2" charset="0"/>
              <a:cs typeface="Nikosh" pitchFamily="2" charset="0"/>
            </a:rPr>
            <a:t>২। ধর্ম </a:t>
          </a:r>
        </a:p>
        <a:p>
          <a:pPr algn="l"/>
          <a:r>
            <a:rPr lang="bn-BD" sz="3200" dirty="0" smtClean="0">
              <a:latin typeface="Nikosh" pitchFamily="2" charset="0"/>
              <a:cs typeface="Nikosh" pitchFamily="2" charset="0"/>
            </a:rPr>
            <a:t>৩। বিচারকের রায়</a:t>
          </a:r>
          <a:endParaRPr lang="en-US" sz="3200" dirty="0">
            <a:latin typeface="Nikosh" pitchFamily="2" charset="0"/>
            <a:cs typeface="Nikosh" pitchFamily="2" charset="0"/>
          </a:endParaRPr>
        </a:p>
      </dgm:t>
    </dgm:pt>
    <dgm:pt modelId="{A8D0AC37-3EFA-4502-BFEC-5494BA2CDAC5}" type="parTrans" cxnId="{8363B622-98AE-410D-8628-A6842B65542A}">
      <dgm:prSet/>
      <dgm:spPr/>
      <dgm:t>
        <a:bodyPr/>
        <a:lstStyle/>
        <a:p>
          <a:endParaRPr lang="en-US"/>
        </a:p>
      </dgm:t>
    </dgm:pt>
    <dgm:pt modelId="{964CC2E1-C25D-480B-A137-11F0F56EF74B}" type="sibTrans" cxnId="{8363B622-98AE-410D-8628-A6842B65542A}">
      <dgm:prSet/>
      <dgm:spPr/>
      <dgm:t>
        <a:bodyPr/>
        <a:lstStyle/>
        <a:p>
          <a:endParaRPr lang="en-US"/>
        </a:p>
      </dgm:t>
    </dgm:pt>
    <dgm:pt modelId="{DECB00EE-5CF2-48E0-AD26-98B413088B03}">
      <dgm:prSet phldrT="[Text]" custT="1"/>
      <dgm:spPr/>
      <dgm:t>
        <a:bodyPr/>
        <a:lstStyle/>
        <a:p>
          <a:pPr algn="l"/>
          <a:r>
            <a:rPr lang="bn-BD" sz="3200" dirty="0" smtClean="0">
              <a:latin typeface="Nikosh" pitchFamily="2" charset="0"/>
              <a:cs typeface="Nikosh" pitchFamily="2" charset="0"/>
            </a:rPr>
            <a:t>৪। ন্যায়বিচার </a:t>
          </a:r>
        </a:p>
        <a:p>
          <a:pPr algn="l"/>
          <a:r>
            <a:rPr lang="bn-BD" sz="3200" dirty="0" smtClean="0">
              <a:latin typeface="Nikosh" pitchFamily="2" charset="0"/>
              <a:cs typeface="Nikosh" pitchFamily="2" charset="0"/>
            </a:rPr>
            <a:t>৫। বিজ্ঞানসম্মত আলোচনা</a:t>
          </a:r>
        </a:p>
        <a:p>
          <a:pPr algn="l"/>
          <a:r>
            <a:rPr lang="bn-BD" sz="3200" dirty="0" smtClean="0">
              <a:latin typeface="Nikosh" pitchFamily="2" charset="0"/>
              <a:cs typeface="Nikosh" pitchFamily="2" charset="0"/>
            </a:rPr>
            <a:t>৬। আইনসভা </a:t>
          </a:r>
          <a:endParaRPr lang="en-US" sz="3200" dirty="0">
            <a:latin typeface="Nikosh" pitchFamily="2" charset="0"/>
            <a:cs typeface="Nikosh" pitchFamily="2" charset="0"/>
          </a:endParaRPr>
        </a:p>
      </dgm:t>
    </dgm:pt>
    <dgm:pt modelId="{B0014621-CA9A-406A-9462-2675664B2258}" type="parTrans" cxnId="{AF7612AA-7886-4D2B-88D2-627C5507D71C}">
      <dgm:prSet/>
      <dgm:spPr/>
      <dgm:t>
        <a:bodyPr/>
        <a:lstStyle/>
        <a:p>
          <a:endParaRPr lang="en-US"/>
        </a:p>
      </dgm:t>
    </dgm:pt>
    <dgm:pt modelId="{CA8B5357-427E-469F-92BF-C693264E9DD2}" type="sibTrans" cxnId="{AF7612AA-7886-4D2B-88D2-627C5507D71C}">
      <dgm:prSet/>
      <dgm:spPr/>
      <dgm:t>
        <a:bodyPr/>
        <a:lstStyle/>
        <a:p>
          <a:endParaRPr lang="en-US"/>
        </a:p>
      </dgm:t>
    </dgm:pt>
    <dgm:pt modelId="{F29595B7-BCC6-4A0B-8631-F88694A68CCE}" type="pres">
      <dgm:prSet presAssocID="{CFA6A0F5-066A-4DDB-A4F0-CFB56C94072F}" presName="Name0" presStyleCnt="0">
        <dgm:presLayoutVars>
          <dgm:chPref val="1"/>
          <dgm:dir/>
          <dgm:animOne val="branch"/>
          <dgm:animLvl val="lvl"/>
          <dgm:resizeHandles/>
        </dgm:presLayoutVars>
      </dgm:prSet>
      <dgm:spPr/>
      <dgm:t>
        <a:bodyPr/>
        <a:lstStyle/>
        <a:p>
          <a:endParaRPr lang="en-US"/>
        </a:p>
      </dgm:t>
    </dgm:pt>
    <dgm:pt modelId="{5CAAB2F6-39F2-4A8F-8AB2-BFA8C22F878E}" type="pres">
      <dgm:prSet presAssocID="{08D34D36-087D-410E-A3A0-7D4234852CDF}" presName="vertOne" presStyleCnt="0"/>
      <dgm:spPr/>
    </dgm:pt>
    <dgm:pt modelId="{F1C0D264-05F7-4E2E-8039-3101C06605DB}" type="pres">
      <dgm:prSet presAssocID="{08D34D36-087D-410E-A3A0-7D4234852CDF}" presName="txOne" presStyleLbl="node0" presStyleIdx="0" presStyleCnt="1" custScaleY="24978" custLinFactNeighborX="1214" custLinFactNeighborY="-81131">
        <dgm:presLayoutVars>
          <dgm:chPref val="3"/>
        </dgm:presLayoutVars>
      </dgm:prSet>
      <dgm:spPr/>
      <dgm:t>
        <a:bodyPr/>
        <a:lstStyle/>
        <a:p>
          <a:endParaRPr lang="en-US"/>
        </a:p>
      </dgm:t>
    </dgm:pt>
    <dgm:pt modelId="{7A9AD188-DCF0-4F0D-81BF-FE959A59F37B}" type="pres">
      <dgm:prSet presAssocID="{08D34D36-087D-410E-A3A0-7D4234852CDF}" presName="parTransOne" presStyleCnt="0"/>
      <dgm:spPr/>
    </dgm:pt>
    <dgm:pt modelId="{EC45E4B7-F14F-4D07-BB3D-136E4F7CEF07}" type="pres">
      <dgm:prSet presAssocID="{08D34D36-087D-410E-A3A0-7D4234852CDF}" presName="horzOne" presStyleCnt="0"/>
      <dgm:spPr/>
    </dgm:pt>
    <dgm:pt modelId="{C77BDE14-48E3-45EA-943F-059AF8A900D3}" type="pres">
      <dgm:prSet presAssocID="{DEC9AD3D-00E9-41C7-BA12-9C7B479083B4}" presName="vertTwo" presStyleCnt="0"/>
      <dgm:spPr/>
    </dgm:pt>
    <dgm:pt modelId="{63728194-34EA-4F50-8570-2DE1D77E5DE7}" type="pres">
      <dgm:prSet presAssocID="{DEC9AD3D-00E9-41C7-BA12-9C7B479083B4}" presName="txTwo" presStyleLbl="node2" presStyleIdx="0" presStyleCnt="2" custScaleY="68228" custLinFactNeighborX="3519" custLinFactNeighborY="-2920">
        <dgm:presLayoutVars>
          <dgm:chPref val="3"/>
        </dgm:presLayoutVars>
      </dgm:prSet>
      <dgm:spPr/>
      <dgm:t>
        <a:bodyPr/>
        <a:lstStyle/>
        <a:p>
          <a:endParaRPr lang="en-US"/>
        </a:p>
      </dgm:t>
    </dgm:pt>
    <dgm:pt modelId="{0EF9D2DD-1FE0-46D1-8A82-8D14FC92E32D}" type="pres">
      <dgm:prSet presAssocID="{DEC9AD3D-00E9-41C7-BA12-9C7B479083B4}" presName="horzTwo" presStyleCnt="0"/>
      <dgm:spPr/>
    </dgm:pt>
    <dgm:pt modelId="{52C17202-A22A-4BBE-B789-5D654827D76D}" type="pres">
      <dgm:prSet presAssocID="{964CC2E1-C25D-480B-A137-11F0F56EF74B}" presName="sibSpaceTwo" presStyleCnt="0"/>
      <dgm:spPr/>
    </dgm:pt>
    <dgm:pt modelId="{040F725C-4F68-4C35-8470-68B1AD3F7301}" type="pres">
      <dgm:prSet presAssocID="{DECB00EE-5CF2-48E0-AD26-98B413088B03}" presName="vertTwo" presStyleCnt="0"/>
      <dgm:spPr/>
    </dgm:pt>
    <dgm:pt modelId="{15436A59-FAEB-4B30-AE00-3574EA1F19E0}" type="pres">
      <dgm:prSet presAssocID="{DECB00EE-5CF2-48E0-AD26-98B413088B03}" presName="txTwo" presStyleLbl="node2" presStyleIdx="1" presStyleCnt="2" custScaleY="67511" custLinFactNeighborX="1194" custLinFactNeighborY="-4898">
        <dgm:presLayoutVars>
          <dgm:chPref val="3"/>
        </dgm:presLayoutVars>
      </dgm:prSet>
      <dgm:spPr/>
      <dgm:t>
        <a:bodyPr/>
        <a:lstStyle/>
        <a:p>
          <a:endParaRPr lang="en-US"/>
        </a:p>
      </dgm:t>
    </dgm:pt>
    <dgm:pt modelId="{DD57A292-C299-4E1D-9D9F-D354EDC98532}" type="pres">
      <dgm:prSet presAssocID="{DECB00EE-5CF2-48E0-AD26-98B413088B03}" presName="horzTwo" presStyleCnt="0"/>
      <dgm:spPr/>
    </dgm:pt>
  </dgm:ptLst>
  <dgm:cxnLst>
    <dgm:cxn modelId="{44FC417A-199D-48A7-AF48-2EADBA872D30}" type="presOf" srcId="{DEC9AD3D-00E9-41C7-BA12-9C7B479083B4}" destId="{63728194-34EA-4F50-8570-2DE1D77E5DE7}" srcOrd="0" destOrd="0" presId="urn:microsoft.com/office/officeart/2005/8/layout/hierarchy4"/>
    <dgm:cxn modelId="{AF7612AA-7886-4D2B-88D2-627C5507D71C}" srcId="{08D34D36-087D-410E-A3A0-7D4234852CDF}" destId="{DECB00EE-5CF2-48E0-AD26-98B413088B03}" srcOrd="1" destOrd="0" parTransId="{B0014621-CA9A-406A-9462-2675664B2258}" sibTransId="{CA8B5357-427E-469F-92BF-C693264E9DD2}"/>
    <dgm:cxn modelId="{0A3538B5-1F3B-4721-8DE4-3427F21E83E4}" srcId="{CFA6A0F5-066A-4DDB-A4F0-CFB56C94072F}" destId="{08D34D36-087D-410E-A3A0-7D4234852CDF}" srcOrd="0" destOrd="0" parTransId="{AE4A9719-F8FB-424F-A29C-29C92A59BDA5}" sibTransId="{268AAA33-3C95-4C0B-B353-8B29B52947AE}"/>
    <dgm:cxn modelId="{12301C24-8BB5-445F-BF1A-E3FC2CB77BF8}" type="presOf" srcId="{08D34D36-087D-410E-A3A0-7D4234852CDF}" destId="{F1C0D264-05F7-4E2E-8039-3101C06605DB}" srcOrd="0" destOrd="0" presId="urn:microsoft.com/office/officeart/2005/8/layout/hierarchy4"/>
    <dgm:cxn modelId="{7CD9C90F-769A-4375-B1CF-70F55B8E3888}" type="presOf" srcId="{DECB00EE-5CF2-48E0-AD26-98B413088B03}" destId="{15436A59-FAEB-4B30-AE00-3574EA1F19E0}" srcOrd="0" destOrd="0" presId="urn:microsoft.com/office/officeart/2005/8/layout/hierarchy4"/>
    <dgm:cxn modelId="{8363B622-98AE-410D-8628-A6842B65542A}" srcId="{08D34D36-087D-410E-A3A0-7D4234852CDF}" destId="{DEC9AD3D-00E9-41C7-BA12-9C7B479083B4}" srcOrd="0" destOrd="0" parTransId="{A8D0AC37-3EFA-4502-BFEC-5494BA2CDAC5}" sibTransId="{964CC2E1-C25D-480B-A137-11F0F56EF74B}"/>
    <dgm:cxn modelId="{E1939E3C-B52A-49DB-93FE-FCAF7F3ADBE5}" type="presOf" srcId="{CFA6A0F5-066A-4DDB-A4F0-CFB56C94072F}" destId="{F29595B7-BCC6-4A0B-8631-F88694A68CCE}" srcOrd="0" destOrd="0" presId="urn:microsoft.com/office/officeart/2005/8/layout/hierarchy4"/>
    <dgm:cxn modelId="{2FB64F6A-33A6-4073-81B5-A7BAEBDC437A}" type="presParOf" srcId="{F29595B7-BCC6-4A0B-8631-F88694A68CCE}" destId="{5CAAB2F6-39F2-4A8F-8AB2-BFA8C22F878E}" srcOrd="0" destOrd="0" presId="urn:microsoft.com/office/officeart/2005/8/layout/hierarchy4"/>
    <dgm:cxn modelId="{6787CE12-6958-490B-8DF2-10525D92D5ED}" type="presParOf" srcId="{5CAAB2F6-39F2-4A8F-8AB2-BFA8C22F878E}" destId="{F1C0D264-05F7-4E2E-8039-3101C06605DB}" srcOrd="0" destOrd="0" presId="urn:microsoft.com/office/officeart/2005/8/layout/hierarchy4"/>
    <dgm:cxn modelId="{0F295835-2D2A-46B8-AF9D-B439B000D316}" type="presParOf" srcId="{5CAAB2F6-39F2-4A8F-8AB2-BFA8C22F878E}" destId="{7A9AD188-DCF0-4F0D-81BF-FE959A59F37B}" srcOrd="1" destOrd="0" presId="urn:microsoft.com/office/officeart/2005/8/layout/hierarchy4"/>
    <dgm:cxn modelId="{3692A548-B725-4B41-BD27-695FA10ACC9C}" type="presParOf" srcId="{5CAAB2F6-39F2-4A8F-8AB2-BFA8C22F878E}" destId="{EC45E4B7-F14F-4D07-BB3D-136E4F7CEF07}" srcOrd="2" destOrd="0" presId="urn:microsoft.com/office/officeart/2005/8/layout/hierarchy4"/>
    <dgm:cxn modelId="{A0F781A9-972E-49D3-A468-18354A45D420}" type="presParOf" srcId="{EC45E4B7-F14F-4D07-BB3D-136E4F7CEF07}" destId="{C77BDE14-48E3-45EA-943F-059AF8A900D3}" srcOrd="0" destOrd="0" presId="urn:microsoft.com/office/officeart/2005/8/layout/hierarchy4"/>
    <dgm:cxn modelId="{19532C90-29F5-47B7-B44C-A38EEBD8FFDB}" type="presParOf" srcId="{C77BDE14-48E3-45EA-943F-059AF8A900D3}" destId="{63728194-34EA-4F50-8570-2DE1D77E5DE7}" srcOrd="0" destOrd="0" presId="urn:microsoft.com/office/officeart/2005/8/layout/hierarchy4"/>
    <dgm:cxn modelId="{6ACA81AD-736F-4FF1-B08C-C9DD0521D186}" type="presParOf" srcId="{C77BDE14-48E3-45EA-943F-059AF8A900D3}" destId="{0EF9D2DD-1FE0-46D1-8A82-8D14FC92E32D}" srcOrd="1" destOrd="0" presId="urn:microsoft.com/office/officeart/2005/8/layout/hierarchy4"/>
    <dgm:cxn modelId="{4CD57A81-4FF6-4C44-BC5B-FFF94E7EF59D}" type="presParOf" srcId="{EC45E4B7-F14F-4D07-BB3D-136E4F7CEF07}" destId="{52C17202-A22A-4BBE-B789-5D654827D76D}" srcOrd="1" destOrd="0" presId="urn:microsoft.com/office/officeart/2005/8/layout/hierarchy4"/>
    <dgm:cxn modelId="{1499E484-46FA-4F41-B862-4A4B9F03A18C}" type="presParOf" srcId="{EC45E4B7-F14F-4D07-BB3D-136E4F7CEF07}" destId="{040F725C-4F68-4C35-8470-68B1AD3F7301}" srcOrd="2" destOrd="0" presId="urn:microsoft.com/office/officeart/2005/8/layout/hierarchy4"/>
    <dgm:cxn modelId="{7A2BCA9F-A128-4B01-9114-627B0EA2CBB9}" type="presParOf" srcId="{040F725C-4F68-4C35-8470-68B1AD3F7301}" destId="{15436A59-FAEB-4B30-AE00-3574EA1F19E0}" srcOrd="0" destOrd="0" presId="urn:microsoft.com/office/officeart/2005/8/layout/hierarchy4"/>
    <dgm:cxn modelId="{C39577A2-091B-429C-BC58-4E8EA1D8BA0A}" type="presParOf" srcId="{040F725C-4F68-4C35-8470-68B1AD3F7301}" destId="{DD57A292-C299-4E1D-9D9F-D354EDC985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6A0F5-066A-4DDB-A4F0-CFB56C94072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08D34D36-087D-410E-A3A0-7D4234852CDF}">
      <dgm:prSet phldrT="[Text]" custT="1"/>
      <dgm:spPr/>
      <dgm:t>
        <a:bodyPr/>
        <a:lstStyle/>
        <a:p>
          <a:r>
            <a:rPr lang="bn-BD" sz="3600" dirty="0" smtClean="0">
              <a:latin typeface="Nikosh" pitchFamily="2" charset="0"/>
              <a:cs typeface="Nikosh" pitchFamily="2" charset="0"/>
            </a:rPr>
            <a:t>আইনের উৎস </a:t>
          </a:r>
          <a:endParaRPr lang="en-US" sz="3600" dirty="0">
            <a:latin typeface="Nikosh" pitchFamily="2" charset="0"/>
            <a:cs typeface="Nikosh" pitchFamily="2" charset="0"/>
          </a:endParaRPr>
        </a:p>
      </dgm:t>
    </dgm:pt>
    <dgm:pt modelId="{AE4A9719-F8FB-424F-A29C-29C92A59BDA5}" type="parTrans" cxnId="{0A3538B5-1F3B-4721-8DE4-3427F21E83E4}">
      <dgm:prSet/>
      <dgm:spPr/>
      <dgm:t>
        <a:bodyPr/>
        <a:lstStyle/>
        <a:p>
          <a:endParaRPr lang="en-US"/>
        </a:p>
      </dgm:t>
    </dgm:pt>
    <dgm:pt modelId="{268AAA33-3C95-4C0B-B353-8B29B52947AE}" type="sibTrans" cxnId="{0A3538B5-1F3B-4721-8DE4-3427F21E83E4}">
      <dgm:prSet/>
      <dgm:spPr/>
      <dgm:t>
        <a:bodyPr/>
        <a:lstStyle/>
        <a:p>
          <a:endParaRPr lang="en-US"/>
        </a:p>
      </dgm:t>
    </dgm:pt>
    <dgm:pt modelId="{DEC9AD3D-00E9-41C7-BA12-9C7B479083B4}">
      <dgm:prSet phldrT="[Text]" custT="1"/>
      <dgm:spPr/>
      <dgm:t>
        <a:bodyPr/>
        <a:lstStyle/>
        <a:p>
          <a:pPr algn="l"/>
          <a:endParaRPr lang="bn-BD" sz="2000" dirty="0" smtClean="0">
            <a:latin typeface="Nikosh" pitchFamily="2" charset="0"/>
            <a:cs typeface="Nikosh" pitchFamily="2" charset="0"/>
          </a:endParaRPr>
        </a:p>
        <a:p>
          <a:pPr algn="l"/>
          <a:endParaRPr lang="bn-BD" sz="2000" dirty="0" smtClean="0">
            <a:latin typeface="Nikosh" pitchFamily="2" charset="0"/>
            <a:cs typeface="Nikosh" pitchFamily="2" charset="0"/>
          </a:endParaRPr>
        </a:p>
        <a:p>
          <a:pPr algn="l"/>
          <a:r>
            <a:rPr lang="bn-BD" sz="2400" dirty="0" smtClean="0">
              <a:latin typeface="Nikosh" pitchFamily="2" charset="0"/>
              <a:cs typeface="Nikosh" pitchFamily="2" charset="0"/>
            </a:rPr>
            <a:t>১। প্রথা</a:t>
          </a:r>
        </a:p>
        <a:p>
          <a:pPr algn="l"/>
          <a:r>
            <a:rPr lang="bn-BD" sz="2400" dirty="0" smtClean="0">
              <a:latin typeface="Nikosh" pitchFamily="2" charset="0"/>
              <a:cs typeface="Nikosh" pitchFamily="2" charset="0"/>
            </a:rPr>
            <a:t>২। ধর্ম </a:t>
          </a:r>
        </a:p>
        <a:p>
          <a:pPr algn="l"/>
          <a:r>
            <a:rPr lang="bn-BD" sz="2400" dirty="0" smtClean="0">
              <a:latin typeface="Nikosh" pitchFamily="2" charset="0"/>
              <a:cs typeface="Nikosh" pitchFamily="2" charset="0"/>
            </a:rPr>
            <a:t>৩। ন্যায়বোধ </a:t>
          </a:r>
        </a:p>
        <a:p>
          <a:pPr algn="l"/>
          <a:r>
            <a:rPr lang="bn-BD" sz="2400" dirty="0" smtClean="0">
              <a:latin typeface="Nikosh" pitchFamily="2" charset="0"/>
              <a:cs typeface="Nikosh" pitchFamily="2" charset="0"/>
            </a:rPr>
            <a:t>৪। বিজ্ঞানসম্মত আলোচনা </a:t>
          </a:r>
        </a:p>
        <a:p>
          <a:pPr algn="l"/>
          <a:r>
            <a:rPr lang="bn-BD" sz="2400" dirty="0" smtClean="0">
              <a:latin typeface="Nikosh" pitchFamily="2" charset="0"/>
              <a:cs typeface="Nikosh" pitchFamily="2" charset="0"/>
            </a:rPr>
            <a:t>৫। বিচারালয়ের সিদ্ধান্ত</a:t>
          </a:r>
        </a:p>
        <a:p>
          <a:pPr algn="l"/>
          <a:endParaRPr lang="bn-BD" sz="2000" dirty="0" smtClean="0">
            <a:latin typeface="Nikosh" pitchFamily="2" charset="0"/>
            <a:cs typeface="Nikosh" pitchFamily="2" charset="0"/>
          </a:endParaRPr>
        </a:p>
        <a:p>
          <a:pPr algn="l"/>
          <a:endParaRPr lang="en-US" sz="2000" dirty="0">
            <a:latin typeface="Nikosh" pitchFamily="2" charset="0"/>
            <a:cs typeface="Nikosh" pitchFamily="2" charset="0"/>
          </a:endParaRPr>
        </a:p>
      </dgm:t>
    </dgm:pt>
    <dgm:pt modelId="{A8D0AC37-3EFA-4502-BFEC-5494BA2CDAC5}" type="parTrans" cxnId="{8363B622-98AE-410D-8628-A6842B65542A}">
      <dgm:prSet/>
      <dgm:spPr/>
      <dgm:t>
        <a:bodyPr/>
        <a:lstStyle/>
        <a:p>
          <a:endParaRPr lang="en-US"/>
        </a:p>
      </dgm:t>
    </dgm:pt>
    <dgm:pt modelId="{964CC2E1-C25D-480B-A137-11F0F56EF74B}" type="sibTrans" cxnId="{8363B622-98AE-410D-8628-A6842B65542A}">
      <dgm:prSet/>
      <dgm:spPr/>
      <dgm:t>
        <a:bodyPr/>
        <a:lstStyle/>
        <a:p>
          <a:endParaRPr lang="en-US"/>
        </a:p>
      </dgm:t>
    </dgm:pt>
    <dgm:pt modelId="{DECB00EE-5CF2-48E0-AD26-98B413088B03}">
      <dgm:prSet phldrT="[Text]" custT="1"/>
      <dgm:spPr/>
      <dgm:t>
        <a:bodyPr/>
        <a:lstStyle/>
        <a:p>
          <a:pPr algn="l"/>
          <a:r>
            <a:rPr lang="bn-BD" sz="2400" dirty="0" smtClean="0">
              <a:latin typeface="Nikosh" pitchFamily="2" charset="0"/>
              <a:cs typeface="Nikosh" pitchFamily="2" charset="0"/>
            </a:rPr>
            <a:t>৬। আইন  পরিষদ</a:t>
          </a:r>
        </a:p>
        <a:p>
          <a:pPr algn="l"/>
          <a:r>
            <a:rPr lang="bn-BD" sz="2400" dirty="0" smtClean="0">
              <a:latin typeface="Nikosh" pitchFamily="2" charset="0"/>
              <a:cs typeface="Nikosh" pitchFamily="2" charset="0"/>
            </a:rPr>
            <a:t>৭। জনমত</a:t>
          </a:r>
        </a:p>
        <a:p>
          <a:pPr algn="l"/>
          <a:r>
            <a:rPr lang="bn-BD" sz="2400" dirty="0" smtClean="0">
              <a:latin typeface="Nikosh" pitchFamily="2" charset="0"/>
              <a:cs typeface="Nikosh" pitchFamily="2" charset="0"/>
            </a:rPr>
            <a:t>৮। প্রশাসনিক ঘোষণা</a:t>
          </a:r>
        </a:p>
        <a:p>
          <a:pPr algn="l"/>
          <a:r>
            <a:rPr lang="bn-BD" sz="2400" dirty="0" smtClean="0">
              <a:latin typeface="Nikosh" pitchFamily="2" charset="0"/>
              <a:cs typeface="Nikosh" pitchFamily="2" charset="0"/>
            </a:rPr>
            <a:t>৯। সংবিধান  </a:t>
          </a:r>
          <a:endParaRPr lang="en-US" sz="2400" dirty="0">
            <a:latin typeface="Nikosh" pitchFamily="2" charset="0"/>
            <a:cs typeface="Nikosh" pitchFamily="2" charset="0"/>
          </a:endParaRPr>
        </a:p>
      </dgm:t>
    </dgm:pt>
    <dgm:pt modelId="{B0014621-CA9A-406A-9462-2675664B2258}" type="parTrans" cxnId="{AF7612AA-7886-4D2B-88D2-627C5507D71C}">
      <dgm:prSet/>
      <dgm:spPr/>
      <dgm:t>
        <a:bodyPr/>
        <a:lstStyle/>
        <a:p>
          <a:endParaRPr lang="en-US"/>
        </a:p>
      </dgm:t>
    </dgm:pt>
    <dgm:pt modelId="{CA8B5357-427E-469F-92BF-C693264E9DD2}" type="sibTrans" cxnId="{AF7612AA-7886-4D2B-88D2-627C5507D71C}">
      <dgm:prSet/>
      <dgm:spPr/>
      <dgm:t>
        <a:bodyPr/>
        <a:lstStyle/>
        <a:p>
          <a:endParaRPr lang="en-US"/>
        </a:p>
      </dgm:t>
    </dgm:pt>
    <dgm:pt modelId="{F29595B7-BCC6-4A0B-8631-F88694A68CCE}" type="pres">
      <dgm:prSet presAssocID="{CFA6A0F5-066A-4DDB-A4F0-CFB56C94072F}" presName="Name0" presStyleCnt="0">
        <dgm:presLayoutVars>
          <dgm:chPref val="1"/>
          <dgm:dir/>
          <dgm:animOne val="branch"/>
          <dgm:animLvl val="lvl"/>
          <dgm:resizeHandles/>
        </dgm:presLayoutVars>
      </dgm:prSet>
      <dgm:spPr/>
      <dgm:t>
        <a:bodyPr/>
        <a:lstStyle/>
        <a:p>
          <a:endParaRPr lang="en-US"/>
        </a:p>
      </dgm:t>
    </dgm:pt>
    <dgm:pt modelId="{5CAAB2F6-39F2-4A8F-8AB2-BFA8C22F878E}" type="pres">
      <dgm:prSet presAssocID="{08D34D36-087D-410E-A3A0-7D4234852CDF}" presName="vertOne" presStyleCnt="0"/>
      <dgm:spPr/>
    </dgm:pt>
    <dgm:pt modelId="{F1C0D264-05F7-4E2E-8039-3101C06605DB}" type="pres">
      <dgm:prSet presAssocID="{08D34D36-087D-410E-A3A0-7D4234852CDF}" presName="txOne" presStyleLbl="node0" presStyleIdx="0" presStyleCnt="1" custScaleY="24978" custLinFactNeighborX="1214" custLinFactNeighborY="-81131">
        <dgm:presLayoutVars>
          <dgm:chPref val="3"/>
        </dgm:presLayoutVars>
      </dgm:prSet>
      <dgm:spPr/>
      <dgm:t>
        <a:bodyPr/>
        <a:lstStyle/>
        <a:p>
          <a:endParaRPr lang="en-US"/>
        </a:p>
      </dgm:t>
    </dgm:pt>
    <dgm:pt modelId="{7A9AD188-DCF0-4F0D-81BF-FE959A59F37B}" type="pres">
      <dgm:prSet presAssocID="{08D34D36-087D-410E-A3A0-7D4234852CDF}" presName="parTransOne" presStyleCnt="0"/>
      <dgm:spPr/>
    </dgm:pt>
    <dgm:pt modelId="{EC45E4B7-F14F-4D07-BB3D-136E4F7CEF07}" type="pres">
      <dgm:prSet presAssocID="{08D34D36-087D-410E-A3A0-7D4234852CDF}" presName="horzOne" presStyleCnt="0"/>
      <dgm:spPr/>
    </dgm:pt>
    <dgm:pt modelId="{C77BDE14-48E3-45EA-943F-059AF8A900D3}" type="pres">
      <dgm:prSet presAssocID="{DEC9AD3D-00E9-41C7-BA12-9C7B479083B4}" presName="vertTwo" presStyleCnt="0"/>
      <dgm:spPr/>
    </dgm:pt>
    <dgm:pt modelId="{63728194-34EA-4F50-8570-2DE1D77E5DE7}" type="pres">
      <dgm:prSet presAssocID="{DEC9AD3D-00E9-41C7-BA12-9C7B479083B4}" presName="txTwo" presStyleLbl="node2" presStyleIdx="0" presStyleCnt="2" custScaleY="76991" custLinFactNeighborX="3550" custLinFactNeighborY="-7158">
        <dgm:presLayoutVars>
          <dgm:chPref val="3"/>
        </dgm:presLayoutVars>
      </dgm:prSet>
      <dgm:spPr/>
      <dgm:t>
        <a:bodyPr/>
        <a:lstStyle/>
        <a:p>
          <a:endParaRPr lang="en-US"/>
        </a:p>
      </dgm:t>
    </dgm:pt>
    <dgm:pt modelId="{0EF9D2DD-1FE0-46D1-8A82-8D14FC92E32D}" type="pres">
      <dgm:prSet presAssocID="{DEC9AD3D-00E9-41C7-BA12-9C7B479083B4}" presName="horzTwo" presStyleCnt="0"/>
      <dgm:spPr/>
    </dgm:pt>
    <dgm:pt modelId="{52C17202-A22A-4BBE-B789-5D654827D76D}" type="pres">
      <dgm:prSet presAssocID="{964CC2E1-C25D-480B-A137-11F0F56EF74B}" presName="sibSpaceTwo" presStyleCnt="0"/>
      <dgm:spPr/>
    </dgm:pt>
    <dgm:pt modelId="{040F725C-4F68-4C35-8470-68B1AD3F7301}" type="pres">
      <dgm:prSet presAssocID="{DECB00EE-5CF2-48E0-AD26-98B413088B03}" presName="vertTwo" presStyleCnt="0"/>
      <dgm:spPr/>
    </dgm:pt>
    <dgm:pt modelId="{15436A59-FAEB-4B30-AE00-3574EA1F19E0}" type="pres">
      <dgm:prSet presAssocID="{DECB00EE-5CF2-48E0-AD26-98B413088B03}" presName="txTwo" presStyleLbl="node2" presStyleIdx="1" presStyleCnt="2" custScaleY="75302" custLinFactNeighborX="334" custLinFactNeighborY="-7158">
        <dgm:presLayoutVars>
          <dgm:chPref val="3"/>
        </dgm:presLayoutVars>
      </dgm:prSet>
      <dgm:spPr/>
      <dgm:t>
        <a:bodyPr/>
        <a:lstStyle/>
        <a:p>
          <a:endParaRPr lang="en-US"/>
        </a:p>
      </dgm:t>
    </dgm:pt>
    <dgm:pt modelId="{DD57A292-C299-4E1D-9D9F-D354EDC98532}" type="pres">
      <dgm:prSet presAssocID="{DECB00EE-5CF2-48E0-AD26-98B413088B03}" presName="horzTwo" presStyleCnt="0"/>
      <dgm:spPr/>
    </dgm:pt>
  </dgm:ptLst>
  <dgm:cxnLst>
    <dgm:cxn modelId="{0A3538B5-1F3B-4721-8DE4-3427F21E83E4}" srcId="{CFA6A0F5-066A-4DDB-A4F0-CFB56C94072F}" destId="{08D34D36-087D-410E-A3A0-7D4234852CDF}" srcOrd="0" destOrd="0" parTransId="{AE4A9719-F8FB-424F-A29C-29C92A59BDA5}" sibTransId="{268AAA33-3C95-4C0B-B353-8B29B52947AE}"/>
    <dgm:cxn modelId="{AF7612AA-7886-4D2B-88D2-627C5507D71C}" srcId="{08D34D36-087D-410E-A3A0-7D4234852CDF}" destId="{DECB00EE-5CF2-48E0-AD26-98B413088B03}" srcOrd="1" destOrd="0" parTransId="{B0014621-CA9A-406A-9462-2675664B2258}" sibTransId="{CA8B5357-427E-469F-92BF-C693264E9DD2}"/>
    <dgm:cxn modelId="{8363B622-98AE-410D-8628-A6842B65542A}" srcId="{08D34D36-087D-410E-A3A0-7D4234852CDF}" destId="{DEC9AD3D-00E9-41C7-BA12-9C7B479083B4}" srcOrd="0" destOrd="0" parTransId="{A8D0AC37-3EFA-4502-BFEC-5494BA2CDAC5}" sibTransId="{964CC2E1-C25D-480B-A137-11F0F56EF74B}"/>
    <dgm:cxn modelId="{94BFA647-7136-451E-BADD-4469B3F66DD1}" type="presOf" srcId="{08D34D36-087D-410E-A3A0-7D4234852CDF}" destId="{F1C0D264-05F7-4E2E-8039-3101C06605DB}" srcOrd="0" destOrd="0" presId="urn:microsoft.com/office/officeart/2005/8/layout/hierarchy4"/>
    <dgm:cxn modelId="{BADB6869-9C78-45EC-92F1-08AF06F6377E}" type="presOf" srcId="{DECB00EE-5CF2-48E0-AD26-98B413088B03}" destId="{15436A59-FAEB-4B30-AE00-3574EA1F19E0}" srcOrd="0" destOrd="0" presId="urn:microsoft.com/office/officeart/2005/8/layout/hierarchy4"/>
    <dgm:cxn modelId="{8E403518-993A-4107-ABB4-AAECFD130BFB}" type="presOf" srcId="{DEC9AD3D-00E9-41C7-BA12-9C7B479083B4}" destId="{63728194-34EA-4F50-8570-2DE1D77E5DE7}" srcOrd="0" destOrd="0" presId="urn:microsoft.com/office/officeart/2005/8/layout/hierarchy4"/>
    <dgm:cxn modelId="{ED4A9E8C-36C9-4790-BBAF-854A8F28B8CC}" type="presOf" srcId="{CFA6A0F5-066A-4DDB-A4F0-CFB56C94072F}" destId="{F29595B7-BCC6-4A0B-8631-F88694A68CCE}" srcOrd="0" destOrd="0" presId="urn:microsoft.com/office/officeart/2005/8/layout/hierarchy4"/>
    <dgm:cxn modelId="{8A0CDCFB-B859-4F61-ADF2-BBB3D4EAB04C}" type="presParOf" srcId="{F29595B7-BCC6-4A0B-8631-F88694A68CCE}" destId="{5CAAB2F6-39F2-4A8F-8AB2-BFA8C22F878E}" srcOrd="0" destOrd="0" presId="urn:microsoft.com/office/officeart/2005/8/layout/hierarchy4"/>
    <dgm:cxn modelId="{E428322B-5E3D-4AD9-BB7C-0DD1B85F8A87}" type="presParOf" srcId="{5CAAB2F6-39F2-4A8F-8AB2-BFA8C22F878E}" destId="{F1C0D264-05F7-4E2E-8039-3101C06605DB}" srcOrd="0" destOrd="0" presId="urn:microsoft.com/office/officeart/2005/8/layout/hierarchy4"/>
    <dgm:cxn modelId="{DA73F847-BB84-4E19-AA9A-4B1EBE0883D7}" type="presParOf" srcId="{5CAAB2F6-39F2-4A8F-8AB2-BFA8C22F878E}" destId="{7A9AD188-DCF0-4F0D-81BF-FE959A59F37B}" srcOrd="1" destOrd="0" presId="urn:microsoft.com/office/officeart/2005/8/layout/hierarchy4"/>
    <dgm:cxn modelId="{46F25FDE-19F9-4CE7-B5F8-28FAD363F7D7}" type="presParOf" srcId="{5CAAB2F6-39F2-4A8F-8AB2-BFA8C22F878E}" destId="{EC45E4B7-F14F-4D07-BB3D-136E4F7CEF07}" srcOrd="2" destOrd="0" presId="urn:microsoft.com/office/officeart/2005/8/layout/hierarchy4"/>
    <dgm:cxn modelId="{B7F15566-7309-4164-BF8A-0D14B317D7D1}" type="presParOf" srcId="{EC45E4B7-F14F-4D07-BB3D-136E4F7CEF07}" destId="{C77BDE14-48E3-45EA-943F-059AF8A900D3}" srcOrd="0" destOrd="0" presId="urn:microsoft.com/office/officeart/2005/8/layout/hierarchy4"/>
    <dgm:cxn modelId="{B8AB7371-0EDE-4DB8-9B95-BBA5D58424A6}" type="presParOf" srcId="{C77BDE14-48E3-45EA-943F-059AF8A900D3}" destId="{63728194-34EA-4F50-8570-2DE1D77E5DE7}" srcOrd="0" destOrd="0" presId="urn:microsoft.com/office/officeart/2005/8/layout/hierarchy4"/>
    <dgm:cxn modelId="{A05642C6-04EA-4F74-BEE8-A79F82D60322}" type="presParOf" srcId="{C77BDE14-48E3-45EA-943F-059AF8A900D3}" destId="{0EF9D2DD-1FE0-46D1-8A82-8D14FC92E32D}" srcOrd="1" destOrd="0" presId="urn:microsoft.com/office/officeart/2005/8/layout/hierarchy4"/>
    <dgm:cxn modelId="{4829B62D-0407-4D22-85A2-B4F9721FE6C9}" type="presParOf" srcId="{EC45E4B7-F14F-4D07-BB3D-136E4F7CEF07}" destId="{52C17202-A22A-4BBE-B789-5D654827D76D}" srcOrd="1" destOrd="0" presId="urn:microsoft.com/office/officeart/2005/8/layout/hierarchy4"/>
    <dgm:cxn modelId="{E8701A4D-8A47-4265-9B0F-DF0603FE4D59}" type="presParOf" srcId="{EC45E4B7-F14F-4D07-BB3D-136E4F7CEF07}" destId="{040F725C-4F68-4C35-8470-68B1AD3F7301}" srcOrd="2" destOrd="0" presId="urn:microsoft.com/office/officeart/2005/8/layout/hierarchy4"/>
    <dgm:cxn modelId="{249E01DC-7B60-4DF2-9227-6FD45D8EE006}" type="presParOf" srcId="{040F725C-4F68-4C35-8470-68B1AD3F7301}" destId="{15436A59-FAEB-4B30-AE00-3574EA1F19E0}" srcOrd="0" destOrd="0" presId="urn:microsoft.com/office/officeart/2005/8/layout/hierarchy4"/>
    <dgm:cxn modelId="{6672D506-683E-4CCC-B717-82343E139EC2}" type="presParOf" srcId="{040F725C-4F68-4C35-8470-68B1AD3F7301}" destId="{DD57A292-C299-4E1D-9D9F-D354EDC985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CCAD7-3B03-405E-B53F-9F6B0B2C7D2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2375AB26-0D9D-48B2-B0C8-F0C85D065037}">
      <dgm:prSet phldrT="[Text]" custT="1"/>
      <dgm:spPr/>
      <dgm:t>
        <a:bodyPr/>
        <a:lstStyle/>
        <a:p>
          <a:r>
            <a:rPr lang="bn-BD" sz="2000" dirty="0" smtClean="0">
              <a:latin typeface="Nikosh" pitchFamily="2" charset="0"/>
              <a:cs typeface="Nikosh" pitchFamily="2" charset="0"/>
            </a:rPr>
            <a:t>আইন</a:t>
          </a:r>
          <a:endParaRPr lang="en-US" sz="2000" dirty="0">
            <a:latin typeface="Nikosh" pitchFamily="2" charset="0"/>
            <a:cs typeface="Nikosh" pitchFamily="2" charset="0"/>
          </a:endParaRPr>
        </a:p>
      </dgm:t>
    </dgm:pt>
    <dgm:pt modelId="{A6C6D2FC-7A0C-4008-A47D-FF8A504198F1}" type="parTrans" cxnId="{207FAB93-283E-4275-9DA1-F0C5B01931DB}">
      <dgm:prSet/>
      <dgm:spPr/>
      <dgm:t>
        <a:bodyPr/>
        <a:lstStyle/>
        <a:p>
          <a:endParaRPr lang="en-US"/>
        </a:p>
      </dgm:t>
    </dgm:pt>
    <dgm:pt modelId="{008B47D5-BCE4-43E8-BDC9-4AE319FE8D37}" type="sibTrans" cxnId="{207FAB93-283E-4275-9DA1-F0C5B01931DB}">
      <dgm:prSet/>
      <dgm:spPr/>
      <dgm:t>
        <a:bodyPr/>
        <a:lstStyle/>
        <a:p>
          <a:endParaRPr lang="en-US"/>
        </a:p>
      </dgm:t>
    </dgm:pt>
    <dgm:pt modelId="{EA7452ED-86B2-445C-9E7C-4E45E2F52D70}">
      <dgm:prSet phldrT="[Text]" custT="1"/>
      <dgm:spPr/>
      <dgm:t>
        <a:bodyPr/>
        <a:lstStyle/>
        <a:p>
          <a:r>
            <a:rPr lang="en-US" sz="2000" dirty="0" smtClean="0">
              <a:latin typeface="Nikosh" pitchFamily="2" charset="0"/>
              <a:cs typeface="Nikosh" pitchFamily="2" charset="0"/>
            </a:rPr>
            <a:t>১। </a:t>
          </a:r>
          <a:r>
            <a:rPr lang="bn-BD" sz="2000" dirty="0" smtClean="0">
              <a:latin typeface="Nikosh" pitchFamily="2" charset="0"/>
              <a:cs typeface="Nikosh" pitchFamily="2" charset="0"/>
            </a:rPr>
            <a:t>জাতীয় আইন </a:t>
          </a:r>
          <a:endParaRPr lang="en-US" sz="2000" dirty="0">
            <a:latin typeface="Nikosh" pitchFamily="2" charset="0"/>
            <a:cs typeface="Nikosh" pitchFamily="2" charset="0"/>
          </a:endParaRPr>
        </a:p>
      </dgm:t>
    </dgm:pt>
    <dgm:pt modelId="{3B17EE70-2F54-4599-9099-52D3C491DE21}" type="parTrans" cxnId="{FE8B2179-862E-4BED-9E2B-6A34EFA01243}">
      <dgm:prSet/>
      <dgm:spPr/>
      <dgm:t>
        <a:bodyPr/>
        <a:lstStyle/>
        <a:p>
          <a:endParaRPr lang="en-US"/>
        </a:p>
      </dgm:t>
    </dgm:pt>
    <dgm:pt modelId="{8CB70665-D056-49C8-8F46-4D501566440B}" type="sibTrans" cxnId="{FE8B2179-862E-4BED-9E2B-6A34EFA01243}">
      <dgm:prSet/>
      <dgm:spPr/>
      <dgm:t>
        <a:bodyPr/>
        <a:lstStyle/>
        <a:p>
          <a:endParaRPr lang="en-US"/>
        </a:p>
      </dgm:t>
    </dgm:pt>
    <dgm:pt modelId="{D6030CE1-8D6B-44A1-8F6D-9B59FF6112E2}">
      <dgm:prSet phldrT="[Text]" custT="1"/>
      <dgm:spPr/>
      <dgm:t>
        <a:bodyPr/>
        <a:lstStyle/>
        <a:p>
          <a:r>
            <a:rPr lang="bn-BD" sz="1800" dirty="0" smtClean="0">
              <a:latin typeface="Nikosh" pitchFamily="2" charset="0"/>
              <a:cs typeface="Nikosh" pitchFamily="2" charset="0"/>
            </a:rPr>
            <a:t>১। সরকারী আইন</a:t>
          </a:r>
          <a:endParaRPr lang="en-US" sz="1800" dirty="0">
            <a:latin typeface="Nikosh" pitchFamily="2" charset="0"/>
            <a:cs typeface="Nikosh" pitchFamily="2" charset="0"/>
          </a:endParaRPr>
        </a:p>
      </dgm:t>
    </dgm:pt>
    <dgm:pt modelId="{788F355C-E66A-47ED-86F7-4B00E968D922}" type="parTrans" cxnId="{D3433467-D149-4150-9E2C-95E235BF236F}">
      <dgm:prSet/>
      <dgm:spPr/>
      <dgm:t>
        <a:bodyPr/>
        <a:lstStyle/>
        <a:p>
          <a:endParaRPr lang="en-US"/>
        </a:p>
      </dgm:t>
    </dgm:pt>
    <dgm:pt modelId="{C845C9C4-B51A-4C43-B08D-FE3833D33B1B}" type="sibTrans" cxnId="{D3433467-D149-4150-9E2C-95E235BF236F}">
      <dgm:prSet/>
      <dgm:spPr/>
      <dgm:t>
        <a:bodyPr/>
        <a:lstStyle/>
        <a:p>
          <a:endParaRPr lang="en-US"/>
        </a:p>
      </dgm:t>
    </dgm:pt>
    <dgm:pt modelId="{45186818-F727-4C3C-9CB3-D6873A3C048E}">
      <dgm:prSet phldrT="[Text]" custT="1"/>
      <dgm:spPr/>
      <dgm:t>
        <a:bodyPr/>
        <a:lstStyle/>
        <a:p>
          <a:r>
            <a:rPr lang="en-US" sz="2000" dirty="0" smtClean="0">
              <a:latin typeface="Nikosh" pitchFamily="2" charset="0"/>
              <a:cs typeface="Nikosh" pitchFamily="2" charset="0"/>
            </a:rPr>
            <a:t>২। </a:t>
          </a:r>
          <a:r>
            <a:rPr lang="bn-BD" sz="2000" dirty="0" smtClean="0">
              <a:latin typeface="Nikosh" pitchFamily="2" charset="0"/>
              <a:cs typeface="Nikosh" pitchFamily="2" charset="0"/>
            </a:rPr>
            <a:t>আন্তর্জাতিক আইন</a:t>
          </a:r>
          <a:endParaRPr lang="en-US" sz="2000" dirty="0">
            <a:latin typeface="Nikosh" pitchFamily="2" charset="0"/>
            <a:cs typeface="Nikosh" pitchFamily="2" charset="0"/>
          </a:endParaRPr>
        </a:p>
      </dgm:t>
    </dgm:pt>
    <dgm:pt modelId="{5F0582B4-5C78-446B-B65F-39BD2A5FF1D2}" type="parTrans" cxnId="{80D1F46B-1CC7-474B-B29C-F53FDEA150B4}">
      <dgm:prSet/>
      <dgm:spPr/>
      <dgm:t>
        <a:bodyPr/>
        <a:lstStyle/>
        <a:p>
          <a:endParaRPr lang="en-US"/>
        </a:p>
      </dgm:t>
    </dgm:pt>
    <dgm:pt modelId="{40DDC860-5F56-46F1-81A1-E534CF71B172}" type="sibTrans" cxnId="{80D1F46B-1CC7-474B-B29C-F53FDEA150B4}">
      <dgm:prSet/>
      <dgm:spPr/>
      <dgm:t>
        <a:bodyPr/>
        <a:lstStyle/>
        <a:p>
          <a:endParaRPr lang="en-US"/>
        </a:p>
      </dgm:t>
    </dgm:pt>
    <dgm:pt modelId="{6AEA9830-544D-4AA9-8BCE-0821B8B15E51}">
      <dgm:prSet custT="1"/>
      <dgm:spPr/>
      <dgm:t>
        <a:bodyPr/>
        <a:lstStyle/>
        <a:p>
          <a:r>
            <a:rPr lang="bn-BD" sz="1600" dirty="0" smtClean="0">
              <a:latin typeface="Nikosh" pitchFamily="2" charset="0"/>
              <a:cs typeface="Nikosh" pitchFamily="2" charset="0"/>
            </a:rPr>
            <a:t>২। বেসরকারী বা ব্যক্তিগত আইন</a:t>
          </a:r>
          <a:endParaRPr lang="en-US" sz="1600" dirty="0">
            <a:latin typeface="Nikosh" pitchFamily="2" charset="0"/>
            <a:cs typeface="Nikosh" pitchFamily="2" charset="0"/>
          </a:endParaRPr>
        </a:p>
      </dgm:t>
    </dgm:pt>
    <dgm:pt modelId="{BB765763-051C-46A4-AEC9-CBA824347C11}" type="parTrans" cxnId="{772CF6B2-D6B5-4BE4-9279-2A4F3D2DBD4D}">
      <dgm:prSet/>
      <dgm:spPr/>
      <dgm:t>
        <a:bodyPr/>
        <a:lstStyle/>
        <a:p>
          <a:endParaRPr lang="en-US"/>
        </a:p>
      </dgm:t>
    </dgm:pt>
    <dgm:pt modelId="{8292A1C4-BF98-4C65-9C97-D7A7C9D858EE}" type="sibTrans" cxnId="{772CF6B2-D6B5-4BE4-9279-2A4F3D2DBD4D}">
      <dgm:prSet/>
      <dgm:spPr/>
      <dgm:t>
        <a:bodyPr/>
        <a:lstStyle/>
        <a:p>
          <a:endParaRPr lang="en-US"/>
        </a:p>
      </dgm:t>
    </dgm:pt>
    <dgm:pt modelId="{0D1EF7E6-6EBC-45F6-94F4-E555B71FC449}">
      <dgm:prSet custT="1"/>
      <dgm:spPr/>
      <dgm:t>
        <a:bodyPr/>
        <a:lstStyle/>
        <a:p>
          <a:pPr algn="l"/>
          <a:r>
            <a:rPr lang="bn-BD" sz="1800" dirty="0" smtClean="0">
              <a:latin typeface="Nikosh" pitchFamily="2" charset="0"/>
              <a:cs typeface="Nikosh" pitchFamily="2" charset="0"/>
            </a:rPr>
            <a:t> ৩। ফৌজাদারী আইন</a:t>
          </a:r>
          <a:endParaRPr lang="en-US" sz="4800" dirty="0"/>
        </a:p>
      </dgm:t>
    </dgm:pt>
    <dgm:pt modelId="{0EA72E4E-6A11-44F4-946F-5F9E94EF57A7}" type="parTrans" cxnId="{8494D1F0-D06E-4E35-A859-A74A3A07B53B}">
      <dgm:prSet/>
      <dgm:spPr/>
      <dgm:t>
        <a:bodyPr/>
        <a:lstStyle/>
        <a:p>
          <a:endParaRPr lang="en-US"/>
        </a:p>
      </dgm:t>
    </dgm:pt>
    <dgm:pt modelId="{6BDE8129-8CE1-4DB3-BAA6-3EAAC8709604}" type="sibTrans" cxnId="{8494D1F0-D06E-4E35-A859-A74A3A07B53B}">
      <dgm:prSet/>
      <dgm:spPr/>
      <dgm:t>
        <a:bodyPr/>
        <a:lstStyle/>
        <a:p>
          <a:endParaRPr lang="en-US"/>
        </a:p>
      </dgm:t>
    </dgm:pt>
    <dgm:pt modelId="{14B98835-042C-4853-9964-FBC928D18FF0}">
      <dgm:prSet custT="1"/>
      <dgm:spPr/>
      <dgm:t>
        <a:bodyPr/>
        <a:lstStyle/>
        <a:p>
          <a:r>
            <a:rPr lang="bn-BD" sz="1600" dirty="0" smtClean="0">
              <a:latin typeface="Nikosh" pitchFamily="2" charset="0"/>
              <a:cs typeface="Nikosh" pitchFamily="2" charset="0"/>
            </a:rPr>
            <a:t>ক। শাসনতান্ত্রিক আইন</a:t>
          </a:r>
          <a:endParaRPr lang="en-US" sz="1600" dirty="0">
            <a:latin typeface="Nikosh" pitchFamily="2" charset="0"/>
            <a:cs typeface="Nikosh" pitchFamily="2" charset="0"/>
          </a:endParaRPr>
        </a:p>
      </dgm:t>
    </dgm:pt>
    <dgm:pt modelId="{06C55406-D1D2-41AE-9D56-ABFC0451CF0C}" type="parTrans" cxnId="{A7F2389C-A2C9-4D0A-9B14-C3503612B905}">
      <dgm:prSet/>
      <dgm:spPr/>
      <dgm:t>
        <a:bodyPr/>
        <a:lstStyle/>
        <a:p>
          <a:endParaRPr lang="en-US"/>
        </a:p>
      </dgm:t>
    </dgm:pt>
    <dgm:pt modelId="{31BBB841-557A-46F9-97B5-7B8846CEF94C}" type="sibTrans" cxnId="{A7F2389C-A2C9-4D0A-9B14-C3503612B905}">
      <dgm:prSet/>
      <dgm:spPr/>
      <dgm:t>
        <a:bodyPr/>
        <a:lstStyle/>
        <a:p>
          <a:endParaRPr lang="en-US"/>
        </a:p>
      </dgm:t>
    </dgm:pt>
    <dgm:pt modelId="{FBF42C24-0EA9-4D1C-8847-22BD22CE58EC}">
      <dgm:prSet custT="1"/>
      <dgm:spPr/>
      <dgm:t>
        <a:bodyPr/>
        <a:lstStyle/>
        <a:p>
          <a:r>
            <a:rPr lang="bn-BD" sz="1600" dirty="0" smtClean="0">
              <a:latin typeface="Nikosh" pitchFamily="2" charset="0"/>
              <a:cs typeface="Nikosh" pitchFamily="2" charset="0"/>
            </a:rPr>
            <a:t>খ। শাসনসংক্রান্ত আইন</a:t>
          </a:r>
          <a:endParaRPr lang="en-US" sz="1600" dirty="0">
            <a:latin typeface="Nikosh" pitchFamily="2" charset="0"/>
            <a:cs typeface="Nikosh" pitchFamily="2" charset="0"/>
          </a:endParaRPr>
        </a:p>
      </dgm:t>
    </dgm:pt>
    <dgm:pt modelId="{4D843C01-F8E1-4069-9D89-516E872260B2}" type="parTrans" cxnId="{3BECA916-9F6E-453A-A62F-DCE3B9A74BE2}">
      <dgm:prSet/>
      <dgm:spPr/>
      <dgm:t>
        <a:bodyPr/>
        <a:lstStyle/>
        <a:p>
          <a:endParaRPr lang="en-US"/>
        </a:p>
      </dgm:t>
    </dgm:pt>
    <dgm:pt modelId="{D17EB9B5-46ED-44BA-B16C-9B7FF99209E9}" type="sibTrans" cxnId="{3BECA916-9F6E-453A-A62F-DCE3B9A74BE2}">
      <dgm:prSet/>
      <dgm:spPr/>
      <dgm:t>
        <a:bodyPr/>
        <a:lstStyle/>
        <a:p>
          <a:endParaRPr lang="en-US"/>
        </a:p>
      </dgm:t>
    </dgm:pt>
    <dgm:pt modelId="{468167E2-2186-4BE7-8305-70A180B1AF1C}">
      <dgm:prSet custT="1"/>
      <dgm:spPr/>
      <dgm:t>
        <a:bodyPr/>
        <a:lstStyle/>
        <a:p>
          <a:r>
            <a:rPr lang="bn-BD" sz="1600" dirty="0" smtClean="0">
              <a:latin typeface="Nikosh" pitchFamily="2" charset="0"/>
              <a:cs typeface="Nikosh" pitchFamily="2" charset="0"/>
            </a:rPr>
            <a:t>গ। ফৌজদারী আইন</a:t>
          </a:r>
          <a:endParaRPr lang="en-US" sz="1600" dirty="0">
            <a:latin typeface="Nikosh" pitchFamily="2" charset="0"/>
            <a:cs typeface="Nikosh" pitchFamily="2" charset="0"/>
          </a:endParaRPr>
        </a:p>
      </dgm:t>
    </dgm:pt>
    <dgm:pt modelId="{4A7E77C5-1DDE-4C59-9BB7-941B8076C404}" type="parTrans" cxnId="{AEB41D75-AF67-4C22-9291-68502D1C783E}">
      <dgm:prSet/>
      <dgm:spPr/>
      <dgm:t>
        <a:bodyPr/>
        <a:lstStyle/>
        <a:p>
          <a:endParaRPr lang="en-US"/>
        </a:p>
      </dgm:t>
    </dgm:pt>
    <dgm:pt modelId="{71A7A905-C55A-4FEA-BF62-0B3C9EC58C02}" type="sibTrans" cxnId="{AEB41D75-AF67-4C22-9291-68502D1C783E}">
      <dgm:prSet/>
      <dgm:spPr/>
      <dgm:t>
        <a:bodyPr/>
        <a:lstStyle/>
        <a:p>
          <a:endParaRPr lang="en-US"/>
        </a:p>
      </dgm:t>
    </dgm:pt>
    <dgm:pt modelId="{D177E2A6-3FF5-405F-A35F-942B754DA149}" type="pres">
      <dgm:prSet presAssocID="{1E3CCAD7-3B03-405E-B53F-9F6B0B2C7D29}" presName="Name0" presStyleCnt="0">
        <dgm:presLayoutVars>
          <dgm:chPref val="1"/>
          <dgm:dir/>
          <dgm:animOne val="branch"/>
          <dgm:animLvl val="lvl"/>
          <dgm:resizeHandles/>
        </dgm:presLayoutVars>
      </dgm:prSet>
      <dgm:spPr/>
      <dgm:t>
        <a:bodyPr/>
        <a:lstStyle/>
        <a:p>
          <a:endParaRPr lang="en-US"/>
        </a:p>
      </dgm:t>
    </dgm:pt>
    <dgm:pt modelId="{BE40F061-5E84-478D-9AF0-B396CCE64324}" type="pres">
      <dgm:prSet presAssocID="{2375AB26-0D9D-48B2-B0C8-F0C85D065037}" presName="vertOne" presStyleCnt="0"/>
      <dgm:spPr/>
    </dgm:pt>
    <dgm:pt modelId="{37A86102-0CFC-4918-8003-A1DF6123C2D8}" type="pres">
      <dgm:prSet presAssocID="{2375AB26-0D9D-48B2-B0C8-F0C85D065037}" presName="txOne" presStyleLbl="node0" presStyleIdx="0" presStyleCnt="1" custScaleY="13495">
        <dgm:presLayoutVars>
          <dgm:chPref val="3"/>
        </dgm:presLayoutVars>
      </dgm:prSet>
      <dgm:spPr/>
      <dgm:t>
        <a:bodyPr/>
        <a:lstStyle/>
        <a:p>
          <a:endParaRPr lang="en-US"/>
        </a:p>
      </dgm:t>
    </dgm:pt>
    <dgm:pt modelId="{20FA6CE1-B29F-43C2-BB1F-38D61510CEEA}" type="pres">
      <dgm:prSet presAssocID="{2375AB26-0D9D-48B2-B0C8-F0C85D065037}" presName="parTransOne" presStyleCnt="0"/>
      <dgm:spPr/>
    </dgm:pt>
    <dgm:pt modelId="{A14C87A0-A307-41FB-9379-5EF2B543B32A}" type="pres">
      <dgm:prSet presAssocID="{2375AB26-0D9D-48B2-B0C8-F0C85D065037}" presName="horzOne" presStyleCnt="0"/>
      <dgm:spPr/>
    </dgm:pt>
    <dgm:pt modelId="{F651258C-EAA9-464D-8DC9-BB1FE2595D79}" type="pres">
      <dgm:prSet presAssocID="{EA7452ED-86B2-445C-9E7C-4E45E2F52D70}" presName="vertTwo" presStyleCnt="0"/>
      <dgm:spPr/>
    </dgm:pt>
    <dgm:pt modelId="{79E58986-2B53-42AD-B620-7887FCCBEEDB}" type="pres">
      <dgm:prSet presAssocID="{EA7452ED-86B2-445C-9E7C-4E45E2F52D70}" presName="txTwo" presStyleLbl="node2" presStyleIdx="0" presStyleCnt="2" custScaleX="84539" custScaleY="16830" custLinFactNeighborX="-6392" custLinFactNeighborY="-81621">
        <dgm:presLayoutVars>
          <dgm:chPref val="3"/>
        </dgm:presLayoutVars>
      </dgm:prSet>
      <dgm:spPr/>
      <dgm:t>
        <a:bodyPr/>
        <a:lstStyle/>
        <a:p>
          <a:endParaRPr lang="en-US"/>
        </a:p>
      </dgm:t>
    </dgm:pt>
    <dgm:pt modelId="{13069AC6-EC8E-431B-B10C-12F57DC4B117}" type="pres">
      <dgm:prSet presAssocID="{EA7452ED-86B2-445C-9E7C-4E45E2F52D70}" presName="parTransTwo" presStyleCnt="0"/>
      <dgm:spPr/>
    </dgm:pt>
    <dgm:pt modelId="{A9220B6E-D78D-444A-AD45-7D6680A064B8}" type="pres">
      <dgm:prSet presAssocID="{EA7452ED-86B2-445C-9E7C-4E45E2F52D70}" presName="horzTwo" presStyleCnt="0"/>
      <dgm:spPr/>
    </dgm:pt>
    <dgm:pt modelId="{15978C2B-6F6E-4DB5-ABCB-4AF0D926E935}" type="pres">
      <dgm:prSet presAssocID="{D6030CE1-8D6B-44A1-8F6D-9B59FF6112E2}" presName="vertThree" presStyleCnt="0"/>
      <dgm:spPr/>
    </dgm:pt>
    <dgm:pt modelId="{88355825-508B-4C5A-B4F0-FD64A57EEC03}" type="pres">
      <dgm:prSet presAssocID="{D6030CE1-8D6B-44A1-8F6D-9B59FF6112E2}" presName="txThree" presStyleLbl="node3" presStyleIdx="0" presStyleCnt="3" custScaleX="70791" custScaleY="30011" custLinFactY="-10178" custLinFactNeighborX="-12311" custLinFactNeighborY="-100000">
        <dgm:presLayoutVars>
          <dgm:chPref val="3"/>
        </dgm:presLayoutVars>
      </dgm:prSet>
      <dgm:spPr/>
      <dgm:t>
        <a:bodyPr/>
        <a:lstStyle/>
        <a:p>
          <a:endParaRPr lang="en-US"/>
        </a:p>
      </dgm:t>
    </dgm:pt>
    <dgm:pt modelId="{C30AF1DC-6334-4103-A34B-58278AEEAC40}" type="pres">
      <dgm:prSet presAssocID="{D6030CE1-8D6B-44A1-8F6D-9B59FF6112E2}" presName="parTransThree" presStyleCnt="0"/>
      <dgm:spPr/>
    </dgm:pt>
    <dgm:pt modelId="{40D7B366-E51D-475B-9EEE-3ECA1E1417EF}" type="pres">
      <dgm:prSet presAssocID="{D6030CE1-8D6B-44A1-8F6D-9B59FF6112E2}" presName="horzThree" presStyleCnt="0"/>
      <dgm:spPr/>
    </dgm:pt>
    <dgm:pt modelId="{854AC20B-A568-47DC-A725-CCCED8CBC966}" type="pres">
      <dgm:prSet presAssocID="{14B98835-042C-4853-9964-FBC928D18FF0}" presName="vertFour" presStyleCnt="0">
        <dgm:presLayoutVars>
          <dgm:chPref val="3"/>
        </dgm:presLayoutVars>
      </dgm:prSet>
      <dgm:spPr/>
    </dgm:pt>
    <dgm:pt modelId="{B8855E9B-5F20-4E93-B64A-A070E6196F4E}" type="pres">
      <dgm:prSet presAssocID="{14B98835-042C-4853-9964-FBC928D18FF0}" presName="txFour" presStyleLbl="node4" presStyleIdx="0" presStyleCnt="3" custScaleY="33534" custLinFactNeighborX="5109" custLinFactNeighborY="-23021">
        <dgm:presLayoutVars>
          <dgm:chPref val="3"/>
        </dgm:presLayoutVars>
      </dgm:prSet>
      <dgm:spPr/>
      <dgm:t>
        <a:bodyPr/>
        <a:lstStyle/>
        <a:p>
          <a:endParaRPr lang="en-US"/>
        </a:p>
      </dgm:t>
    </dgm:pt>
    <dgm:pt modelId="{496ABE43-89C6-419E-A2F7-A75C8027A64B}" type="pres">
      <dgm:prSet presAssocID="{14B98835-042C-4853-9964-FBC928D18FF0}" presName="horzFour" presStyleCnt="0"/>
      <dgm:spPr/>
    </dgm:pt>
    <dgm:pt modelId="{105EEF20-364C-4882-829E-1A61D4DD7EAE}" type="pres">
      <dgm:prSet presAssocID="{31BBB841-557A-46F9-97B5-7B8846CEF94C}" presName="sibSpaceFour" presStyleCnt="0"/>
      <dgm:spPr/>
    </dgm:pt>
    <dgm:pt modelId="{2F6B2DE0-3020-45F5-BF93-737D7FAF43D4}" type="pres">
      <dgm:prSet presAssocID="{FBF42C24-0EA9-4D1C-8847-22BD22CE58EC}" presName="vertFour" presStyleCnt="0">
        <dgm:presLayoutVars>
          <dgm:chPref val="3"/>
        </dgm:presLayoutVars>
      </dgm:prSet>
      <dgm:spPr/>
    </dgm:pt>
    <dgm:pt modelId="{F2B06766-6638-4E34-99E0-07A16103D1D2}" type="pres">
      <dgm:prSet presAssocID="{FBF42C24-0EA9-4D1C-8847-22BD22CE58EC}" presName="txFour" presStyleLbl="node4" presStyleIdx="1" presStyleCnt="3" custScaleY="28294" custLinFactNeighborX="3277" custLinFactNeighborY="-20786">
        <dgm:presLayoutVars>
          <dgm:chPref val="3"/>
        </dgm:presLayoutVars>
      </dgm:prSet>
      <dgm:spPr/>
      <dgm:t>
        <a:bodyPr/>
        <a:lstStyle/>
        <a:p>
          <a:endParaRPr lang="en-US"/>
        </a:p>
      </dgm:t>
    </dgm:pt>
    <dgm:pt modelId="{A3784E03-6C4E-4C97-92F0-BA7499B0668B}" type="pres">
      <dgm:prSet presAssocID="{FBF42C24-0EA9-4D1C-8847-22BD22CE58EC}" presName="horzFour" presStyleCnt="0"/>
      <dgm:spPr/>
    </dgm:pt>
    <dgm:pt modelId="{FB6A706F-BCA3-4B51-BCFE-20D47796A415}" type="pres">
      <dgm:prSet presAssocID="{D17EB9B5-46ED-44BA-B16C-9B7FF99209E9}" presName="sibSpaceFour" presStyleCnt="0"/>
      <dgm:spPr/>
    </dgm:pt>
    <dgm:pt modelId="{C2E36602-430E-428E-9B97-9EB0285F2753}" type="pres">
      <dgm:prSet presAssocID="{468167E2-2186-4BE7-8305-70A180B1AF1C}" presName="vertFour" presStyleCnt="0">
        <dgm:presLayoutVars>
          <dgm:chPref val="3"/>
        </dgm:presLayoutVars>
      </dgm:prSet>
      <dgm:spPr/>
    </dgm:pt>
    <dgm:pt modelId="{B6D91607-6667-4350-B954-CBEE989EF095}" type="pres">
      <dgm:prSet presAssocID="{468167E2-2186-4BE7-8305-70A180B1AF1C}" presName="txFour" presStyleLbl="node4" presStyleIdx="2" presStyleCnt="3" custScaleY="34429" custLinFactNeighborX="300" custLinFactNeighborY="-22552">
        <dgm:presLayoutVars>
          <dgm:chPref val="3"/>
        </dgm:presLayoutVars>
      </dgm:prSet>
      <dgm:spPr/>
      <dgm:t>
        <a:bodyPr/>
        <a:lstStyle/>
        <a:p>
          <a:endParaRPr lang="en-US"/>
        </a:p>
      </dgm:t>
    </dgm:pt>
    <dgm:pt modelId="{F9F5FDD2-C56E-48F5-957D-A2B756FA98DE}" type="pres">
      <dgm:prSet presAssocID="{468167E2-2186-4BE7-8305-70A180B1AF1C}" presName="horzFour" presStyleCnt="0"/>
      <dgm:spPr/>
    </dgm:pt>
    <dgm:pt modelId="{2745BCDE-7A30-413B-9FB1-8BA8CA5927CB}" type="pres">
      <dgm:prSet presAssocID="{C845C9C4-B51A-4C43-B08D-FE3833D33B1B}" presName="sibSpaceThree" presStyleCnt="0"/>
      <dgm:spPr/>
    </dgm:pt>
    <dgm:pt modelId="{7EAD1EFE-EAD6-418D-9EFD-79B24FC7A712}" type="pres">
      <dgm:prSet presAssocID="{6AEA9830-544D-4AA9-8BCE-0821B8B15E51}" presName="vertThree" presStyleCnt="0"/>
      <dgm:spPr/>
    </dgm:pt>
    <dgm:pt modelId="{B74995D0-AD18-4276-878A-220A2CA039C5}" type="pres">
      <dgm:prSet presAssocID="{6AEA9830-544D-4AA9-8BCE-0821B8B15E51}" presName="txThree" presStyleLbl="node3" presStyleIdx="1" presStyleCnt="3" custScaleY="38764" custLinFactNeighborX="-51773" custLinFactNeighborY="-21105">
        <dgm:presLayoutVars>
          <dgm:chPref val="3"/>
        </dgm:presLayoutVars>
      </dgm:prSet>
      <dgm:spPr/>
      <dgm:t>
        <a:bodyPr/>
        <a:lstStyle/>
        <a:p>
          <a:endParaRPr lang="en-US"/>
        </a:p>
      </dgm:t>
    </dgm:pt>
    <dgm:pt modelId="{B71FF6BD-E2C4-43B8-B3AD-E953AACAA408}" type="pres">
      <dgm:prSet presAssocID="{6AEA9830-544D-4AA9-8BCE-0821B8B15E51}" presName="horzThree" presStyleCnt="0"/>
      <dgm:spPr/>
    </dgm:pt>
    <dgm:pt modelId="{26AB56D9-41ED-436B-B54F-378BF1F395E1}" type="pres">
      <dgm:prSet presAssocID="{8292A1C4-BF98-4C65-9C97-D7A7C9D858EE}" presName="sibSpaceThree" presStyleCnt="0"/>
      <dgm:spPr/>
    </dgm:pt>
    <dgm:pt modelId="{5542E814-859A-46E9-BCE8-F39583BEC8EE}" type="pres">
      <dgm:prSet presAssocID="{0D1EF7E6-6EBC-45F6-94F4-E555B71FC449}" presName="vertThree" presStyleCnt="0"/>
      <dgm:spPr/>
    </dgm:pt>
    <dgm:pt modelId="{4995F411-6A69-4D94-9EA4-373A61D583D3}" type="pres">
      <dgm:prSet presAssocID="{0D1EF7E6-6EBC-45F6-94F4-E555B71FC449}" presName="txThree" presStyleLbl="node3" presStyleIdx="2" presStyleCnt="3" custScaleX="108554" custScaleY="41377" custLinFactNeighborX="-39759" custLinFactNeighborY="-17990">
        <dgm:presLayoutVars>
          <dgm:chPref val="3"/>
        </dgm:presLayoutVars>
      </dgm:prSet>
      <dgm:spPr/>
      <dgm:t>
        <a:bodyPr/>
        <a:lstStyle/>
        <a:p>
          <a:endParaRPr lang="en-US"/>
        </a:p>
      </dgm:t>
    </dgm:pt>
    <dgm:pt modelId="{EFB3F03B-7082-4C6C-AD90-F82C55695B41}" type="pres">
      <dgm:prSet presAssocID="{0D1EF7E6-6EBC-45F6-94F4-E555B71FC449}" presName="horzThree" presStyleCnt="0"/>
      <dgm:spPr/>
    </dgm:pt>
    <dgm:pt modelId="{3328ED43-376F-45B7-BEB2-5E65052A7FA9}" type="pres">
      <dgm:prSet presAssocID="{8CB70665-D056-49C8-8F46-4D501566440B}" presName="sibSpaceTwo" presStyleCnt="0"/>
      <dgm:spPr/>
    </dgm:pt>
    <dgm:pt modelId="{AF0481E0-D266-4E0C-996D-520D5BEE5B2B}" type="pres">
      <dgm:prSet presAssocID="{45186818-F727-4C3C-9CB3-D6873A3C048E}" presName="vertTwo" presStyleCnt="0"/>
      <dgm:spPr/>
    </dgm:pt>
    <dgm:pt modelId="{6E5913D1-14E2-4E61-815A-0E74572FF856}" type="pres">
      <dgm:prSet presAssocID="{45186818-F727-4C3C-9CB3-D6873A3C048E}" presName="txTwo" presStyleLbl="node2" presStyleIdx="1" presStyleCnt="2" custScaleX="170772" custScaleY="35627" custLinFactNeighborX="-23898" custLinFactNeighborY="-12033">
        <dgm:presLayoutVars>
          <dgm:chPref val="3"/>
        </dgm:presLayoutVars>
      </dgm:prSet>
      <dgm:spPr/>
      <dgm:t>
        <a:bodyPr/>
        <a:lstStyle/>
        <a:p>
          <a:endParaRPr lang="en-US"/>
        </a:p>
      </dgm:t>
    </dgm:pt>
    <dgm:pt modelId="{C153FBC4-12AF-4344-921D-13606973FC1F}" type="pres">
      <dgm:prSet presAssocID="{45186818-F727-4C3C-9CB3-D6873A3C048E}" presName="horzTwo" presStyleCnt="0"/>
      <dgm:spPr/>
    </dgm:pt>
  </dgm:ptLst>
  <dgm:cxnLst>
    <dgm:cxn modelId="{8494D1F0-D06E-4E35-A859-A74A3A07B53B}" srcId="{EA7452ED-86B2-445C-9E7C-4E45E2F52D70}" destId="{0D1EF7E6-6EBC-45F6-94F4-E555B71FC449}" srcOrd="2" destOrd="0" parTransId="{0EA72E4E-6A11-44F4-946F-5F9E94EF57A7}" sibTransId="{6BDE8129-8CE1-4DB3-BAA6-3EAAC8709604}"/>
    <dgm:cxn modelId="{FE8B2179-862E-4BED-9E2B-6A34EFA01243}" srcId="{2375AB26-0D9D-48B2-B0C8-F0C85D065037}" destId="{EA7452ED-86B2-445C-9E7C-4E45E2F52D70}" srcOrd="0" destOrd="0" parTransId="{3B17EE70-2F54-4599-9099-52D3C491DE21}" sibTransId="{8CB70665-D056-49C8-8F46-4D501566440B}"/>
    <dgm:cxn modelId="{ED2B2748-9B8B-49D1-ADC9-D8C3959D455E}" type="presOf" srcId="{2375AB26-0D9D-48B2-B0C8-F0C85D065037}" destId="{37A86102-0CFC-4918-8003-A1DF6123C2D8}" srcOrd="0" destOrd="0" presId="urn:microsoft.com/office/officeart/2005/8/layout/hierarchy4"/>
    <dgm:cxn modelId="{96FB8FED-628E-44D7-AD27-E746187547C7}" type="presOf" srcId="{45186818-F727-4C3C-9CB3-D6873A3C048E}" destId="{6E5913D1-14E2-4E61-815A-0E74572FF856}" srcOrd="0" destOrd="0" presId="urn:microsoft.com/office/officeart/2005/8/layout/hierarchy4"/>
    <dgm:cxn modelId="{207FAB93-283E-4275-9DA1-F0C5B01931DB}" srcId="{1E3CCAD7-3B03-405E-B53F-9F6B0B2C7D29}" destId="{2375AB26-0D9D-48B2-B0C8-F0C85D065037}" srcOrd="0" destOrd="0" parTransId="{A6C6D2FC-7A0C-4008-A47D-FF8A504198F1}" sibTransId="{008B47D5-BCE4-43E8-BDC9-4AE319FE8D37}"/>
    <dgm:cxn modelId="{D3433467-D149-4150-9E2C-95E235BF236F}" srcId="{EA7452ED-86B2-445C-9E7C-4E45E2F52D70}" destId="{D6030CE1-8D6B-44A1-8F6D-9B59FF6112E2}" srcOrd="0" destOrd="0" parTransId="{788F355C-E66A-47ED-86F7-4B00E968D922}" sibTransId="{C845C9C4-B51A-4C43-B08D-FE3833D33B1B}"/>
    <dgm:cxn modelId="{309BEE21-B7F8-4F8F-AE4A-122D6CCDB4B2}" type="presOf" srcId="{0D1EF7E6-6EBC-45F6-94F4-E555B71FC449}" destId="{4995F411-6A69-4D94-9EA4-373A61D583D3}" srcOrd="0" destOrd="0" presId="urn:microsoft.com/office/officeart/2005/8/layout/hierarchy4"/>
    <dgm:cxn modelId="{8B75DA3C-78A0-4B56-B5C1-AC7DC86F8990}" type="presOf" srcId="{D6030CE1-8D6B-44A1-8F6D-9B59FF6112E2}" destId="{88355825-508B-4C5A-B4F0-FD64A57EEC03}" srcOrd="0" destOrd="0" presId="urn:microsoft.com/office/officeart/2005/8/layout/hierarchy4"/>
    <dgm:cxn modelId="{17932EB5-E6ED-41F4-9FEF-152667DB82E6}" type="presOf" srcId="{14B98835-042C-4853-9964-FBC928D18FF0}" destId="{B8855E9B-5F20-4E93-B64A-A070E6196F4E}" srcOrd="0" destOrd="0" presId="urn:microsoft.com/office/officeart/2005/8/layout/hierarchy4"/>
    <dgm:cxn modelId="{535E75CA-F3A4-4D11-8179-0D280F5ED029}" type="presOf" srcId="{EA7452ED-86B2-445C-9E7C-4E45E2F52D70}" destId="{79E58986-2B53-42AD-B620-7887FCCBEEDB}" srcOrd="0" destOrd="0" presId="urn:microsoft.com/office/officeart/2005/8/layout/hierarchy4"/>
    <dgm:cxn modelId="{25EBFFCF-C05C-4D6B-ADEC-A229EE095DDA}" type="presOf" srcId="{468167E2-2186-4BE7-8305-70A180B1AF1C}" destId="{B6D91607-6667-4350-B954-CBEE989EF095}" srcOrd="0" destOrd="0" presId="urn:microsoft.com/office/officeart/2005/8/layout/hierarchy4"/>
    <dgm:cxn modelId="{3B8BE699-C9C5-4F97-8AE4-4F4557DCFC51}" type="presOf" srcId="{1E3CCAD7-3B03-405E-B53F-9F6B0B2C7D29}" destId="{D177E2A6-3FF5-405F-A35F-942B754DA149}" srcOrd="0" destOrd="0" presId="urn:microsoft.com/office/officeart/2005/8/layout/hierarchy4"/>
    <dgm:cxn modelId="{772CF6B2-D6B5-4BE4-9279-2A4F3D2DBD4D}" srcId="{EA7452ED-86B2-445C-9E7C-4E45E2F52D70}" destId="{6AEA9830-544D-4AA9-8BCE-0821B8B15E51}" srcOrd="1" destOrd="0" parTransId="{BB765763-051C-46A4-AEC9-CBA824347C11}" sibTransId="{8292A1C4-BF98-4C65-9C97-D7A7C9D858EE}"/>
    <dgm:cxn modelId="{D84A56D2-E114-4D86-97C7-6B138E4CD3FA}" type="presOf" srcId="{FBF42C24-0EA9-4D1C-8847-22BD22CE58EC}" destId="{F2B06766-6638-4E34-99E0-07A16103D1D2}" srcOrd="0" destOrd="0" presId="urn:microsoft.com/office/officeart/2005/8/layout/hierarchy4"/>
    <dgm:cxn modelId="{80D1F46B-1CC7-474B-B29C-F53FDEA150B4}" srcId="{2375AB26-0D9D-48B2-B0C8-F0C85D065037}" destId="{45186818-F727-4C3C-9CB3-D6873A3C048E}" srcOrd="1" destOrd="0" parTransId="{5F0582B4-5C78-446B-B65F-39BD2A5FF1D2}" sibTransId="{40DDC860-5F56-46F1-81A1-E534CF71B172}"/>
    <dgm:cxn modelId="{9344C374-EF04-4C2F-BE84-DD0D92091902}" type="presOf" srcId="{6AEA9830-544D-4AA9-8BCE-0821B8B15E51}" destId="{B74995D0-AD18-4276-878A-220A2CA039C5}" srcOrd="0" destOrd="0" presId="urn:microsoft.com/office/officeart/2005/8/layout/hierarchy4"/>
    <dgm:cxn modelId="{A7F2389C-A2C9-4D0A-9B14-C3503612B905}" srcId="{D6030CE1-8D6B-44A1-8F6D-9B59FF6112E2}" destId="{14B98835-042C-4853-9964-FBC928D18FF0}" srcOrd="0" destOrd="0" parTransId="{06C55406-D1D2-41AE-9D56-ABFC0451CF0C}" sibTransId="{31BBB841-557A-46F9-97B5-7B8846CEF94C}"/>
    <dgm:cxn modelId="{3BECA916-9F6E-453A-A62F-DCE3B9A74BE2}" srcId="{D6030CE1-8D6B-44A1-8F6D-9B59FF6112E2}" destId="{FBF42C24-0EA9-4D1C-8847-22BD22CE58EC}" srcOrd="1" destOrd="0" parTransId="{4D843C01-F8E1-4069-9D89-516E872260B2}" sibTransId="{D17EB9B5-46ED-44BA-B16C-9B7FF99209E9}"/>
    <dgm:cxn modelId="{AEB41D75-AF67-4C22-9291-68502D1C783E}" srcId="{D6030CE1-8D6B-44A1-8F6D-9B59FF6112E2}" destId="{468167E2-2186-4BE7-8305-70A180B1AF1C}" srcOrd="2" destOrd="0" parTransId="{4A7E77C5-1DDE-4C59-9BB7-941B8076C404}" sibTransId="{71A7A905-C55A-4FEA-BF62-0B3C9EC58C02}"/>
    <dgm:cxn modelId="{E1EB4170-2E27-4071-A79F-DAB0ACF306ED}" type="presParOf" srcId="{D177E2A6-3FF5-405F-A35F-942B754DA149}" destId="{BE40F061-5E84-478D-9AF0-B396CCE64324}" srcOrd="0" destOrd="0" presId="urn:microsoft.com/office/officeart/2005/8/layout/hierarchy4"/>
    <dgm:cxn modelId="{7454B45D-D000-493F-B20D-209F95543431}" type="presParOf" srcId="{BE40F061-5E84-478D-9AF0-B396CCE64324}" destId="{37A86102-0CFC-4918-8003-A1DF6123C2D8}" srcOrd="0" destOrd="0" presId="urn:microsoft.com/office/officeart/2005/8/layout/hierarchy4"/>
    <dgm:cxn modelId="{CA3107EF-34BD-4AFB-B5D0-855C42989F88}" type="presParOf" srcId="{BE40F061-5E84-478D-9AF0-B396CCE64324}" destId="{20FA6CE1-B29F-43C2-BB1F-38D61510CEEA}" srcOrd="1" destOrd="0" presId="urn:microsoft.com/office/officeart/2005/8/layout/hierarchy4"/>
    <dgm:cxn modelId="{C075384D-400D-4F2B-ABD5-189B1E7E3B73}" type="presParOf" srcId="{BE40F061-5E84-478D-9AF0-B396CCE64324}" destId="{A14C87A0-A307-41FB-9379-5EF2B543B32A}" srcOrd="2" destOrd="0" presId="urn:microsoft.com/office/officeart/2005/8/layout/hierarchy4"/>
    <dgm:cxn modelId="{6F23A2F5-6296-4573-A207-E4061F8AAEFF}" type="presParOf" srcId="{A14C87A0-A307-41FB-9379-5EF2B543B32A}" destId="{F651258C-EAA9-464D-8DC9-BB1FE2595D79}" srcOrd="0" destOrd="0" presId="urn:microsoft.com/office/officeart/2005/8/layout/hierarchy4"/>
    <dgm:cxn modelId="{4C21A7C5-210B-452F-B7C5-23FE2CD8AF9F}" type="presParOf" srcId="{F651258C-EAA9-464D-8DC9-BB1FE2595D79}" destId="{79E58986-2B53-42AD-B620-7887FCCBEEDB}" srcOrd="0" destOrd="0" presId="urn:microsoft.com/office/officeart/2005/8/layout/hierarchy4"/>
    <dgm:cxn modelId="{FAB578AD-F021-4FF6-913D-D2CF95CDA405}" type="presParOf" srcId="{F651258C-EAA9-464D-8DC9-BB1FE2595D79}" destId="{13069AC6-EC8E-431B-B10C-12F57DC4B117}" srcOrd="1" destOrd="0" presId="urn:microsoft.com/office/officeart/2005/8/layout/hierarchy4"/>
    <dgm:cxn modelId="{D1D8E883-C96E-4415-9BEF-2A8076A2436E}" type="presParOf" srcId="{F651258C-EAA9-464D-8DC9-BB1FE2595D79}" destId="{A9220B6E-D78D-444A-AD45-7D6680A064B8}" srcOrd="2" destOrd="0" presId="urn:microsoft.com/office/officeart/2005/8/layout/hierarchy4"/>
    <dgm:cxn modelId="{E4475ECC-256F-43E5-BCDC-0BA4E5C503A9}" type="presParOf" srcId="{A9220B6E-D78D-444A-AD45-7D6680A064B8}" destId="{15978C2B-6F6E-4DB5-ABCB-4AF0D926E935}" srcOrd="0" destOrd="0" presId="urn:microsoft.com/office/officeart/2005/8/layout/hierarchy4"/>
    <dgm:cxn modelId="{B90B0F1C-603D-4DD8-811D-71C69B72B1F4}" type="presParOf" srcId="{15978C2B-6F6E-4DB5-ABCB-4AF0D926E935}" destId="{88355825-508B-4C5A-B4F0-FD64A57EEC03}" srcOrd="0" destOrd="0" presId="urn:microsoft.com/office/officeart/2005/8/layout/hierarchy4"/>
    <dgm:cxn modelId="{69B39C53-0C80-4C22-946C-5C118227286A}" type="presParOf" srcId="{15978C2B-6F6E-4DB5-ABCB-4AF0D926E935}" destId="{C30AF1DC-6334-4103-A34B-58278AEEAC40}" srcOrd="1" destOrd="0" presId="urn:microsoft.com/office/officeart/2005/8/layout/hierarchy4"/>
    <dgm:cxn modelId="{42253A28-8521-41FE-BB25-921DC550ECA4}" type="presParOf" srcId="{15978C2B-6F6E-4DB5-ABCB-4AF0D926E935}" destId="{40D7B366-E51D-475B-9EEE-3ECA1E1417EF}" srcOrd="2" destOrd="0" presId="urn:microsoft.com/office/officeart/2005/8/layout/hierarchy4"/>
    <dgm:cxn modelId="{D3FA9E87-1C3D-461E-AE3C-5EDB66220AA9}" type="presParOf" srcId="{40D7B366-E51D-475B-9EEE-3ECA1E1417EF}" destId="{854AC20B-A568-47DC-A725-CCCED8CBC966}" srcOrd="0" destOrd="0" presId="urn:microsoft.com/office/officeart/2005/8/layout/hierarchy4"/>
    <dgm:cxn modelId="{5C4B6CA1-C5F4-4561-B024-B59702D9DE50}" type="presParOf" srcId="{854AC20B-A568-47DC-A725-CCCED8CBC966}" destId="{B8855E9B-5F20-4E93-B64A-A070E6196F4E}" srcOrd="0" destOrd="0" presId="urn:microsoft.com/office/officeart/2005/8/layout/hierarchy4"/>
    <dgm:cxn modelId="{DB6A3386-6B1B-479D-9FC3-FA43C7925CC9}" type="presParOf" srcId="{854AC20B-A568-47DC-A725-CCCED8CBC966}" destId="{496ABE43-89C6-419E-A2F7-A75C8027A64B}" srcOrd="1" destOrd="0" presId="urn:microsoft.com/office/officeart/2005/8/layout/hierarchy4"/>
    <dgm:cxn modelId="{F91BA2BF-5212-4612-B7A8-D3332375AA0E}" type="presParOf" srcId="{40D7B366-E51D-475B-9EEE-3ECA1E1417EF}" destId="{105EEF20-364C-4882-829E-1A61D4DD7EAE}" srcOrd="1" destOrd="0" presId="urn:microsoft.com/office/officeart/2005/8/layout/hierarchy4"/>
    <dgm:cxn modelId="{F0A3D266-8E46-4F89-86C8-287FB8BCFC3E}" type="presParOf" srcId="{40D7B366-E51D-475B-9EEE-3ECA1E1417EF}" destId="{2F6B2DE0-3020-45F5-BF93-737D7FAF43D4}" srcOrd="2" destOrd="0" presId="urn:microsoft.com/office/officeart/2005/8/layout/hierarchy4"/>
    <dgm:cxn modelId="{EC0EDD27-2B12-4335-8D16-7DB63EAE42B4}" type="presParOf" srcId="{2F6B2DE0-3020-45F5-BF93-737D7FAF43D4}" destId="{F2B06766-6638-4E34-99E0-07A16103D1D2}" srcOrd="0" destOrd="0" presId="urn:microsoft.com/office/officeart/2005/8/layout/hierarchy4"/>
    <dgm:cxn modelId="{031F89F5-9AAE-4327-93BA-C727D9C2B169}" type="presParOf" srcId="{2F6B2DE0-3020-45F5-BF93-737D7FAF43D4}" destId="{A3784E03-6C4E-4C97-92F0-BA7499B0668B}" srcOrd="1" destOrd="0" presId="urn:microsoft.com/office/officeart/2005/8/layout/hierarchy4"/>
    <dgm:cxn modelId="{905DF5F7-FEF4-417B-85E0-A6981CF402C4}" type="presParOf" srcId="{40D7B366-E51D-475B-9EEE-3ECA1E1417EF}" destId="{FB6A706F-BCA3-4B51-BCFE-20D47796A415}" srcOrd="3" destOrd="0" presId="urn:microsoft.com/office/officeart/2005/8/layout/hierarchy4"/>
    <dgm:cxn modelId="{B1E96107-1A1F-48FC-91AC-AF1C922D8482}" type="presParOf" srcId="{40D7B366-E51D-475B-9EEE-3ECA1E1417EF}" destId="{C2E36602-430E-428E-9B97-9EB0285F2753}" srcOrd="4" destOrd="0" presId="urn:microsoft.com/office/officeart/2005/8/layout/hierarchy4"/>
    <dgm:cxn modelId="{DC72ED90-FAEE-4842-9522-71804C8D572F}" type="presParOf" srcId="{C2E36602-430E-428E-9B97-9EB0285F2753}" destId="{B6D91607-6667-4350-B954-CBEE989EF095}" srcOrd="0" destOrd="0" presId="urn:microsoft.com/office/officeart/2005/8/layout/hierarchy4"/>
    <dgm:cxn modelId="{8606A702-0495-472C-86D4-C6001B77EE3F}" type="presParOf" srcId="{C2E36602-430E-428E-9B97-9EB0285F2753}" destId="{F9F5FDD2-C56E-48F5-957D-A2B756FA98DE}" srcOrd="1" destOrd="0" presId="urn:microsoft.com/office/officeart/2005/8/layout/hierarchy4"/>
    <dgm:cxn modelId="{2A631D6F-D211-41C0-9E1D-43609FBE6CCC}" type="presParOf" srcId="{A9220B6E-D78D-444A-AD45-7D6680A064B8}" destId="{2745BCDE-7A30-413B-9FB1-8BA8CA5927CB}" srcOrd="1" destOrd="0" presId="urn:microsoft.com/office/officeart/2005/8/layout/hierarchy4"/>
    <dgm:cxn modelId="{29BEC966-B415-44E8-BADA-744E1D986E18}" type="presParOf" srcId="{A9220B6E-D78D-444A-AD45-7D6680A064B8}" destId="{7EAD1EFE-EAD6-418D-9EFD-79B24FC7A712}" srcOrd="2" destOrd="0" presId="urn:microsoft.com/office/officeart/2005/8/layout/hierarchy4"/>
    <dgm:cxn modelId="{CC345940-C6B3-43CB-BBFF-1C6D2CD0FC31}" type="presParOf" srcId="{7EAD1EFE-EAD6-418D-9EFD-79B24FC7A712}" destId="{B74995D0-AD18-4276-878A-220A2CA039C5}" srcOrd="0" destOrd="0" presId="urn:microsoft.com/office/officeart/2005/8/layout/hierarchy4"/>
    <dgm:cxn modelId="{55F9931F-1A93-43B6-8C0F-EE907DB4EDF9}" type="presParOf" srcId="{7EAD1EFE-EAD6-418D-9EFD-79B24FC7A712}" destId="{B71FF6BD-E2C4-43B8-B3AD-E953AACAA408}" srcOrd="1" destOrd="0" presId="urn:microsoft.com/office/officeart/2005/8/layout/hierarchy4"/>
    <dgm:cxn modelId="{F5410268-5474-4994-A694-4CDA214D10BE}" type="presParOf" srcId="{A9220B6E-D78D-444A-AD45-7D6680A064B8}" destId="{26AB56D9-41ED-436B-B54F-378BF1F395E1}" srcOrd="3" destOrd="0" presId="urn:microsoft.com/office/officeart/2005/8/layout/hierarchy4"/>
    <dgm:cxn modelId="{D1050150-A764-47F5-BF6B-74FF9B8AF67E}" type="presParOf" srcId="{A9220B6E-D78D-444A-AD45-7D6680A064B8}" destId="{5542E814-859A-46E9-BCE8-F39583BEC8EE}" srcOrd="4" destOrd="0" presId="urn:microsoft.com/office/officeart/2005/8/layout/hierarchy4"/>
    <dgm:cxn modelId="{7C4BA12C-47A9-4ACA-9E0D-680769A6E323}" type="presParOf" srcId="{5542E814-859A-46E9-BCE8-F39583BEC8EE}" destId="{4995F411-6A69-4D94-9EA4-373A61D583D3}" srcOrd="0" destOrd="0" presId="urn:microsoft.com/office/officeart/2005/8/layout/hierarchy4"/>
    <dgm:cxn modelId="{F82AFAD2-EC2D-4DE2-9140-C991AE99F478}" type="presParOf" srcId="{5542E814-859A-46E9-BCE8-F39583BEC8EE}" destId="{EFB3F03B-7082-4C6C-AD90-F82C55695B41}" srcOrd="1" destOrd="0" presId="urn:microsoft.com/office/officeart/2005/8/layout/hierarchy4"/>
    <dgm:cxn modelId="{75C4F34F-5EDF-4086-B878-1C00E118AFF9}" type="presParOf" srcId="{A14C87A0-A307-41FB-9379-5EF2B543B32A}" destId="{3328ED43-376F-45B7-BEB2-5E65052A7FA9}" srcOrd="1" destOrd="0" presId="urn:microsoft.com/office/officeart/2005/8/layout/hierarchy4"/>
    <dgm:cxn modelId="{1F90DA8C-5625-4E1F-8BAB-45B2DF03C997}" type="presParOf" srcId="{A14C87A0-A307-41FB-9379-5EF2B543B32A}" destId="{AF0481E0-D266-4E0C-996D-520D5BEE5B2B}" srcOrd="2" destOrd="0" presId="urn:microsoft.com/office/officeart/2005/8/layout/hierarchy4"/>
    <dgm:cxn modelId="{5ADA0201-060B-48DD-959E-1E90F05F9735}" type="presParOf" srcId="{AF0481E0-D266-4E0C-996D-520D5BEE5B2B}" destId="{6E5913D1-14E2-4E61-815A-0E74572FF856}" srcOrd="0" destOrd="0" presId="urn:microsoft.com/office/officeart/2005/8/layout/hierarchy4"/>
    <dgm:cxn modelId="{B05E7387-6436-4585-BBDD-0A9A6C77F715}" type="presParOf" srcId="{AF0481E0-D266-4E0C-996D-520D5BEE5B2B}" destId="{C153FBC4-12AF-4344-921D-13606973FC1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B4912-3E14-42B7-8BB5-CE2841E576D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A025380-96FD-4041-A6FC-A5DB917D3A8E}">
      <dgm:prSet phldrT="[Text]" custT="1"/>
      <dgm:spPr/>
      <dgm:t>
        <a:bodyPr/>
        <a:lstStyle/>
        <a:p>
          <a:r>
            <a:rPr lang="bn-BD" sz="2800" dirty="0" smtClean="0">
              <a:latin typeface="Nikosh" pitchFamily="2" charset="0"/>
              <a:cs typeface="Nikosh" pitchFamily="2" charset="0"/>
            </a:rPr>
            <a:t>আধুনিক রাজনৈতিক আইন</a:t>
          </a:r>
          <a:endParaRPr lang="en-US" sz="2800" dirty="0">
            <a:latin typeface="Nikosh" pitchFamily="2" charset="0"/>
            <a:cs typeface="Nikosh" pitchFamily="2" charset="0"/>
          </a:endParaRPr>
        </a:p>
      </dgm:t>
    </dgm:pt>
    <dgm:pt modelId="{8D2DA5D3-993D-4356-8BD0-60912EF90B99}" type="parTrans" cxnId="{A7F764F1-13BB-4AD9-A896-4E5E372173D8}">
      <dgm:prSet/>
      <dgm:spPr/>
      <dgm:t>
        <a:bodyPr/>
        <a:lstStyle/>
        <a:p>
          <a:endParaRPr lang="en-US"/>
        </a:p>
      </dgm:t>
    </dgm:pt>
    <dgm:pt modelId="{A6329AF7-1E30-4795-ADEC-1E59BE855F5F}" type="sibTrans" cxnId="{A7F764F1-13BB-4AD9-A896-4E5E372173D8}">
      <dgm:prSet/>
      <dgm:spPr/>
      <dgm:t>
        <a:bodyPr/>
        <a:lstStyle/>
        <a:p>
          <a:endParaRPr lang="en-US"/>
        </a:p>
      </dgm:t>
    </dgm:pt>
    <dgm:pt modelId="{31A4CC3B-6346-4E15-AB7F-03CCACED06C4}">
      <dgm:prSet phldrT="[Text]" custT="1"/>
      <dgm:spPr/>
      <dgm:t>
        <a:bodyPr/>
        <a:lstStyle/>
        <a:p>
          <a:r>
            <a:rPr lang="en-US" sz="2800" dirty="0" smtClean="0">
              <a:latin typeface="Nikosh" pitchFamily="2" charset="0"/>
              <a:cs typeface="Nikosh" pitchFamily="2" charset="0"/>
            </a:rPr>
            <a:t>১। </a:t>
          </a:r>
          <a:r>
            <a:rPr lang="bn-BD" sz="2800" dirty="0" smtClean="0">
              <a:latin typeface="Nikosh" pitchFamily="2" charset="0"/>
              <a:cs typeface="Nikosh" pitchFamily="2" charset="0"/>
            </a:rPr>
            <a:t>জাতীয় আইন</a:t>
          </a:r>
          <a:endParaRPr lang="en-US" sz="2800" dirty="0">
            <a:latin typeface="Nikosh" pitchFamily="2" charset="0"/>
            <a:cs typeface="Nikosh" pitchFamily="2" charset="0"/>
          </a:endParaRPr>
        </a:p>
      </dgm:t>
    </dgm:pt>
    <dgm:pt modelId="{E3357F7E-0764-484B-8AB9-FF008BEE6DB9}" type="parTrans" cxnId="{A46A1C7D-A726-4932-838D-10F67F6AF5C7}">
      <dgm:prSet/>
      <dgm:spPr/>
      <dgm:t>
        <a:bodyPr/>
        <a:lstStyle/>
        <a:p>
          <a:endParaRPr lang="en-US"/>
        </a:p>
      </dgm:t>
    </dgm:pt>
    <dgm:pt modelId="{9A75135F-AC93-4707-9F8A-F30D2E400A4E}" type="sibTrans" cxnId="{A46A1C7D-A726-4932-838D-10F67F6AF5C7}">
      <dgm:prSet/>
      <dgm:spPr/>
      <dgm:t>
        <a:bodyPr/>
        <a:lstStyle/>
        <a:p>
          <a:endParaRPr lang="en-US"/>
        </a:p>
      </dgm:t>
    </dgm:pt>
    <dgm:pt modelId="{9DDF1AA5-7E44-412A-81CE-DFA869B74D1F}">
      <dgm:prSet phldrT="[Text]" custT="1"/>
      <dgm:spPr/>
      <dgm:t>
        <a:bodyPr/>
        <a:lstStyle/>
        <a:p>
          <a:r>
            <a:rPr lang="en-US" sz="2800" dirty="0" smtClean="0">
              <a:latin typeface="Nikosh" pitchFamily="2" charset="0"/>
              <a:cs typeface="Nikosh" pitchFamily="2" charset="0"/>
            </a:rPr>
            <a:t>ক। </a:t>
          </a:r>
          <a:r>
            <a:rPr lang="bn-BD" sz="2800" dirty="0" smtClean="0">
              <a:latin typeface="Nikosh" pitchFamily="2" charset="0"/>
              <a:cs typeface="Nikosh" pitchFamily="2" charset="0"/>
            </a:rPr>
            <a:t>সরকারী আইন</a:t>
          </a:r>
          <a:endParaRPr lang="en-US" sz="2800" dirty="0">
            <a:latin typeface="Nikosh" pitchFamily="2" charset="0"/>
            <a:cs typeface="Nikosh" pitchFamily="2" charset="0"/>
          </a:endParaRPr>
        </a:p>
      </dgm:t>
    </dgm:pt>
    <dgm:pt modelId="{0C4CB85F-1A5D-444D-936C-023D18B58122}" type="parTrans" cxnId="{888A7F01-6E71-4D21-8254-C099F049B83A}">
      <dgm:prSet/>
      <dgm:spPr/>
      <dgm:t>
        <a:bodyPr/>
        <a:lstStyle/>
        <a:p>
          <a:endParaRPr lang="en-US"/>
        </a:p>
      </dgm:t>
    </dgm:pt>
    <dgm:pt modelId="{FFEBAB76-1A2F-438C-997E-E17CEC02FB28}" type="sibTrans" cxnId="{888A7F01-6E71-4D21-8254-C099F049B83A}">
      <dgm:prSet/>
      <dgm:spPr/>
      <dgm:t>
        <a:bodyPr/>
        <a:lstStyle/>
        <a:p>
          <a:endParaRPr lang="en-US"/>
        </a:p>
      </dgm:t>
    </dgm:pt>
    <dgm:pt modelId="{5598DEE4-C283-4407-9079-9BE6ED3D925A}">
      <dgm:prSet phldrT="[Text]" custT="1"/>
      <dgm:spPr/>
      <dgm:t>
        <a:bodyPr/>
        <a:lstStyle/>
        <a:p>
          <a:r>
            <a:rPr lang="en-US" sz="2800" dirty="0" smtClean="0">
              <a:latin typeface="Nikosh" pitchFamily="2" charset="0"/>
              <a:cs typeface="Nikosh" pitchFamily="2" charset="0"/>
            </a:rPr>
            <a:t>২। </a:t>
          </a:r>
          <a:r>
            <a:rPr lang="bn-BD" sz="2800" dirty="0" smtClean="0">
              <a:latin typeface="Nikosh" pitchFamily="2" charset="0"/>
              <a:cs typeface="Nikosh" pitchFamily="2" charset="0"/>
            </a:rPr>
            <a:t>আন্তর্জাতিক আইন </a:t>
          </a:r>
          <a:endParaRPr lang="en-US" sz="2800" dirty="0">
            <a:latin typeface="Nikosh" pitchFamily="2" charset="0"/>
            <a:cs typeface="Nikosh" pitchFamily="2" charset="0"/>
          </a:endParaRPr>
        </a:p>
      </dgm:t>
    </dgm:pt>
    <dgm:pt modelId="{8079BCB2-BF93-4A4A-BA90-F145CF43EEC4}" type="parTrans" cxnId="{BDFB27AC-8BCC-439B-A60A-69B0A7CEFEE1}">
      <dgm:prSet/>
      <dgm:spPr/>
      <dgm:t>
        <a:bodyPr/>
        <a:lstStyle/>
        <a:p>
          <a:endParaRPr lang="en-US"/>
        </a:p>
      </dgm:t>
    </dgm:pt>
    <dgm:pt modelId="{6173DFE0-49EC-4039-AA6E-68839138024F}" type="sibTrans" cxnId="{BDFB27AC-8BCC-439B-A60A-69B0A7CEFEE1}">
      <dgm:prSet/>
      <dgm:spPr/>
      <dgm:t>
        <a:bodyPr/>
        <a:lstStyle/>
        <a:p>
          <a:endParaRPr lang="en-US"/>
        </a:p>
      </dgm:t>
    </dgm:pt>
    <dgm:pt modelId="{ADF38DB5-BB20-4C55-B1E4-0AAAD2C065F4}">
      <dgm:prSet phldrT="[Text]" custT="1"/>
      <dgm:spPr/>
      <dgm:t>
        <a:bodyPr/>
        <a:lstStyle/>
        <a:p>
          <a:r>
            <a:rPr lang="en-US" sz="2800" dirty="0" smtClean="0">
              <a:latin typeface="Nikosh" pitchFamily="2" charset="0"/>
              <a:cs typeface="Nikosh" pitchFamily="2" charset="0"/>
            </a:rPr>
            <a:t>গ। </a:t>
          </a:r>
          <a:r>
            <a:rPr lang="bn-BD" sz="2800" dirty="0" smtClean="0">
              <a:latin typeface="Nikosh" pitchFamily="2" charset="0"/>
              <a:cs typeface="Nikosh" pitchFamily="2" charset="0"/>
            </a:rPr>
            <a:t>ব্যক্তিকেন্দ্রিক আন্তর্জাতিক আইন</a:t>
          </a:r>
          <a:endParaRPr lang="en-US" sz="2800" dirty="0">
            <a:latin typeface="Nikosh" pitchFamily="2" charset="0"/>
            <a:cs typeface="Nikosh" pitchFamily="2" charset="0"/>
          </a:endParaRPr>
        </a:p>
      </dgm:t>
    </dgm:pt>
    <dgm:pt modelId="{0D1763B6-3BD7-4185-9B56-9CBE24EDAB48}" type="parTrans" cxnId="{9E83A831-9E47-4412-AC51-55568792CE6B}">
      <dgm:prSet/>
      <dgm:spPr/>
      <dgm:t>
        <a:bodyPr/>
        <a:lstStyle/>
        <a:p>
          <a:endParaRPr lang="en-US"/>
        </a:p>
      </dgm:t>
    </dgm:pt>
    <dgm:pt modelId="{6FB82926-F4E1-4C18-8002-0C70C5C6C1C5}" type="sibTrans" cxnId="{9E83A831-9E47-4412-AC51-55568792CE6B}">
      <dgm:prSet/>
      <dgm:spPr/>
      <dgm:t>
        <a:bodyPr/>
        <a:lstStyle/>
        <a:p>
          <a:endParaRPr lang="en-US"/>
        </a:p>
      </dgm:t>
    </dgm:pt>
    <dgm:pt modelId="{C4619859-8C95-4597-8BF0-EB7FDFBE993F}">
      <dgm:prSet custT="1"/>
      <dgm:spPr/>
      <dgm:t>
        <a:bodyPr/>
        <a:lstStyle/>
        <a:p>
          <a:r>
            <a:rPr lang="en-US" sz="2800" dirty="0" smtClean="0">
              <a:latin typeface="Nikosh" pitchFamily="2" charset="0"/>
              <a:cs typeface="Nikosh" pitchFamily="2" charset="0"/>
            </a:rPr>
            <a:t>খ। </a:t>
          </a:r>
          <a:r>
            <a:rPr lang="bn-BD" sz="2800" dirty="0" smtClean="0">
              <a:latin typeface="Nikosh" pitchFamily="2" charset="0"/>
              <a:cs typeface="Nikosh" pitchFamily="2" charset="0"/>
            </a:rPr>
            <a:t>বেসরকারী আইন</a:t>
          </a:r>
          <a:endParaRPr lang="en-US" sz="2800" dirty="0">
            <a:latin typeface="Nikosh" pitchFamily="2" charset="0"/>
            <a:cs typeface="Nikosh" pitchFamily="2" charset="0"/>
          </a:endParaRPr>
        </a:p>
      </dgm:t>
    </dgm:pt>
    <dgm:pt modelId="{D495F7F7-8E2D-4957-90B8-41FCA9510822}" type="parTrans" cxnId="{D2E8979D-CFDD-41CD-B969-8CC49A1D69E1}">
      <dgm:prSet/>
      <dgm:spPr/>
      <dgm:t>
        <a:bodyPr/>
        <a:lstStyle/>
        <a:p>
          <a:endParaRPr lang="en-US"/>
        </a:p>
      </dgm:t>
    </dgm:pt>
    <dgm:pt modelId="{052B247D-1403-49DC-9292-4AFB732C2DBE}" type="sibTrans" cxnId="{D2E8979D-CFDD-41CD-B969-8CC49A1D69E1}">
      <dgm:prSet/>
      <dgm:spPr/>
      <dgm:t>
        <a:bodyPr/>
        <a:lstStyle/>
        <a:p>
          <a:endParaRPr lang="en-US"/>
        </a:p>
      </dgm:t>
    </dgm:pt>
    <dgm:pt modelId="{AEA78188-5468-4F39-95E9-3ED335311CA3}">
      <dgm:prSet custT="1"/>
      <dgm:spPr/>
      <dgm:t>
        <a:bodyPr/>
        <a:lstStyle/>
        <a:p>
          <a:r>
            <a:rPr lang="en-US" sz="2800" dirty="0" smtClean="0">
              <a:latin typeface="Nikosh" pitchFamily="2" charset="0"/>
              <a:cs typeface="Nikosh" pitchFamily="2" charset="0"/>
            </a:rPr>
            <a:t>ঘ। </a:t>
          </a:r>
          <a:r>
            <a:rPr lang="bn-BD" sz="2800" dirty="0" smtClean="0">
              <a:latin typeface="Nikosh" pitchFamily="2" charset="0"/>
              <a:cs typeface="Nikosh" pitchFamily="2" charset="0"/>
            </a:rPr>
            <a:t>সরকারী আন্তর্জাতিক আইন</a:t>
          </a:r>
          <a:endParaRPr lang="en-US" sz="2800" dirty="0">
            <a:latin typeface="Nikosh" pitchFamily="2" charset="0"/>
            <a:cs typeface="Nikosh" pitchFamily="2" charset="0"/>
          </a:endParaRPr>
        </a:p>
      </dgm:t>
    </dgm:pt>
    <dgm:pt modelId="{FC3A6D9B-85AB-437C-A083-84354E59CDA5}" type="parTrans" cxnId="{697F4704-D950-4C7D-AC3A-58C41E3370BC}">
      <dgm:prSet/>
      <dgm:spPr/>
      <dgm:t>
        <a:bodyPr/>
        <a:lstStyle/>
        <a:p>
          <a:endParaRPr lang="en-US"/>
        </a:p>
      </dgm:t>
    </dgm:pt>
    <dgm:pt modelId="{8D8476A1-5216-4876-9457-C65142E60470}" type="sibTrans" cxnId="{697F4704-D950-4C7D-AC3A-58C41E3370BC}">
      <dgm:prSet/>
      <dgm:spPr/>
      <dgm:t>
        <a:bodyPr/>
        <a:lstStyle/>
        <a:p>
          <a:endParaRPr lang="en-US"/>
        </a:p>
      </dgm:t>
    </dgm:pt>
    <dgm:pt modelId="{84781752-BB16-456F-ABF2-ED08022F4DB1}" type="pres">
      <dgm:prSet presAssocID="{0CEB4912-3E14-42B7-8BB5-CE2841E576D7}" presName="Name0" presStyleCnt="0">
        <dgm:presLayoutVars>
          <dgm:chPref val="1"/>
          <dgm:dir/>
          <dgm:animOne val="branch"/>
          <dgm:animLvl val="lvl"/>
          <dgm:resizeHandles/>
        </dgm:presLayoutVars>
      </dgm:prSet>
      <dgm:spPr/>
      <dgm:t>
        <a:bodyPr/>
        <a:lstStyle/>
        <a:p>
          <a:endParaRPr lang="en-US"/>
        </a:p>
      </dgm:t>
    </dgm:pt>
    <dgm:pt modelId="{F7F11F07-0DC7-46A0-A14F-F5166204032A}" type="pres">
      <dgm:prSet presAssocID="{8A025380-96FD-4041-A6FC-A5DB917D3A8E}" presName="vertOne" presStyleCnt="0"/>
      <dgm:spPr/>
    </dgm:pt>
    <dgm:pt modelId="{D12F5A95-3DBE-41AF-892D-DF7A95B67EAD}" type="pres">
      <dgm:prSet presAssocID="{8A025380-96FD-4041-A6FC-A5DB917D3A8E}" presName="txOne" presStyleLbl="node0" presStyleIdx="0" presStyleCnt="1" custScaleY="23398" custLinFactY="-7490" custLinFactNeighborX="-1288" custLinFactNeighborY="-100000">
        <dgm:presLayoutVars>
          <dgm:chPref val="3"/>
        </dgm:presLayoutVars>
      </dgm:prSet>
      <dgm:spPr/>
      <dgm:t>
        <a:bodyPr/>
        <a:lstStyle/>
        <a:p>
          <a:endParaRPr lang="en-US"/>
        </a:p>
      </dgm:t>
    </dgm:pt>
    <dgm:pt modelId="{6CBD05A6-726C-4798-A60C-6500229E2AB9}" type="pres">
      <dgm:prSet presAssocID="{8A025380-96FD-4041-A6FC-A5DB917D3A8E}" presName="parTransOne" presStyleCnt="0"/>
      <dgm:spPr/>
    </dgm:pt>
    <dgm:pt modelId="{AFE89DC4-172A-4C56-AE8F-93E17DF3A97D}" type="pres">
      <dgm:prSet presAssocID="{8A025380-96FD-4041-A6FC-A5DB917D3A8E}" presName="horzOne" presStyleCnt="0"/>
      <dgm:spPr/>
    </dgm:pt>
    <dgm:pt modelId="{4F643B7C-17CC-4262-8B97-D3388F794449}" type="pres">
      <dgm:prSet presAssocID="{31A4CC3B-6346-4E15-AB7F-03CCACED06C4}" presName="vertTwo" presStyleCnt="0"/>
      <dgm:spPr/>
    </dgm:pt>
    <dgm:pt modelId="{0A09D7F9-7153-4819-97E8-F1A70254F2AF}" type="pres">
      <dgm:prSet presAssocID="{31A4CC3B-6346-4E15-AB7F-03CCACED06C4}" presName="txTwo" presStyleLbl="node2" presStyleIdx="0" presStyleCnt="2" custScaleY="27659" custLinFactNeighborX="-75" custLinFactNeighborY="-81482">
        <dgm:presLayoutVars>
          <dgm:chPref val="3"/>
        </dgm:presLayoutVars>
      </dgm:prSet>
      <dgm:spPr/>
      <dgm:t>
        <a:bodyPr/>
        <a:lstStyle/>
        <a:p>
          <a:endParaRPr lang="en-US"/>
        </a:p>
      </dgm:t>
    </dgm:pt>
    <dgm:pt modelId="{960D998A-A744-403C-8C9B-3E14E7019568}" type="pres">
      <dgm:prSet presAssocID="{31A4CC3B-6346-4E15-AB7F-03CCACED06C4}" presName="parTransTwo" presStyleCnt="0"/>
      <dgm:spPr/>
    </dgm:pt>
    <dgm:pt modelId="{3470559F-AA96-4A3A-926E-28714809DFE7}" type="pres">
      <dgm:prSet presAssocID="{31A4CC3B-6346-4E15-AB7F-03CCACED06C4}" presName="horzTwo" presStyleCnt="0"/>
      <dgm:spPr/>
    </dgm:pt>
    <dgm:pt modelId="{38BE36EA-AC53-4959-84A2-3EB73139426B}" type="pres">
      <dgm:prSet presAssocID="{9DDF1AA5-7E44-412A-81CE-DFA869B74D1F}" presName="vertThree" presStyleCnt="0"/>
      <dgm:spPr/>
    </dgm:pt>
    <dgm:pt modelId="{7D9DFB81-22E0-4380-8A8A-DA5A22C0FC3F}" type="pres">
      <dgm:prSet presAssocID="{9DDF1AA5-7E44-412A-81CE-DFA869B74D1F}" presName="txThree" presStyleLbl="node3" presStyleIdx="0" presStyleCnt="4" custScaleY="62993" custLinFactNeighborX="3104" custLinFactNeighborY="-14917">
        <dgm:presLayoutVars>
          <dgm:chPref val="3"/>
        </dgm:presLayoutVars>
      </dgm:prSet>
      <dgm:spPr/>
      <dgm:t>
        <a:bodyPr/>
        <a:lstStyle/>
        <a:p>
          <a:endParaRPr lang="en-US"/>
        </a:p>
      </dgm:t>
    </dgm:pt>
    <dgm:pt modelId="{13CD739D-F8B2-4C58-8494-3590E42B3EE3}" type="pres">
      <dgm:prSet presAssocID="{9DDF1AA5-7E44-412A-81CE-DFA869B74D1F}" presName="horzThree" presStyleCnt="0"/>
      <dgm:spPr/>
    </dgm:pt>
    <dgm:pt modelId="{BF05AF0A-5DCB-4070-A943-111703DC6FC9}" type="pres">
      <dgm:prSet presAssocID="{FFEBAB76-1A2F-438C-997E-E17CEC02FB28}" presName="sibSpaceThree" presStyleCnt="0"/>
      <dgm:spPr/>
    </dgm:pt>
    <dgm:pt modelId="{1954FA77-B73F-448A-AA98-3ECBAA30BF1F}" type="pres">
      <dgm:prSet presAssocID="{C4619859-8C95-4597-8BF0-EB7FDFBE993F}" presName="vertThree" presStyleCnt="0"/>
      <dgm:spPr/>
    </dgm:pt>
    <dgm:pt modelId="{E85949A6-4CE8-4F13-9603-47491EFAC86E}" type="pres">
      <dgm:prSet presAssocID="{C4619859-8C95-4597-8BF0-EB7FDFBE993F}" presName="txThree" presStyleLbl="node3" presStyleIdx="1" presStyleCnt="4" custScaleX="83300" custScaleY="60664" custLinFactNeighborX="1552" custLinFactNeighborY="-14917">
        <dgm:presLayoutVars>
          <dgm:chPref val="3"/>
        </dgm:presLayoutVars>
      </dgm:prSet>
      <dgm:spPr/>
      <dgm:t>
        <a:bodyPr/>
        <a:lstStyle/>
        <a:p>
          <a:endParaRPr lang="en-US"/>
        </a:p>
      </dgm:t>
    </dgm:pt>
    <dgm:pt modelId="{8FE52FAD-69A3-492E-9BF8-B2CEF2CBFCA1}" type="pres">
      <dgm:prSet presAssocID="{C4619859-8C95-4597-8BF0-EB7FDFBE993F}" presName="horzThree" presStyleCnt="0"/>
      <dgm:spPr/>
    </dgm:pt>
    <dgm:pt modelId="{4C5B9459-50F1-43C7-98AA-822EC07B4F6E}" type="pres">
      <dgm:prSet presAssocID="{9A75135F-AC93-4707-9F8A-F30D2E400A4E}" presName="sibSpaceTwo" presStyleCnt="0"/>
      <dgm:spPr/>
    </dgm:pt>
    <dgm:pt modelId="{B9BA2CCB-6729-45FF-9E2E-5E0DD5DD4874}" type="pres">
      <dgm:prSet presAssocID="{5598DEE4-C283-4407-9079-9BE6ED3D925A}" presName="vertTwo" presStyleCnt="0"/>
      <dgm:spPr/>
    </dgm:pt>
    <dgm:pt modelId="{1F38DC2C-2D7E-4B6F-A512-E788C3032D38}" type="pres">
      <dgm:prSet presAssocID="{5598DEE4-C283-4407-9079-9BE6ED3D925A}" presName="txTwo" presStyleLbl="node2" presStyleIdx="1" presStyleCnt="2" custScaleY="27345" custLinFactNeighborX="-2057" custLinFactNeighborY="-81482">
        <dgm:presLayoutVars>
          <dgm:chPref val="3"/>
        </dgm:presLayoutVars>
      </dgm:prSet>
      <dgm:spPr/>
      <dgm:t>
        <a:bodyPr/>
        <a:lstStyle/>
        <a:p>
          <a:endParaRPr lang="en-US"/>
        </a:p>
      </dgm:t>
    </dgm:pt>
    <dgm:pt modelId="{0739D3CC-8E76-4998-88EB-1E1CBF3C8570}" type="pres">
      <dgm:prSet presAssocID="{5598DEE4-C283-4407-9079-9BE6ED3D925A}" presName="parTransTwo" presStyleCnt="0"/>
      <dgm:spPr/>
    </dgm:pt>
    <dgm:pt modelId="{64AB85DA-D6D4-4DD6-BD2C-0FE9A5203B04}" type="pres">
      <dgm:prSet presAssocID="{5598DEE4-C283-4407-9079-9BE6ED3D925A}" presName="horzTwo" presStyleCnt="0"/>
      <dgm:spPr/>
    </dgm:pt>
    <dgm:pt modelId="{E9192BF7-9A7D-4202-9944-A54EDC71A62C}" type="pres">
      <dgm:prSet presAssocID="{ADF38DB5-BB20-4C55-B1E4-0AAAD2C065F4}" presName="vertThree" presStyleCnt="0"/>
      <dgm:spPr/>
    </dgm:pt>
    <dgm:pt modelId="{73C04C51-3315-4A67-BBFC-4F5BBFED5598}" type="pres">
      <dgm:prSet presAssocID="{ADF38DB5-BB20-4C55-B1E4-0AAAD2C065F4}" presName="txThree" presStyleLbl="node3" presStyleIdx="2" presStyleCnt="4" custScaleY="68353" custLinFactNeighborX="3132" custLinFactNeighborY="-15934">
        <dgm:presLayoutVars>
          <dgm:chPref val="3"/>
        </dgm:presLayoutVars>
      </dgm:prSet>
      <dgm:spPr/>
      <dgm:t>
        <a:bodyPr/>
        <a:lstStyle/>
        <a:p>
          <a:endParaRPr lang="en-US"/>
        </a:p>
      </dgm:t>
    </dgm:pt>
    <dgm:pt modelId="{F83F84A8-4FBE-42B6-8C6D-5F704E286C43}" type="pres">
      <dgm:prSet presAssocID="{ADF38DB5-BB20-4C55-B1E4-0AAAD2C065F4}" presName="horzThree" presStyleCnt="0"/>
      <dgm:spPr/>
    </dgm:pt>
    <dgm:pt modelId="{3DF5B331-C741-4175-8149-612E433966B8}" type="pres">
      <dgm:prSet presAssocID="{6FB82926-F4E1-4C18-8002-0C70C5C6C1C5}" presName="sibSpaceThree" presStyleCnt="0"/>
      <dgm:spPr/>
    </dgm:pt>
    <dgm:pt modelId="{1DAC09C3-AED4-422C-855E-F49D9B6945D5}" type="pres">
      <dgm:prSet presAssocID="{AEA78188-5468-4F39-95E9-3ED335311CA3}" presName="vertThree" presStyleCnt="0"/>
      <dgm:spPr/>
    </dgm:pt>
    <dgm:pt modelId="{DACFC9BB-4DBD-4486-A7E3-1F1CD940DBE3}" type="pres">
      <dgm:prSet presAssocID="{AEA78188-5468-4F39-95E9-3ED335311CA3}" presName="txThree" presStyleLbl="node3" presStyleIdx="3" presStyleCnt="4" custScaleY="80811" custLinFactNeighborX="1091" custLinFactNeighborY="-21401">
        <dgm:presLayoutVars>
          <dgm:chPref val="3"/>
        </dgm:presLayoutVars>
      </dgm:prSet>
      <dgm:spPr/>
      <dgm:t>
        <a:bodyPr/>
        <a:lstStyle/>
        <a:p>
          <a:endParaRPr lang="en-US"/>
        </a:p>
      </dgm:t>
    </dgm:pt>
    <dgm:pt modelId="{11844606-18B1-4C86-A334-71B18CD89037}" type="pres">
      <dgm:prSet presAssocID="{AEA78188-5468-4F39-95E9-3ED335311CA3}" presName="horzThree" presStyleCnt="0"/>
      <dgm:spPr/>
    </dgm:pt>
  </dgm:ptLst>
  <dgm:cxnLst>
    <dgm:cxn modelId="{D2E8979D-CFDD-41CD-B969-8CC49A1D69E1}" srcId="{31A4CC3B-6346-4E15-AB7F-03CCACED06C4}" destId="{C4619859-8C95-4597-8BF0-EB7FDFBE993F}" srcOrd="1" destOrd="0" parTransId="{D495F7F7-8E2D-4957-90B8-41FCA9510822}" sibTransId="{052B247D-1403-49DC-9292-4AFB732C2DBE}"/>
    <dgm:cxn modelId="{9E83A831-9E47-4412-AC51-55568792CE6B}" srcId="{5598DEE4-C283-4407-9079-9BE6ED3D925A}" destId="{ADF38DB5-BB20-4C55-B1E4-0AAAD2C065F4}" srcOrd="0" destOrd="0" parTransId="{0D1763B6-3BD7-4185-9B56-9CBE24EDAB48}" sibTransId="{6FB82926-F4E1-4C18-8002-0C70C5C6C1C5}"/>
    <dgm:cxn modelId="{BDFB27AC-8BCC-439B-A60A-69B0A7CEFEE1}" srcId="{8A025380-96FD-4041-A6FC-A5DB917D3A8E}" destId="{5598DEE4-C283-4407-9079-9BE6ED3D925A}" srcOrd="1" destOrd="0" parTransId="{8079BCB2-BF93-4A4A-BA90-F145CF43EEC4}" sibTransId="{6173DFE0-49EC-4039-AA6E-68839138024F}"/>
    <dgm:cxn modelId="{57058C47-3065-4A7F-B497-F89F5788E30A}" type="presOf" srcId="{C4619859-8C95-4597-8BF0-EB7FDFBE993F}" destId="{E85949A6-4CE8-4F13-9603-47491EFAC86E}" srcOrd="0" destOrd="0" presId="urn:microsoft.com/office/officeart/2005/8/layout/hierarchy4"/>
    <dgm:cxn modelId="{E124D960-FF69-49C5-8E2A-E3E6E6E59CBF}" type="presOf" srcId="{9DDF1AA5-7E44-412A-81CE-DFA869B74D1F}" destId="{7D9DFB81-22E0-4380-8A8A-DA5A22C0FC3F}" srcOrd="0" destOrd="0" presId="urn:microsoft.com/office/officeart/2005/8/layout/hierarchy4"/>
    <dgm:cxn modelId="{591651F5-60CD-4EF3-83FE-C1CB2446413E}" type="presOf" srcId="{8A025380-96FD-4041-A6FC-A5DB917D3A8E}" destId="{D12F5A95-3DBE-41AF-892D-DF7A95B67EAD}" srcOrd="0" destOrd="0" presId="urn:microsoft.com/office/officeart/2005/8/layout/hierarchy4"/>
    <dgm:cxn modelId="{A46A1C7D-A726-4932-838D-10F67F6AF5C7}" srcId="{8A025380-96FD-4041-A6FC-A5DB917D3A8E}" destId="{31A4CC3B-6346-4E15-AB7F-03CCACED06C4}" srcOrd="0" destOrd="0" parTransId="{E3357F7E-0764-484B-8AB9-FF008BEE6DB9}" sibTransId="{9A75135F-AC93-4707-9F8A-F30D2E400A4E}"/>
    <dgm:cxn modelId="{697F4704-D950-4C7D-AC3A-58C41E3370BC}" srcId="{5598DEE4-C283-4407-9079-9BE6ED3D925A}" destId="{AEA78188-5468-4F39-95E9-3ED335311CA3}" srcOrd="1" destOrd="0" parTransId="{FC3A6D9B-85AB-437C-A083-84354E59CDA5}" sibTransId="{8D8476A1-5216-4876-9457-C65142E60470}"/>
    <dgm:cxn modelId="{43441473-7F66-4E8A-8982-454A0FD16458}" type="presOf" srcId="{ADF38DB5-BB20-4C55-B1E4-0AAAD2C065F4}" destId="{73C04C51-3315-4A67-BBFC-4F5BBFED5598}" srcOrd="0" destOrd="0" presId="urn:microsoft.com/office/officeart/2005/8/layout/hierarchy4"/>
    <dgm:cxn modelId="{63D7C44F-7CAD-4C73-8AA7-D1BF05BD7669}" type="presOf" srcId="{AEA78188-5468-4F39-95E9-3ED335311CA3}" destId="{DACFC9BB-4DBD-4486-A7E3-1F1CD940DBE3}" srcOrd="0" destOrd="0" presId="urn:microsoft.com/office/officeart/2005/8/layout/hierarchy4"/>
    <dgm:cxn modelId="{A7F764F1-13BB-4AD9-A896-4E5E372173D8}" srcId="{0CEB4912-3E14-42B7-8BB5-CE2841E576D7}" destId="{8A025380-96FD-4041-A6FC-A5DB917D3A8E}" srcOrd="0" destOrd="0" parTransId="{8D2DA5D3-993D-4356-8BD0-60912EF90B99}" sibTransId="{A6329AF7-1E30-4795-ADEC-1E59BE855F5F}"/>
    <dgm:cxn modelId="{3C9B553A-3BE9-4D9B-8FB0-44137CF67247}" type="presOf" srcId="{0CEB4912-3E14-42B7-8BB5-CE2841E576D7}" destId="{84781752-BB16-456F-ABF2-ED08022F4DB1}" srcOrd="0" destOrd="0" presId="urn:microsoft.com/office/officeart/2005/8/layout/hierarchy4"/>
    <dgm:cxn modelId="{888A7F01-6E71-4D21-8254-C099F049B83A}" srcId="{31A4CC3B-6346-4E15-AB7F-03CCACED06C4}" destId="{9DDF1AA5-7E44-412A-81CE-DFA869B74D1F}" srcOrd="0" destOrd="0" parTransId="{0C4CB85F-1A5D-444D-936C-023D18B58122}" sibTransId="{FFEBAB76-1A2F-438C-997E-E17CEC02FB28}"/>
    <dgm:cxn modelId="{35C36C46-043D-4681-8041-99AB0F5C003B}" type="presOf" srcId="{5598DEE4-C283-4407-9079-9BE6ED3D925A}" destId="{1F38DC2C-2D7E-4B6F-A512-E788C3032D38}" srcOrd="0" destOrd="0" presId="urn:microsoft.com/office/officeart/2005/8/layout/hierarchy4"/>
    <dgm:cxn modelId="{F3155286-8721-43E3-B72F-393924F48B00}" type="presOf" srcId="{31A4CC3B-6346-4E15-AB7F-03CCACED06C4}" destId="{0A09D7F9-7153-4819-97E8-F1A70254F2AF}" srcOrd="0" destOrd="0" presId="urn:microsoft.com/office/officeart/2005/8/layout/hierarchy4"/>
    <dgm:cxn modelId="{A6992696-7498-4AE9-98AE-1C1DB36A8184}" type="presParOf" srcId="{84781752-BB16-456F-ABF2-ED08022F4DB1}" destId="{F7F11F07-0DC7-46A0-A14F-F5166204032A}" srcOrd="0" destOrd="0" presId="urn:microsoft.com/office/officeart/2005/8/layout/hierarchy4"/>
    <dgm:cxn modelId="{4BF3A76B-5C9D-4599-96CF-E132363F78AB}" type="presParOf" srcId="{F7F11F07-0DC7-46A0-A14F-F5166204032A}" destId="{D12F5A95-3DBE-41AF-892D-DF7A95B67EAD}" srcOrd="0" destOrd="0" presId="urn:microsoft.com/office/officeart/2005/8/layout/hierarchy4"/>
    <dgm:cxn modelId="{D9B04688-31B2-40BA-AB22-8D1D585F9B9D}" type="presParOf" srcId="{F7F11F07-0DC7-46A0-A14F-F5166204032A}" destId="{6CBD05A6-726C-4798-A60C-6500229E2AB9}" srcOrd="1" destOrd="0" presId="urn:microsoft.com/office/officeart/2005/8/layout/hierarchy4"/>
    <dgm:cxn modelId="{F78F459A-E555-4E3F-853D-731ED850405C}" type="presParOf" srcId="{F7F11F07-0DC7-46A0-A14F-F5166204032A}" destId="{AFE89DC4-172A-4C56-AE8F-93E17DF3A97D}" srcOrd="2" destOrd="0" presId="urn:microsoft.com/office/officeart/2005/8/layout/hierarchy4"/>
    <dgm:cxn modelId="{A11CB881-3A2E-44DE-A1E8-09FF3AD2168E}" type="presParOf" srcId="{AFE89DC4-172A-4C56-AE8F-93E17DF3A97D}" destId="{4F643B7C-17CC-4262-8B97-D3388F794449}" srcOrd="0" destOrd="0" presId="urn:microsoft.com/office/officeart/2005/8/layout/hierarchy4"/>
    <dgm:cxn modelId="{5F0B57CD-0142-4D9F-AA02-9434239D2935}" type="presParOf" srcId="{4F643B7C-17CC-4262-8B97-D3388F794449}" destId="{0A09D7F9-7153-4819-97E8-F1A70254F2AF}" srcOrd="0" destOrd="0" presId="urn:microsoft.com/office/officeart/2005/8/layout/hierarchy4"/>
    <dgm:cxn modelId="{24CDB791-612C-45CD-B644-0F6AC4E941EC}" type="presParOf" srcId="{4F643B7C-17CC-4262-8B97-D3388F794449}" destId="{960D998A-A744-403C-8C9B-3E14E7019568}" srcOrd="1" destOrd="0" presId="urn:microsoft.com/office/officeart/2005/8/layout/hierarchy4"/>
    <dgm:cxn modelId="{66B49F34-2C6B-4DB7-9DB7-67A249DB36E6}" type="presParOf" srcId="{4F643B7C-17CC-4262-8B97-D3388F794449}" destId="{3470559F-AA96-4A3A-926E-28714809DFE7}" srcOrd="2" destOrd="0" presId="urn:microsoft.com/office/officeart/2005/8/layout/hierarchy4"/>
    <dgm:cxn modelId="{8795D9C9-B6D4-4653-A027-3F1D20325281}" type="presParOf" srcId="{3470559F-AA96-4A3A-926E-28714809DFE7}" destId="{38BE36EA-AC53-4959-84A2-3EB73139426B}" srcOrd="0" destOrd="0" presId="urn:microsoft.com/office/officeart/2005/8/layout/hierarchy4"/>
    <dgm:cxn modelId="{974717D6-BB43-425D-A265-99787F6318BC}" type="presParOf" srcId="{38BE36EA-AC53-4959-84A2-3EB73139426B}" destId="{7D9DFB81-22E0-4380-8A8A-DA5A22C0FC3F}" srcOrd="0" destOrd="0" presId="urn:microsoft.com/office/officeart/2005/8/layout/hierarchy4"/>
    <dgm:cxn modelId="{01E89794-1225-4E29-896E-B9B98E4D0970}" type="presParOf" srcId="{38BE36EA-AC53-4959-84A2-3EB73139426B}" destId="{13CD739D-F8B2-4C58-8494-3590E42B3EE3}" srcOrd="1" destOrd="0" presId="urn:microsoft.com/office/officeart/2005/8/layout/hierarchy4"/>
    <dgm:cxn modelId="{54C21299-A991-48DE-94D7-4DFADB1C0B98}" type="presParOf" srcId="{3470559F-AA96-4A3A-926E-28714809DFE7}" destId="{BF05AF0A-5DCB-4070-A943-111703DC6FC9}" srcOrd="1" destOrd="0" presId="urn:microsoft.com/office/officeart/2005/8/layout/hierarchy4"/>
    <dgm:cxn modelId="{ADA9BAC2-B1D6-4833-BA80-41F60D6A0AF7}" type="presParOf" srcId="{3470559F-AA96-4A3A-926E-28714809DFE7}" destId="{1954FA77-B73F-448A-AA98-3ECBAA30BF1F}" srcOrd="2" destOrd="0" presId="urn:microsoft.com/office/officeart/2005/8/layout/hierarchy4"/>
    <dgm:cxn modelId="{E3204419-3ADA-4FF2-875C-715161E705DC}" type="presParOf" srcId="{1954FA77-B73F-448A-AA98-3ECBAA30BF1F}" destId="{E85949A6-4CE8-4F13-9603-47491EFAC86E}" srcOrd="0" destOrd="0" presId="urn:microsoft.com/office/officeart/2005/8/layout/hierarchy4"/>
    <dgm:cxn modelId="{C7A6BB2D-3886-4CEE-AFD1-B656EAC03205}" type="presParOf" srcId="{1954FA77-B73F-448A-AA98-3ECBAA30BF1F}" destId="{8FE52FAD-69A3-492E-9BF8-B2CEF2CBFCA1}" srcOrd="1" destOrd="0" presId="urn:microsoft.com/office/officeart/2005/8/layout/hierarchy4"/>
    <dgm:cxn modelId="{CE0AD144-84D2-4A9D-A94A-56752840E3D4}" type="presParOf" srcId="{AFE89DC4-172A-4C56-AE8F-93E17DF3A97D}" destId="{4C5B9459-50F1-43C7-98AA-822EC07B4F6E}" srcOrd="1" destOrd="0" presId="urn:microsoft.com/office/officeart/2005/8/layout/hierarchy4"/>
    <dgm:cxn modelId="{1AE75945-0FCA-47D7-892E-30080B8AC735}" type="presParOf" srcId="{AFE89DC4-172A-4C56-AE8F-93E17DF3A97D}" destId="{B9BA2CCB-6729-45FF-9E2E-5E0DD5DD4874}" srcOrd="2" destOrd="0" presId="urn:microsoft.com/office/officeart/2005/8/layout/hierarchy4"/>
    <dgm:cxn modelId="{CAF5A89F-7DC3-4AB5-B3B8-064CDD4032EE}" type="presParOf" srcId="{B9BA2CCB-6729-45FF-9E2E-5E0DD5DD4874}" destId="{1F38DC2C-2D7E-4B6F-A512-E788C3032D38}" srcOrd="0" destOrd="0" presId="urn:microsoft.com/office/officeart/2005/8/layout/hierarchy4"/>
    <dgm:cxn modelId="{8751AFE5-989E-4615-8D64-FAF2B3CBADA3}" type="presParOf" srcId="{B9BA2CCB-6729-45FF-9E2E-5E0DD5DD4874}" destId="{0739D3CC-8E76-4998-88EB-1E1CBF3C8570}" srcOrd="1" destOrd="0" presId="urn:microsoft.com/office/officeart/2005/8/layout/hierarchy4"/>
    <dgm:cxn modelId="{E03DCFDB-B21B-426A-B0D2-CEF76FCFFFF0}" type="presParOf" srcId="{B9BA2CCB-6729-45FF-9E2E-5E0DD5DD4874}" destId="{64AB85DA-D6D4-4DD6-BD2C-0FE9A5203B04}" srcOrd="2" destOrd="0" presId="urn:microsoft.com/office/officeart/2005/8/layout/hierarchy4"/>
    <dgm:cxn modelId="{FA365E76-1AAE-4168-9DED-E02B1DDAF47B}" type="presParOf" srcId="{64AB85DA-D6D4-4DD6-BD2C-0FE9A5203B04}" destId="{E9192BF7-9A7D-4202-9944-A54EDC71A62C}" srcOrd="0" destOrd="0" presId="urn:microsoft.com/office/officeart/2005/8/layout/hierarchy4"/>
    <dgm:cxn modelId="{CE23E5FD-5079-4A77-B22D-0E108E625919}" type="presParOf" srcId="{E9192BF7-9A7D-4202-9944-A54EDC71A62C}" destId="{73C04C51-3315-4A67-BBFC-4F5BBFED5598}" srcOrd="0" destOrd="0" presId="urn:microsoft.com/office/officeart/2005/8/layout/hierarchy4"/>
    <dgm:cxn modelId="{44EFDDE9-175E-45C8-84AF-D89CCD38ADE6}" type="presParOf" srcId="{E9192BF7-9A7D-4202-9944-A54EDC71A62C}" destId="{F83F84A8-4FBE-42B6-8C6D-5F704E286C43}" srcOrd="1" destOrd="0" presId="urn:microsoft.com/office/officeart/2005/8/layout/hierarchy4"/>
    <dgm:cxn modelId="{1ACFB452-098B-4E1E-BF40-3796736DC1D8}" type="presParOf" srcId="{64AB85DA-D6D4-4DD6-BD2C-0FE9A5203B04}" destId="{3DF5B331-C741-4175-8149-612E433966B8}" srcOrd="1" destOrd="0" presId="urn:microsoft.com/office/officeart/2005/8/layout/hierarchy4"/>
    <dgm:cxn modelId="{58E09239-6546-42C3-8B02-CF477993BE94}" type="presParOf" srcId="{64AB85DA-D6D4-4DD6-BD2C-0FE9A5203B04}" destId="{1DAC09C3-AED4-422C-855E-F49D9B6945D5}" srcOrd="2" destOrd="0" presId="urn:microsoft.com/office/officeart/2005/8/layout/hierarchy4"/>
    <dgm:cxn modelId="{C9B7EE2B-075B-4D45-89E6-97C5F3114B94}" type="presParOf" srcId="{1DAC09C3-AED4-422C-855E-F49D9B6945D5}" destId="{DACFC9BB-4DBD-4486-A7E3-1F1CD940DBE3}" srcOrd="0" destOrd="0" presId="urn:microsoft.com/office/officeart/2005/8/layout/hierarchy4"/>
    <dgm:cxn modelId="{4A591475-78C2-4025-9575-4358A7149E32}" type="presParOf" srcId="{1DAC09C3-AED4-422C-855E-F49D9B6945D5}" destId="{11844606-18B1-4C86-A334-71B18CD8903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B4912-3E14-42B7-8BB5-CE2841E576D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A025380-96FD-4041-A6FC-A5DB917D3A8E}">
      <dgm:prSet phldrT="[Text]" custT="1"/>
      <dgm:spPr/>
      <dgm:t>
        <a:bodyPr/>
        <a:lstStyle/>
        <a:p>
          <a:r>
            <a:rPr lang="bn-BD" sz="2800" dirty="0" smtClean="0">
              <a:latin typeface="Nikosh" pitchFamily="2" charset="0"/>
              <a:cs typeface="Nikosh" pitchFamily="2" charset="0"/>
            </a:rPr>
            <a:t>সরকারী আইন </a:t>
          </a:r>
          <a:endParaRPr lang="en-US" sz="2800" dirty="0">
            <a:latin typeface="Nikosh" pitchFamily="2" charset="0"/>
            <a:cs typeface="Nikosh" pitchFamily="2" charset="0"/>
          </a:endParaRPr>
        </a:p>
      </dgm:t>
    </dgm:pt>
    <dgm:pt modelId="{8D2DA5D3-993D-4356-8BD0-60912EF90B99}" type="parTrans" cxnId="{A7F764F1-13BB-4AD9-A896-4E5E372173D8}">
      <dgm:prSet/>
      <dgm:spPr/>
      <dgm:t>
        <a:bodyPr/>
        <a:lstStyle/>
        <a:p>
          <a:endParaRPr lang="en-US"/>
        </a:p>
      </dgm:t>
    </dgm:pt>
    <dgm:pt modelId="{A6329AF7-1E30-4795-ADEC-1E59BE855F5F}" type="sibTrans" cxnId="{A7F764F1-13BB-4AD9-A896-4E5E372173D8}">
      <dgm:prSet/>
      <dgm:spPr/>
      <dgm:t>
        <a:bodyPr/>
        <a:lstStyle/>
        <a:p>
          <a:endParaRPr lang="en-US"/>
        </a:p>
      </dgm:t>
    </dgm:pt>
    <dgm:pt modelId="{31A4CC3B-6346-4E15-AB7F-03CCACED06C4}">
      <dgm:prSet phldrT="[Text]" custT="1"/>
      <dgm:spPr/>
      <dgm:t>
        <a:bodyPr/>
        <a:lstStyle/>
        <a:p>
          <a:r>
            <a:rPr lang="bn-BD" sz="2800" dirty="0" smtClean="0">
              <a:latin typeface="Nikosh" pitchFamily="2" charset="0"/>
              <a:cs typeface="Nikosh" pitchFamily="2" charset="0"/>
            </a:rPr>
            <a:t>শাসনতান্ত্রিক আইন  </a:t>
          </a:r>
          <a:endParaRPr lang="en-US" sz="2800" dirty="0">
            <a:latin typeface="Nikosh" pitchFamily="2" charset="0"/>
            <a:cs typeface="Nikosh" pitchFamily="2" charset="0"/>
          </a:endParaRPr>
        </a:p>
      </dgm:t>
    </dgm:pt>
    <dgm:pt modelId="{E3357F7E-0764-484B-8AB9-FF008BEE6DB9}" type="parTrans" cxnId="{A46A1C7D-A726-4932-838D-10F67F6AF5C7}">
      <dgm:prSet/>
      <dgm:spPr/>
      <dgm:t>
        <a:bodyPr/>
        <a:lstStyle/>
        <a:p>
          <a:endParaRPr lang="en-US"/>
        </a:p>
      </dgm:t>
    </dgm:pt>
    <dgm:pt modelId="{9A75135F-AC93-4707-9F8A-F30D2E400A4E}" type="sibTrans" cxnId="{A46A1C7D-A726-4932-838D-10F67F6AF5C7}">
      <dgm:prSet/>
      <dgm:spPr/>
      <dgm:t>
        <a:bodyPr/>
        <a:lstStyle/>
        <a:p>
          <a:endParaRPr lang="en-US"/>
        </a:p>
      </dgm:t>
    </dgm:pt>
    <dgm:pt modelId="{5598DEE4-C283-4407-9079-9BE6ED3D925A}">
      <dgm:prSet phldrT="[Text]" custT="1"/>
      <dgm:spPr/>
      <dgm:t>
        <a:bodyPr/>
        <a:lstStyle/>
        <a:p>
          <a:r>
            <a:rPr lang="bn-BD" sz="2800" dirty="0" smtClean="0">
              <a:latin typeface="Nikosh" pitchFamily="2" charset="0"/>
              <a:cs typeface="Nikosh" pitchFamily="2" charset="0"/>
            </a:rPr>
            <a:t>প্রশাসনিক আইন  </a:t>
          </a:r>
          <a:endParaRPr lang="en-US" sz="2800" dirty="0">
            <a:latin typeface="Nikosh" pitchFamily="2" charset="0"/>
            <a:cs typeface="Nikosh" pitchFamily="2" charset="0"/>
          </a:endParaRPr>
        </a:p>
      </dgm:t>
    </dgm:pt>
    <dgm:pt modelId="{8079BCB2-BF93-4A4A-BA90-F145CF43EEC4}" type="parTrans" cxnId="{BDFB27AC-8BCC-439B-A60A-69B0A7CEFEE1}">
      <dgm:prSet/>
      <dgm:spPr/>
      <dgm:t>
        <a:bodyPr/>
        <a:lstStyle/>
        <a:p>
          <a:endParaRPr lang="en-US"/>
        </a:p>
      </dgm:t>
    </dgm:pt>
    <dgm:pt modelId="{6173DFE0-49EC-4039-AA6E-68839138024F}" type="sibTrans" cxnId="{BDFB27AC-8BCC-439B-A60A-69B0A7CEFEE1}">
      <dgm:prSet/>
      <dgm:spPr/>
      <dgm:t>
        <a:bodyPr/>
        <a:lstStyle/>
        <a:p>
          <a:endParaRPr lang="en-US"/>
        </a:p>
      </dgm:t>
    </dgm:pt>
    <dgm:pt modelId="{79C805E0-B601-4F6A-826F-FB8B68536444}">
      <dgm:prSet custT="1"/>
      <dgm:spPr/>
      <dgm:t>
        <a:bodyPr/>
        <a:lstStyle/>
        <a:p>
          <a:r>
            <a:rPr lang="bn-BD" sz="2800" dirty="0" smtClean="0">
              <a:latin typeface="Nikosh" pitchFamily="2" charset="0"/>
              <a:cs typeface="Nikosh" pitchFamily="2" charset="0"/>
            </a:rPr>
            <a:t>ফৌজদারী আইন</a:t>
          </a:r>
          <a:endParaRPr lang="en-US" sz="2800" dirty="0">
            <a:latin typeface="Nikosh" pitchFamily="2" charset="0"/>
            <a:cs typeface="Nikosh" pitchFamily="2" charset="0"/>
          </a:endParaRPr>
        </a:p>
      </dgm:t>
    </dgm:pt>
    <dgm:pt modelId="{A0FB366A-96E3-4F36-9395-46D99B3C272D}" type="parTrans" cxnId="{077E07DC-1356-4B31-AD80-3B50A91AA5E4}">
      <dgm:prSet/>
      <dgm:spPr/>
      <dgm:t>
        <a:bodyPr/>
        <a:lstStyle/>
        <a:p>
          <a:endParaRPr lang="en-US"/>
        </a:p>
      </dgm:t>
    </dgm:pt>
    <dgm:pt modelId="{14B398B4-99D5-466D-B36D-EB4BD70FA038}" type="sibTrans" cxnId="{077E07DC-1356-4B31-AD80-3B50A91AA5E4}">
      <dgm:prSet/>
      <dgm:spPr/>
      <dgm:t>
        <a:bodyPr/>
        <a:lstStyle/>
        <a:p>
          <a:endParaRPr lang="en-US"/>
        </a:p>
      </dgm:t>
    </dgm:pt>
    <dgm:pt modelId="{363C77A5-C810-489B-83B2-CAFCFCD74B3C}">
      <dgm:prSet custT="1"/>
      <dgm:spPr/>
      <dgm:t>
        <a:bodyPr/>
        <a:lstStyle/>
        <a:p>
          <a:r>
            <a:rPr lang="bn-BD" sz="2800" dirty="0" smtClean="0">
              <a:latin typeface="Nikosh" pitchFamily="2" charset="0"/>
              <a:cs typeface="Nikosh" pitchFamily="2" charset="0"/>
            </a:rPr>
            <a:t>লিখিত আইন </a:t>
          </a:r>
          <a:endParaRPr lang="en-US" sz="2800" dirty="0">
            <a:latin typeface="Nikosh" pitchFamily="2" charset="0"/>
            <a:cs typeface="Nikosh" pitchFamily="2" charset="0"/>
          </a:endParaRPr>
        </a:p>
      </dgm:t>
    </dgm:pt>
    <dgm:pt modelId="{06DEDD44-55C6-4AF5-B228-917728121B91}" type="parTrans" cxnId="{902262B9-3239-4F3C-A573-CAC5EAC44634}">
      <dgm:prSet/>
      <dgm:spPr/>
      <dgm:t>
        <a:bodyPr/>
        <a:lstStyle/>
        <a:p>
          <a:endParaRPr lang="en-US"/>
        </a:p>
      </dgm:t>
    </dgm:pt>
    <dgm:pt modelId="{B1A7CEB5-91AB-4E27-8072-5F9C9A6755A5}" type="sibTrans" cxnId="{902262B9-3239-4F3C-A573-CAC5EAC44634}">
      <dgm:prSet/>
      <dgm:spPr/>
      <dgm:t>
        <a:bodyPr/>
        <a:lstStyle/>
        <a:p>
          <a:endParaRPr lang="en-US"/>
        </a:p>
      </dgm:t>
    </dgm:pt>
    <dgm:pt modelId="{FF3F486F-3527-4D24-9904-F6277AE71D40}">
      <dgm:prSet custT="1"/>
      <dgm:spPr/>
      <dgm:t>
        <a:bodyPr/>
        <a:lstStyle/>
        <a:p>
          <a:r>
            <a:rPr lang="bn-BD" sz="2800" dirty="0" smtClean="0">
              <a:latin typeface="Nikosh" pitchFamily="2" charset="0"/>
              <a:cs typeface="Nikosh" pitchFamily="2" charset="0"/>
            </a:rPr>
            <a:t>অলিখিত আইন </a:t>
          </a:r>
          <a:endParaRPr lang="en-US" sz="2800" dirty="0">
            <a:latin typeface="Nikosh" pitchFamily="2" charset="0"/>
            <a:cs typeface="Nikosh" pitchFamily="2" charset="0"/>
          </a:endParaRPr>
        </a:p>
      </dgm:t>
    </dgm:pt>
    <dgm:pt modelId="{638B40F9-C5C9-4AE5-A59E-90B64DEC26F9}" type="parTrans" cxnId="{35F2F3F7-5115-430A-86DA-0C085B20C192}">
      <dgm:prSet/>
      <dgm:spPr/>
      <dgm:t>
        <a:bodyPr/>
        <a:lstStyle/>
        <a:p>
          <a:endParaRPr lang="en-US"/>
        </a:p>
      </dgm:t>
    </dgm:pt>
    <dgm:pt modelId="{BDA5835F-73C8-4555-8F38-8B5CCC2C2C74}" type="sibTrans" cxnId="{35F2F3F7-5115-430A-86DA-0C085B20C192}">
      <dgm:prSet/>
      <dgm:spPr/>
      <dgm:t>
        <a:bodyPr/>
        <a:lstStyle/>
        <a:p>
          <a:endParaRPr lang="en-US"/>
        </a:p>
      </dgm:t>
    </dgm:pt>
    <dgm:pt modelId="{84781752-BB16-456F-ABF2-ED08022F4DB1}" type="pres">
      <dgm:prSet presAssocID="{0CEB4912-3E14-42B7-8BB5-CE2841E576D7}" presName="Name0" presStyleCnt="0">
        <dgm:presLayoutVars>
          <dgm:chPref val="1"/>
          <dgm:dir/>
          <dgm:animOne val="branch"/>
          <dgm:animLvl val="lvl"/>
          <dgm:resizeHandles/>
        </dgm:presLayoutVars>
      </dgm:prSet>
      <dgm:spPr/>
      <dgm:t>
        <a:bodyPr/>
        <a:lstStyle/>
        <a:p>
          <a:endParaRPr lang="en-US"/>
        </a:p>
      </dgm:t>
    </dgm:pt>
    <dgm:pt modelId="{F7F11F07-0DC7-46A0-A14F-F5166204032A}" type="pres">
      <dgm:prSet presAssocID="{8A025380-96FD-4041-A6FC-A5DB917D3A8E}" presName="vertOne" presStyleCnt="0"/>
      <dgm:spPr/>
    </dgm:pt>
    <dgm:pt modelId="{D12F5A95-3DBE-41AF-892D-DF7A95B67EAD}" type="pres">
      <dgm:prSet presAssocID="{8A025380-96FD-4041-A6FC-A5DB917D3A8E}" presName="txOne" presStyleLbl="node0" presStyleIdx="0" presStyleCnt="1" custScaleY="17418" custLinFactY="-7490" custLinFactNeighborX="-1288" custLinFactNeighborY="-100000">
        <dgm:presLayoutVars>
          <dgm:chPref val="3"/>
        </dgm:presLayoutVars>
      </dgm:prSet>
      <dgm:spPr/>
      <dgm:t>
        <a:bodyPr/>
        <a:lstStyle/>
        <a:p>
          <a:endParaRPr lang="en-US"/>
        </a:p>
      </dgm:t>
    </dgm:pt>
    <dgm:pt modelId="{6CBD05A6-726C-4798-A60C-6500229E2AB9}" type="pres">
      <dgm:prSet presAssocID="{8A025380-96FD-4041-A6FC-A5DB917D3A8E}" presName="parTransOne" presStyleCnt="0"/>
      <dgm:spPr/>
    </dgm:pt>
    <dgm:pt modelId="{AFE89DC4-172A-4C56-AE8F-93E17DF3A97D}" type="pres">
      <dgm:prSet presAssocID="{8A025380-96FD-4041-A6FC-A5DB917D3A8E}" presName="horzOne" presStyleCnt="0"/>
      <dgm:spPr/>
    </dgm:pt>
    <dgm:pt modelId="{4F643B7C-17CC-4262-8B97-D3388F794449}" type="pres">
      <dgm:prSet presAssocID="{31A4CC3B-6346-4E15-AB7F-03CCACED06C4}" presName="vertTwo" presStyleCnt="0"/>
      <dgm:spPr/>
    </dgm:pt>
    <dgm:pt modelId="{0A09D7F9-7153-4819-97E8-F1A70254F2AF}" type="pres">
      <dgm:prSet presAssocID="{31A4CC3B-6346-4E15-AB7F-03CCACED06C4}" presName="txTwo" presStyleLbl="node2" presStyleIdx="0" presStyleCnt="3" custScaleX="84643" custScaleY="25899" custLinFactNeighborX="-331" custLinFactNeighborY="-77849">
        <dgm:presLayoutVars>
          <dgm:chPref val="3"/>
        </dgm:presLayoutVars>
      </dgm:prSet>
      <dgm:spPr/>
      <dgm:t>
        <a:bodyPr/>
        <a:lstStyle/>
        <a:p>
          <a:endParaRPr lang="en-US"/>
        </a:p>
      </dgm:t>
    </dgm:pt>
    <dgm:pt modelId="{960D998A-A744-403C-8C9B-3E14E7019568}" type="pres">
      <dgm:prSet presAssocID="{31A4CC3B-6346-4E15-AB7F-03CCACED06C4}" presName="parTransTwo" presStyleCnt="0"/>
      <dgm:spPr/>
    </dgm:pt>
    <dgm:pt modelId="{3470559F-AA96-4A3A-926E-28714809DFE7}" type="pres">
      <dgm:prSet presAssocID="{31A4CC3B-6346-4E15-AB7F-03CCACED06C4}" presName="horzTwo" presStyleCnt="0"/>
      <dgm:spPr/>
    </dgm:pt>
    <dgm:pt modelId="{B8EE56F3-B321-4802-AE66-630E9DEF8E06}" type="pres">
      <dgm:prSet presAssocID="{363C77A5-C810-489B-83B2-CAFCFCD74B3C}" presName="vertThree" presStyleCnt="0"/>
      <dgm:spPr/>
    </dgm:pt>
    <dgm:pt modelId="{D0902C76-456E-4E43-8D86-A1B766662253}" type="pres">
      <dgm:prSet presAssocID="{363C77A5-C810-489B-83B2-CAFCFCD74B3C}" presName="txThree" presStyleLbl="node3" presStyleIdx="0" presStyleCnt="2" custScaleY="37866" custLinFactNeighborX="3729" custLinFactNeighborY="-19667">
        <dgm:presLayoutVars>
          <dgm:chPref val="3"/>
        </dgm:presLayoutVars>
      </dgm:prSet>
      <dgm:spPr/>
      <dgm:t>
        <a:bodyPr/>
        <a:lstStyle/>
        <a:p>
          <a:endParaRPr lang="en-US"/>
        </a:p>
      </dgm:t>
    </dgm:pt>
    <dgm:pt modelId="{B47A27E6-78F5-4B5A-A05A-793633115C7E}" type="pres">
      <dgm:prSet presAssocID="{363C77A5-C810-489B-83B2-CAFCFCD74B3C}" presName="horzThree" presStyleCnt="0"/>
      <dgm:spPr/>
    </dgm:pt>
    <dgm:pt modelId="{3822EFCF-5BD7-4C07-8145-5E82E9A7A0C0}" type="pres">
      <dgm:prSet presAssocID="{B1A7CEB5-91AB-4E27-8072-5F9C9A6755A5}" presName="sibSpaceThree" presStyleCnt="0"/>
      <dgm:spPr/>
    </dgm:pt>
    <dgm:pt modelId="{5B54E54A-190D-4DF3-B0B9-A4EF3FF92629}" type="pres">
      <dgm:prSet presAssocID="{FF3F486F-3527-4D24-9904-F6277AE71D40}" presName="vertThree" presStyleCnt="0"/>
      <dgm:spPr/>
    </dgm:pt>
    <dgm:pt modelId="{53AF2CB8-5896-4C8B-8FD9-3C44F1DB9BBB}" type="pres">
      <dgm:prSet presAssocID="{FF3F486F-3527-4D24-9904-F6277AE71D40}" presName="txThree" presStyleLbl="node3" presStyleIdx="1" presStyleCnt="2" custScaleY="36892" custLinFactNeighborX="6218" custLinFactNeighborY="-20625">
        <dgm:presLayoutVars>
          <dgm:chPref val="3"/>
        </dgm:presLayoutVars>
      </dgm:prSet>
      <dgm:spPr/>
      <dgm:t>
        <a:bodyPr/>
        <a:lstStyle/>
        <a:p>
          <a:endParaRPr lang="en-US"/>
        </a:p>
      </dgm:t>
    </dgm:pt>
    <dgm:pt modelId="{7B0F8BD6-CB8F-4F55-81C1-505EC5FD9F1E}" type="pres">
      <dgm:prSet presAssocID="{FF3F486F-3527-4D24-9904-F6277AE71D40}" presName="horzThree" presStyleCnt="0"/>
      <dgm:spPr/>
    </dgm:pt>
    <dgm:pt modelId="{4C5B9459-50F1-43C7-98AA-822EC07B4F6E}" type="pres">
      <dgm:prSet presAssocID="{9A75135F-AC93-4707-9F8A-F30D2E400A4E}" presName="sibSpaceTwo" presStyleCnt="0"/>
      <dgm:spPr/>
    </dgm:pt>
    <dgm:pt modelId="{B9BA2CCB-6729-45FF-9E2E-5E0DD5DD4874}" type="pres">
      <dgm:prSet presAssocID="{5598DEE4-C283-4407-9079-9BE6ED3D925A}" presName="vertTwo" presStyleCnt="0"/>
      <dgm:spPr/>
    </dgm:pt>
    <dgm:pt modelId="{1F38DC2C-2D7E-4B6F-A512-E788C3032D38}" type="pres">
      <dgm:prSet presAssocID="{5598DEE4-C283-4407-9079-9BE6ED3D925A}" presName="txTwo" presStyleLbl="node2" presStyleIdx="1" presStyleCnt="3" custScaleX="107394" custScaleY="36018" custLinFactNeighborX="-5920" custLinFactNeighborY="-13079">
        <dgm:presLayoutVars>
          <dgm:chPref val="3"/>
        </dgm:presLayoutVars>
      </dgm:prSet>
      <dgm:spPr/>
      <dgm:t>
        <a:bodyPr/>
        <a:lstStyle/>
        <a:p>
          <a:endParaRPr lang="en-US"/>
        </a:p>
      </dgm:t>
    </dgm:pt>
    <dgm:pt modelId="{64AB85DA-D6D4-4DD6-BD2C-0FE9A5203B04}" type="pres">
      <dgm:prSet presAssocID="{5598DEE4-C283-4407-9079-9BE6ED3D925A}" presName="horzTwo" presStyleCnt="0"/>
      <dgm:spPr/>
    </dgm:pt>
    <dgm:pt modelId="{5F779057-A0CC-4BC6-BC5F-784ABFE338CB}" type="pres">
      <dgm:prSet presAssocID="{6173DFE0-49EC-4039-AA6E-68839138024F}" presName="sibSpaceTwo" presStyleCnt="0"/>
      <dgm:spPr/>
    </dgm:pt>
    <dgm:pt modelId="{B075F69E-08CB-4C5A-90BE-5DF0744AB771}" type="pres">
      <dgm:prSet presAssocID="{79C805E0-B601-4F6A-826F-FB8B68536444}" presName="vertTwo" presStyleCnt="0"/>
      <dgm:spPr/>
    </dgm:pt>
    <dgm:pt modelId="{A6E63630-72D6-4120-AA8E-4BC204F27EB1}" type="pres">
      <dgm:prSet presAssocID="{79C805E0-B601-4F6A-826F-FB8B68536444}" presName="txTwo" presStyleLbl="node2" presStyleIdx="2" presStyleCnt="3" custScaleY="32711" custLinFactNeighborX="-1446" custLinFactNeighborY="-13079">
        <dgm:presLayoutVars>
          <dgm:chPref val="3"/>
        </dgm:presLayoutVars>
      </dgm:prSet>
      <dgm:spPr/>
      <dgm:t>
        <a:bodyPr/>
        <a:lstStyle/>
        <a:p>
          <a:endParaRPr lang="en-US"/>
        </a:p>
      </dgm:t>
    </dgm:pt>
    <dgm:pt modelId="{161D9AB4-3CA2-45BF-AC08-90D094FDE60E}" type="pres">
      <dgm:prSet presAssocID="{79C805E0-B601-4F6A-826F-FB8B68536444}" presName="horzTwo" presStyleCnt="0"/>
      <dgm:spPr/>
    </dgm:pt>
  </dgm:ptLst>
  <dgm:cxnLst>
    <dgm:cxn modelId="{FFAA0881-4177-4255-AB03-80DEEF14F585}" type="presOf" srcId="{0CEB4912-3E14-42B7-8BB5-CE2841E576D7}" destId="{84781752-BB16-456F-ABF2-ED08022F4DB1}" srcOrd="0" destOrd="0" presId="urn:microsoft.com/office/officeart/2005/8/layout/hierarchy4"/>
    <dgm:cxn modelId="{35F2F3F7-5115-430A-86DA-0C085B20C192}" srcId="{31A4CC3B-6346-4E15-AB7F-03CCACED06C4}" destId="{FF3F486F-3527-4D24-9904-F6277AE71D40}" srcOrd="1" destOrd="0" parTransId="{638B40F9-C5C9-4AE5-A59E-90B64DEC26F9}" sibTransId="{BDA5835F-73C8-4555-8F38-8B5CCC2C2C74}"/>
    <dgm:cxn modelId="{902262B9-3239-4F3C-A573-CAC5EAC44634}" srcId="{31A4CC3B-6346-4E15-AB7F-03CCACED06C4}" destId="{363C77A5-C810-489B-83B2-CAFCFCD74B3C}" srcOrd="0" destOrd="0" parTransId="{06DEDD44-55C6-4AF5-B228-917728121B91}" sibTransId="{B1A7CEB5-91AB-4E27-8072-5F9C9A6755A5}"/>
    <dgm:cxn modelId="{077E07DC-1356-4B31-AD80-3B50A91AA5E4}" srcId="{8A025380-96FD-4041-A6FC-A5DB917D3A8E}" destId="{79C805E0-B601-4F6A-826F-FB8B68536444}" srcOrd="2" destOrd="0" parTransId="{A0FB366A-96E3-4F36-9395-46D99B3C272D}" sibTransId="{14B398B4-99D5-466D-B36D-EB4BD70FA038}"/>
    <dgm:cxn modelId="{5FE9150D-10A1-4C5F-8F48-5E7AFD680FBC}" type="presOf" srcId="{5598DEE4-C283-4407-9079-9BE6ED3D925A}" destId="{1F38DC2C-2D7E-4B6F-A512-E788C3032D38}" srcOrd="0" destOrd="0" presId="urn:microsoft.com/office/officeart/2005/8/layout/hierarchy4"/>
    <dgm:cxn modelId="{E1B299A2-58C2-4FFF-B17D-67F5E99D8417}" type="presOf" srcId="{363C77A5-C810-489B-83B2-CAFCFCD74B3C}" destId="{D0902C76-456E-4E43-8D86-A1B766662253}" srcOrd="0" destOrd="0" presId="urn:microsoft.com/office/officeart/2005/8/layout/hierarchy4"/>
    <dgm:cxn modelId="{BDFB27AC-8BCC-439B-A60A-69B0A7CEFEE1}" srcId="{8A025380-96FD-4041-A6FC-A5DB917D3A8E}" destId="{5598DEE4-C283-4407-9079-9BE6ED3D925A}" srcOrd="1" destOrd="0" parTransId="{8079BCB2-BF93-4A4A-BA90-F145CF43EEC4}" sibTransId="{6173DFE0-49EC-4039-AA6E-68839138024F}"/>
    <dgm:cxn modelId="{168A25EB-A473-4EDA-88BC-EB5051636DE6}" type="presOf" srcId="{79C805E0-B601-4F6A-826F-FB8B68536444}" destId="{A6E63630-72D6-4120-AA8E-4BC204F27EB1}" srcOrd="0" destOrd="0" presId="urn:microsoft.com/office/officeart/2005/8/layout/hierarchy4"/>
    <dgm:cxn modelId="{5A8471E1-9980-435C-859B-724C6DFD5803}" type="presOf" srcId="{31A4CC3B-6346-4E15-AB7F-03CCACED06C4}" destId="{0A09D7F9-7153-4819-97E8-F1A70254F2AF}" srcOrd="0" destOrd="0" presId="urn:microsoft.com/office/officeart/2005/8/layout/hierarchy4"/>
    <dgm:cxn modelId="{33E871D1-7852-45F9-858E-255C5EA9FFDD}" type="presOf" srcId="{8A025380-96FD-4041-A6FC-A5DB917D3A8E}" destId="{D12F5A95-3DBE-41AF-892D-DF7A95B67EAD}" srcOrd="0" destOrd="0" presId="urn:microsoft.com/office/officeart/2005/8/layout/hierarchy4"/>
    <dgm:cxn modelId="{17E2AE86-81F1-4625-8BB3-7BEB07D243DD}" type="presOf" srcId="{FF3F486F-3527-4D24-9904-F6277AE71D40}" destId="{53AF2CB8-5896-4C8B-8FD9-3C44F1DB9BBB}" srcOrd="0" destOrd="0" presId="urn:microsoft.com/office/officeart/2005/8/layout/hierarchy4"/>
    <dgm:cxn modelId="{A7F764F1-13BB-4AD9-A896-4E5E372173D8}" srcId="{0CEB4912-3E14-42B7-8BB5-CE2841E576D7}" destId="{8A025380-96FD-4041-A6FC-A5DB917D3A8E}" srcOrd="0" destOrd="0" parTransId="{8D2DA5D3-993D-4356-8BD0-60912EF90B99}" sibTransId="{A6329AF7-1E30-4795-ADEC-1E59BE855F5F}"/>
    <dgm:cxn modelId="{A46A1C7D-A726-4932-838D-10F67F6AF5C7}" srcId="{8A025380-96FD-4041-A6FC-A5DB917D3A8E}" destId="{31A4CC3B-6346-4E15-AB7F-03CCACED06C4}" srcOrd="0" destOrd="0" parTransId="{E3357F7E-0764-484B-8AB9-FF008BEE6DB9}" sibTransId="{9A75135F-AC93-4707-9F8A-F30D2E400A4E}"/>
    <dgm:cxn modelId="{8BDED9F5-8973-4B47-85DB-626006B99C59}" type="presParOf" srcId="{84781752-BB16-456F-ABF2-ED08022F4DB1}" destId="{F7F11F07-0DC7-46A0-A14F-F5166204032A}" srcOrd="0" destOrd="0" presId="urn:microsoft.com/office/officeart/2005/8/layout/hierarchy4"/>
    <dgm:cxn modelId="{1631AA99-6E7C-4344-89BC-6B68306EDE4E}" type="presParOf" srcId="{F7F11F07-0DC7-46A0-A14F-F5166204032A}" destId="{D12F5A95-3DBE-41AF-892D-DF7A95B67EAD}" srcOrd="0" destOrd="0" presId="urn:microsoft.com/office/officeart/2005/8/layout/hierarchy4"/>
    <dgm:cxn modelId="{7C3A22A4-EFCC-4862-A656-0B5BD9DF0648}" type="presParOf" srcId="{F7F11F07-0DC7-46A0-A14F-F5166204032A}" destId="{6CBD05A6-726C-4798-A60C-6500229E2AB9}" srcOrd="1" destOrd="0" presId="urn:microsoft.com/office/officeart/2005/8/layout/hierarchy4"/>
    <dgm:cxn modelId="{98FE3DC7-60BB-4773-9BCA-7A519AF56DC7}" type="presParOf" srcId="{F7F11F07-0DC7-46A0-A14F-F5166204032A}" destId="{AFE89DC4-172A-4C56-AE8F-93E17DF3A97D}" srcOrd="2" destOrd="0" presId="urn:microsoft.com/office/officeart/2005/8/layout/hierarchy4"/>
    <dgm:cxn modelId="{71613843-CBEC-4D8F-92D1-541115A6B8A1}" type="presParOf" srcId="{AFE89DC4-172A-4C56-AE8F-93E17DF3A97D}" destId="{4F643B7C-17CC-4262-8B97-D3388F794449}" srcOrd="0" destOrd="0" presId="urn:microsoft.com/office/officeart/2005/8/layout/hierarchy4"/>
    <dgm:cxn modelId="{03C50049-34C7-4F7E-BFF4-754933F3D9AB}" type="presParOf" srcId="{4F643B7C-17CC-4262-8B97-D3388F794449}" destId="{0A09D7F9-7153-4819-97E8-F1A70254F2AF}" srcOrd="0" destOrd="0" presId="urn:microsoft.com/office/officeart/2005/8/layout/hierarchy4"/>
    <dgm:cxn modelId="{4C574C9D-D5F7-40A4-A702-7800E7E82B6B}" type="presParOf" srcId="{4F643B7C-17CC-4262-8B97-D3388F794449}" destId="{960D998A-A744-403C-8C9B-3E14E7019568}" srcOrd="1" destOrd="0" presId="urn:microsoft.com/office/officeart/2005/8/layout/hierarchy4"/>
    <dgm:cxn modelId="{9E511172-A1F8-4461-B09B-9C5C15FBA1AF}" type="presParOf" srcId="{4F643B7C-17CC-4262-8B97-D3388F794449}" destId="{3470559F-AA96-4A3A-926E-28714809DFE7}" srcOrd="2" destOrd="0" presId="urn:microsoft.com/office/officeart/2005/8/layout/hierarchy4"/>
    <dgm:cxn modelId="{59E66E39-79F2-4605-9239-CDBD90B7244A}" type="presParOf" srcId="{3470559F-AA96-4A3A-926E-28714809DFE7}" destId="{B8EE56F3-B321-4802-AE66-630E9DEF8E06}" srcOrd="0" destOrd="0" presId="urn:microsoft.com/office/officeart/2005/8/layout/hierarchy4"/>
    <dgm:cxn modelId="{79C1A591-D684-46DB-A002-DEB578CD217B}" type="presParOf" srcId="{B8EE56F3-B321-4802-AE66-630E9DEF8E06}" destId="{D0902C76-456E-4E43-8D86-A1B766662253}" srcOrd="0" destOrd="0" presId="urn:microsoft.com/office/officeart/2005/8/layout/hierarchy4"/>
    <dgm:cxn modelId="{6622BB82-36D5-44E6-A315-37BA96BBA6D3}" type="presParOf" srcId="{B8EE56F3-B321-4802-AE66-630E9DEF8E06}" destId="{B47A27E6-78F5-4B5A-A05A-793633115C7E}" srcOrd="1" destOrd="0" presId="urn:microsoft.com/office/officeart/2005/8/layout/hierarchy4"/>
    <dgm:cxn modelId="{6170CF71-A1E1-4BBA-B629-3A1AF8D79F5D}" type="presParOf" srcId="{3470559F-AA96-4A3A-926E-28714809DFE7}" destId="{3822EFCF-5BD7-4C07-8145-5E82E9A7A0C0}" srcOrd="1" destOrd="0" presId="urn:microsoft.com/office/officeart/2005/8/layout/hierarchy4"/>
    <dgm:cxn modelId="{73D88DC9-B8E5-4938-8C61-F27B01449AC7}" type="presParOf" srcId="{3470559F-AA96-4A3A-926E-28714809DFE7}" destId="{5B54E54A-190D-4DF3-B0B9-A4EF3FF92629}" srcOrd="2" destOrd="0" presId="urn:microsoft.com/office/officeart/2005/8/layout/hierarchy4"/>
    <dgm:cxn modelId="{0B29B581-D688-4BA5-BDDA-DAF5415E4DD0}" type="presParOf" srcId="{5B54E54A-190D-4DF3-B0B9-A4EF3FF92629}" destId="{53AF2CB8-5896-4C8B-8FD9-3C44F1DB9BBB}" srcOrd="0" destOrd="0" presId="urn:microsoft.com/office/officeart/2005/8/layout/hierarchy4"/>
    <dgm:cxn modelId="{F84E83AC-F587-4775-BA7C-5A649B0ADED1}" type="presParOf" srcId="{5B54E54A-190D-4DF3-B0B9-A4EF3FF92629}" destId="{7B0F8BD6-CB8F-4F55-81C1-505EC5FD9F1E}" srcOrd="1" destOrd="0" presId="urn:microsoft.com/office/officeart/2005/8/layout/hierarchy4"/>
    <dgm:cxn modelId="{74637412-651A-4BC2-A40C-D76E2F86BFD4}" type="presParOf" srcId="{AFE89DC4-172A-4C56-AE8F-93E17DF3A97D}" destId="{4C5B9459-50F1-43C7-98AA-822EC07B4F6E}" srcOrd="1" destOrd="0" presId="urn:microsoft.com/office/officeart/2005/8/layout/hierarchy4"/>
    <dgm:cxn modelId="{4A54E0F8-BC78-4BCD-BD70-DC4E26AB0DF5}" type="presParOf" srcId="{AFE89DC4-172A-4C56-AE8F-93E17DF3A97D}" destId="{B9BA2CCB-6729-45FF-9E2E-5E0DD5DD4874}" srcOrd="2" destOrd="0" presId="urn:microsoft.com/office/officeart/2005/8/layout/hierarchy4"/>
    <dgm:cxn modelId="{7590F05E-1FE2-49F5-B366-BA89F9192B3C}" type="presParOf" srcId="{B9BA2CCB-6729-45FF-9E2E-5E0DD5DD4874}" destId="{1F38DC2C-2D7E-4B6F-A512-E788C3032D38}" srcOrd="0" destOrd="0" presId="urn:microsoft.com/office/officeart/2005/8/layout/hierarchy4"/>
    <dgm:cxn modelId="{76D8B019-54A2-4198-AC0D-2ED47D0AEB91}" type="presParOf" srcId="{B9BA2CCB-6729-45FF-9E2E-5E0DD5DD4874}" destId="{64AB85DA-D6D4-4DD6-BD2C-0FE9A5203B04}" srcOrd="1" destOrd="0" presId="urn:microsoft.com/office/officeart/2005/8/layout/hierarchy4"/>
    <dgm:cxn modelId="{4BE95EF7-0FB7-45F1-ACF4-E9BB3B725F66}" type="presParOf" srcId="{AFE89DC4-172A-4C56-AE8F-93E17DF3A97D}" destId="{5F779057-A0CC-4BC6-BC5F-784ABFE338CB}" srcOrd="3" destOrd="0" presId="urn:microsoft.com/office/officeart/2005/8/layout/hierarchy4"/>
    <dgm:cxn modelId="{1D6DC7AC-B4F8-40C2-9E20-AE46623F105A}" type="presParOf" srcId="{AFE89DC4-172A-4C56-AE8F-93E17DF3A97D}" destId="{B075F69E-08CB-4C5A-90BE-5DF0744AB771}" srcOrd="4" destOrd="0" presId="urn:microsoft.com/office/officeart/2005/8/layout/hierarchy4"/>
    <dgm:cxn modelId="{8E478275-FE1F-4F99-A3E4-5A57A395EEB9}" type="presParOf" srcId="{B075F69E-08CB-4C5A-90BE-5DF0744AB771}" destId="{A6E63630-72D6-4120-AA8E-4BC204F27EB1}" srcOrd="0" destOrd="0" presId="urn:microsoft.com/office/officeart/2005/8/layout/hierarchy4"/>
    <dgm:cxn modelId="{F3603837-8255-447D-9C0F-B96E066294FF}" type="presParOf" srcId="{B075F69E-08CB-4C5A-90BE-5DF0744AB771}" destId="{161D9AB4-3CA2-45BF-AC08-90D094FDE60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B4912-3E14-42B7-8BB5-CE2841E576D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A025380-96FD-4041-A6FC-A5DB917D3A8E}">
      <dgm:prSet phldrT="[Text]" custT="1"/>
      <dgm:spPr/>
      <dgm:t>
        <a:bodyPr/>
        <a:lstStyle/>
        <a:p>
          <a:r>
            <a:rPr lang="bn-BD" sz="2800" dirty="0" smtClean="0">
              <a:latin typeface="Nikosh" pitchFamily="2" charset="0"/>
              <a:cs typeface="Nikosh" pitchFamily="2" charset="0"/>
            </a:rPr>
            <a:t>সরকারী আন্তর্জাতিক আইন </a:t>
          </a:r>
          <a:endParaRPr lang="en-US" sz="2800" dirty="0">
            <a:latin typeface="Nikosh" pitchFamily="2" charset="0"/>
            <a:cs typeface="Nikosh" pitchFamily="2" charset="0"/>
          </a:endParaRPr>
        </a:p>
      </dgm:t>
    </dgm:pt>
    <dgm:pt modelId="{8D2DA5D3-993D-4356-8BD0-60912EF90B99}" type="parTrans" cxnId="{A7F764F1-13BB-4AD9-A896-4E5E372173D8}">
      <dgm:prSet/>
      <dgm:spPr/>
      <dgm:t>
        <a:bodyPr/>
        <a:lstStyle/>
        <a:p>
          <a:endParaRPr lang="en-US"/>
        </a:p>
      </dgm:t>
    </dgm:pt>
    <dgm:pt modelId="{A6329AF7-1E30-4795-ADEC-1E59BE855F5F}" type="sibTrans" cxnId="{A7F764F1-13BB-4AD9-A896-4E5E372173D8}">
      <dgm:prSet/>
      <dgm:spPr/>
      <dgm:t>
        <a:bodyPr/>
        <a:lstStyle/>
        <a:p>
          <a:endParaRPr lang="en-US"/>
        </a:p>
      </dgm:t>
    </dgm:pt>
    <dgm:pt modelId="{31A4CC3B-6346-4E15-AB7F-03CCACED06C4}">
      <dgm:prSet phldrT="[Text]" custT="1"/>
      <dgm:spPr/>
      <dgm:t>
        <a:bodyPr/>
        <a:lstStyle/>
        <a:p>
          <a:r>
            <a:rPr lang="bn-BD" sz="2800" dirty="0" smtClean="0">
              <a:latin typeface="Nikosh" pitchFamily="2" charset="0"/>
              <a:cs typeface="Nikosh" pitchFamily="2" charset="0"/>
            </a:rPr>
            <a:t>শাস্তি সংক্রান্ত আন্তর্জাতিক  আইন  </a:t>
          </a:r>
          <a:endParaRPr lang="en-US" sz="2800" dirty="0">
            <a:latin typeface="Nikosh" pitchFamily="2" charset="0"/>
            <a:cs typeface="Nikosh" pitchFamily="2" charset="0"/>
          </a:endParaRPr>
        </a:p>
      </dgm:t>
    </dgm:pt>
    <dgm:pt modelId="{E3357F7E-0764-484B-8AB9-FF008BEE6DB9}" type="parTrans" cxnId="{A46A1C7D-A726-4932-838D-10F67F6AF5C7}">
      <dgm:prSet/>
      <dgm:spPr/>
      <dgm:t>
        <a:bodyPr/>
        <a:lstStyle/>
        <a:p>
          <a:endParaRPr lang="en-US"/>
        </a:p>
      </dgm:t>
    </dgm:pt>
    <dgm:pt modelId="{9A75135F-AC93-4707-9F8A-F30D2E400A4E}" type="sibTrans" cxnId="{A46A1C7D-A726-4932-838D-10F67F6AF5C7}">
      <dgm:prSet/>
      <dgm:spPr/>
      <dgm:t>
        <a:bodyPr/>
        <a:lstStyle/>
        <a:p>
          <a:endParaRPr lang="en-US"/>
        </a:p>
      </dgm:t>
    </dgm:pt>
    <dgm:pt modelId="{5598DEE4-C283-4407-9079-9BE6ED3D925A}">
      <dgm:prSet phldrT="[Text]" custT="1"/>
      <dgm:spPr/>
      <dgm:t>
        <a:bodyPr/>
        <a:lstStyle/>
        <a:p>
          <a:r>
            <a:rPr lang="bn-BD" sz="2800" dirty="0" smtClean="0">
              <a:latin typeface="Nikosh" pitchFamily="2" charset="0"/>
              <a:cs typeface="Nikosh" pitchFamily="2" charset="0"/>
            </a:rPr>
            <a:t>যুদ্ধ সংক্রান্ত আন্তর্জাতিক আইন   </a:t>
          </a:r>
          <a:endParaRPr lang="en-US" sz="2800" dirty="0">
            <a:latin typeface="Nikosh" pitchFamily="2" charset="0"/>
            <a:cs typeface="Nikosh" pitchFamily="2" charset="0"/>
          </a:endParaRPr>
        </a:p>
      </dgm:t>
    </dgm:pt>
    <dgm:pt modelId="{8079BCB2-BF93-4A4A-BA90-F145CF43EEC4}" type="parTrans" cxnId="{BDFB27AC-8BCC-439B-A60A-69B0A7CEFEE1}">
      <dgm:prSet/>
      <dgm:spPr/>
      <dgm:t>
        <a:bodyPr/>
        <a:lstStyle/>
        <a:p>
          <a:endParaRPr lang="en-US"/>
        </a:p>
      </dgm:t>
    </dgm:pt>
    <dgm:pt modelId="{6173DFE0-49EC-4039-AA6E-68839138024F}" type="sibTrans" cxnId="{BDFB27AC-8BCC-439B-A60A-69B0A7CEFEE1}">
      <dgm:prSet/>
      <dgm:spPr/>
      <dgm:t>
        <a:bodyPr/>
        <a:lstStyle/>
        <a:p>
          <a:endParaRPr lang="en-US"/>
        </a:p>
      </dgm:t>
    </dgm:pt>
    <dgm:pt modelId="{79C805E0-B601-4F6A-826F-FB8B68536444}">
      <dgm:prSet custT="1"/>
      <dgm:spPr/>
      <dgm:t>
        <a:bodyPr/>
        <a:lstStyle/>
        <a:p>
          <a:r>
            <a:rPr lang="bn-BD" sz="2800" dirty="0" smtClean="0">
              <a:latin typeface="Nikosh" pitchFamily="2" charset="0"/>
              <a:cs typeface="Nikosh" pitchFamily="2" charset="0"/>
            </a:rPr>
            <a:t>নিরপেক্ষতা সংক্রান্ত আন্তর্জাতিক আইন</a:t>
          </a:r>
          <a:endParaRPr lang="en-US" sz="2800" dirty="0">
            <a:latin typeface="Nikosh" pitchFamily="2" charset="0"/>
            <a:cs typeface="Nikosh" pitchFamily="2" charset="0"/>
          </a:endParaRPr>
        </a:p>
      </dgm:t>
    </dgm:pt>
    <dgm:pt modelId="{A0FB366A-96E3-4F36-9395-46D99B3C272D}" type="parTrans" cxnId="{077E07DC-1356-4B31-AD80-3B50A91AA5E4}">
      <dgm:prSet/>
      <dgm:spPr/>
      <dgm:t>
        <a:bodyPr/>
        <a:lstStyle/>
        <a:p>
          <a:endParaRPr lang="en-US"/>
        </a:p>
      </dgm:t>
    </dgm:pt>
    <dgm:pt modelId="{14B398B4-99D5-466D-B36D-EB4BD70FA038}" type="sibTrans" cxnId="{077E07DC-1356-4B31-AD80-3B50A91AA5E4}">
      <dgm:prSet/>
      <dgm:spPr/>
      <dgm:t>
        <a:bodyPr/>
        <a:lstStyle/>
        <a:p>
          <a:endParaRPr lang="en-US"/>
        </a:p>
      </dgm:t>
    </dgm:pt>
    <dgm:pt modelId="{84781752-BB16-456F-ABF2-ED08022F4DB1}" type="pres">
      <dgm:prSet presAssocID="{0CEB4912-3E14-42B7-8BB5-CE2841E576D7}" presName="Name0" presStyleCnt="0">
        <dgm:presLayoutVars>
          <dgm:chPref val="1"/>
          <dgm:dir/>
          <dgm:animOne val="branch"/>
          <dgm:animLvl val="lvl"/>
          <dgm:resizeHandles/>
        </dgm:presLayoutVars>
      </dgm:prSet>
      <dgm:spPr/>
      <dgm:t>
        <a:bodyPr/>
        <a:lstStyle/>
        <a:p>
          <a:endParaRPr lang="en-US"/>
        </a:p>
      </dgm:t>
    </dgm:pt>
    <dgm:pt modelId="{F7F11F07-0DC7-46A0-A14F-F5166204032A}" type="pres">
      <dgm:prSet presAssocID="{8A025380-96FD-4041-A6FC-A5DB917D3A8E}" presName="vertOne" presStyleCnt="0"/>
      <dgm:spPr/>
    </dgm:pt>
    <dgm:pt modelId="{D12F5A95-3DBE-41AF-892D-DF7A95B67EAD}" type="pres">
      <dgm:prSet presAssocID="{8A025380-96FD-4041-A6FC-A5DB917D3A8E}" presName="txOne" presStyleLbl="node0" presStyleIdx="0" presStyleCnt="1" custScaleY="28736" custLinFactNeighborX="-36" custLinFactNeighborY="6581">
        <dgm:presLayoutVars>
          <dgm:chPref val="3"/>
        </dgm:presLayoutVars>
      </dgm:prSet>
      <dgm:spPr/>
      <dgm:t>
        <a:bodyPr/>
        <a:lstStyle/>
        <a:p>
          <a:endParaRPr lang="en-US"/>
        </a:p>
      </dgm:t>
    </dgm:pt>
    <dgm:pt modelId="{6CBD05A6-726C-4798-A60C-6500229E2AB9}" type="pres">
      <dgm:prSet presAssocID="{8A025380-96FD-4041-A6FC-A5DB917D3A8E}" presName="parTransOne" presStyleCnt="0"/>
      <dgm:spPr/>
    </dgm:pt>
    <dgm:pt modelId="{AFE89DC4-172A-4C56-AE8F-93E17DF3A97D}" type="pres">
      <dgm:prSet presAssocID="{8A025380-96FD-4041-A6FC-A5DB917D3A8E}" presName="horzOne" presStyleCnt="0"/>
      <dgm:spPr/>
    </dgm:pt>
    <dgm:pt modelId="{4F643B7C-17CC-4262-8B97-D3388F794449}" type="pres">
      <dgm:prSet presAssocID="{31A4CC3B-6346-4E15-AB7F-03CCACED06C4}" presName="vertTwo" presStyleCnt="0"/>
      <dgm:spPr/>
    </dgm:pt>
    <dgm:pt modelId="{0A09D7F9-7153-4819-97E8-F1A70254F2AF}" type="pres">
      <dgm:prSet presAssocID="{31A4CC3B-6346-4E15-AB7F-03CCACED06C4}" presName="txTwo" presStyleLbl="node2" presStyleIdx="0" presStyleCnt="3" custScaleX="111322" custScaleY="37442" custLinFactNeighborX="5547" custLinFactNeighborY="1374">
        <dgm:presLayoutVars>
          <dgm:chPref val="3"/>
        </dgm:presLayoutVars>
      </dgm:prSet>
      <dgm:spPr/>
      <dgm:t>
        <a:bodyPr/>
        <a:lstStyle/>
        <a:p>
          <a:endParaRPr lang="en-US"/>
        </a:p>
      </dgm:t>
    </dgm:pt>
    <dgm:pt modelId="{3470559F-AA96-4A3A-926E-28714809DFE7}" type="pres">
      <dgm:prSet presAssocID="{31A4CC3B-6346-4E15-AB7F-03CCACED06C4}" presName="horzTwo" presStyleCnt="0"/>
      <dgm:spPr/>
    </dgm:pt>
    <dgm:pt modelId="{4C5B9459-50F1-43C7-98AA-822EC07B4F6E}" type="pres">
      <dgm:prSet presAssocID="{9A75135F-AC93-4707-9F8A-F30D2E400A4E}" presName="sibSpaceTwo" presStyleCnt="0"/>
      <dgm:spPr/>
    </dgm:pt>
    <dgm:pt modelId="{B9BA2CCB-6729-45FF-9E2E-5E0DD5DD4874}" type="pres">
      <dgm:prSet presAssocID="{5598DEE4-C283-4407-9079-9BE6ED3D925A}" presName="vertTwo" presStyleCnt="0"/>
      <dgm:spPr/>
    </dgm:pt>
    <dgm:pt modelId="{1F38DC2C-2D7E-4B6F-A512-E788C3032D38}" type="pres">
      <dgm:prSet presAssocID="{5598DEE4-C283-4407-9079-9BE6ED3D925A}" presName="txTwo" presStyleLbl="node2" presStyleIdx="1" presStyleCnt="3" custScaleY="40807" custLinFactNeighborX="4710" custLinFactNeighborY="-1329">
        <dgm:presLayoutVars>
          <dgm:chPref val="3"/>
        </dgm:presLayoutVars>
      </dgm:prSet>
      <dgm:spPr/>
      <dgm:t>
        <a:bodyPr/>
        <a:lstStyle/>
        <a:p>
          <a:endParaRPr lang="en-US"/>
        </a:p>
      </dgm:t>
    </dgm:pt>
    <dgm:pt modelId="{64AB85DA-D6D4-4DD6-BD2C-0FE9A5203B04}" type="pres">
      <dgm:prSet presAssocID="{5598DEE4-C283-4407-9079-9BE6ED3D925A}" presName="horzTwo" presStyleCnt="0"/>
      <dgm:spPr/>
    </dgm:pt>
    <dgm:pt modelId="{5F779057-A0CC-4BC6-BC5F-784ABFE338CB}" type="pres">
      <dgm:prSet presAssocID="{6173DFE0-49EC-4039-AA6E-68839138024F}" presName="sibSpaceTwo" presStyleCnt="0"/>
      <dgm:spPr/>
    </dgm:pt>
    <dgm:pt modelId="{B075F69E-08CB-4C5A-90BE-5DF0744AB771}" type="pres">
      <dgm:prSet presAssocID="{79C805E0-B601-4F6A-826F-FB8B68536444}" presName="vertTwo" presStyleCnt="0"/>
      <dgm:spPr/>
    </dgm:pt>
    <dgm:pt modelId="{A6E63630-72D6-4120-AA8E-4BC204F27EB1}" type="pres">
      <dgm:prSet presAssocID="{79C805E0-B601-4F6A-826F-FB8B68536444}" presName="txTwo" presStyleLbl="node2" presStyleIdx="2" presStyleCnt="3" custScaleY="45733" custLinFactNeighborX="1043" custLinFactNeighborY="-6734">
        <dgm:presLayoutVars>
          <dgm:chPref val="3"/>
        </dgm:presLayoutVars>
      </dgm:prSet>
      <dgm:spPr/>
      <dgm:t>
        <a:bodyPr/>
        <a:lstStyle/>
        <a:p>
          <a:endParaRPr lang="en-US"/>
        </a:p>
      </dgm:t>
    </dgm:pt>
    <dgm:pt modelId="{161D9AB4-3CA2-45BF-AC08-90D094FDE60E}" type="pres">
      <dgm:prSet presAssocID="{79C805E0-B601-4F6A-826F-FB8B68536444}" presName="horzTwo" presStyleCnt="0"/>
      <dgm:spPr/>
    </dgm:pt>
  </dgm:ptLst>
  <dgm:cxnLst>
    <dgm:cxn modelId="{077E07DC-1356-4B31-AD80-3B50A91AA5E4}" srcId="{8A025380-96FD-4041-A6FC-A5DB917D3A8E}" destId="{79C805E0-B601-4F6A-826F-FB8B68536444}" srcOrd="2" destOrd="0" parTransId="{A0FB366A-96E3-4F36-9395-46D99B3C272D}" sibTransId="{14B398B4-99D5-466D-B36D-EB4BD70FA038}"/>
    <dgm:cxn modelId="{BDFB27AC-8BCC-439B-A60A-69B0A7CEFEE1}" srcId="{8A025380-96FD-4041-A6FC-A5DB917D3A8E}" destId="{5598DEE4-C283-4407-9079-9BE6ED3D925A}" srcOrd="1" destOrd="0" parTransId="{8079BCB2-BF93-4A4A-BA90-F145CF43EEC4}" sibTransId="{6173DFE0-49EC-4039-AA6E-68839138024F}"/>
    <dgm:cxn modelId="{6EACC716-29E6-470D-B4F4-1F911718CCDE}" type="presOf" srcId="{5598DEE4-C283-4407-9079-9BE6ED3D925A}" destId="{1F38DC2C-2D7E-4B6F-A512-E788C3032D38}" srcOrd="0" destOrd="0" presId="urn:microsoft.com/office/officeart/2005/8/layout/hierarchy4"/>
    <dgm:cxn modelId="{A7F764F1-13BB-4AD9-A896-4E5E372173D8}" srcId="{0CEB4912-3E14-42B7-8BB5-CE2841E576D7}" destId="{8A025380-96FD-4041-A6FC-A5DB917D3A8E}" srcOrd="0" destOrd="0" parTransId="{8D2DA5D3-993D-4356-8BD0-60912EF90B99}" sibTransId="{A6329AF7-1E30-4795-ADEC-1E59BE855F5F}"/>
    <dgm:cxn modelId="{90FE6244-9A12-4C75-822C-0C61ADA0D131}" type="presOf" srcId="{31A4CC3B-6346-4E15-AB7F-03CCACED06C4}" destId="{0A09D7F9-7153-4819-97E8-F1A70254F2AF}" srcOrd="0" destOrd="0" presId="urn:microsoft.com/office/officeart/2005/8/layout/hierarchy4"/>
    <dgm:cxn modelId="{2ABE79F4-1858-4D39-B3D5-6A5E4F2F020A}" type="presOf" srcId="{79C805E0-B601-4F6A-826F-FB8B68536444}" destId="{A6E63630-72D6-4120-AA8E-4BC204F27EB1}" srcOrd="0" destOrd="0" presId="urn:microsoft.com/office/officeart/2005/8/layout/hierarchy4"/>
    <dgm:cxn modelId="{57F5036A-ABCE-4D56-BAD0-FCB88769762A}" type="presOf" srcId="{8A025380-96FD-4041-A6FC-A5DB917D3A8E}" destId="{D12F5A95-3DBE-41AF-892D-DF7A95B67EAD}" srcOrd="0" destOrd="0" presId="urn:microsoft.com/office/officeart/2005/8/layout/hierarchy4"/>
    <dgm:cxn modelId="{A46A1C7D-A726-4932-838D-10F67F6AF5C7}" srcId="{8A025380-96FD-4041-A6FC-A5DB917D3A8E}" destId="{31A4CC3B-6346-4E15-AB7F-03CCACED06C4}" srcOrd="0" destOrd="0" parTransId="{E3357F7E-0764-484B-8AB9-FF008BEE6DB9}" sibTransId="{9A75135F-AC93-4707-9F8A-F30D2E400A4E}"/>
    <dgm:cxn modelId="{B19609BC-B76A-4340-AA6F-209CA30E1541}" type="presOf" srcId="{0CEB4912-3E14-42B7-8BB5-CE2841E576D7}" destId="{84781752-BB16-456F-ABF2-ED08022F4DB1}" srcOrd="0" destOrd="0" presId="urn:microsoft.com/office/officeart/2005/8/layout/hierarchy4"/>
    <dgm:cxn modelId="{00463D41-47E5-4A89-9879-84CB07E94248}" type="presParOf" srcId="{84781752-BB16-456F-ABF2-ED08022F4DB1}" destId="{F7F11F07-0DC7-46A0-A14F-F5166204032A}" srcOrd="0" destOrd="0" presId="urn:microsoft.com/office/officeart/2005/8/layout/hierarchy4"/>
    <dgm:cxn modelId="{F07B9C31-D7E7-40F6-8157-23E2A4E08A23}" type="presParOf" srcId="{F7F11F07-0DC7-46A0-A14F-F5166204032A}" destId="{D12F5A95-3DBE-41AF-892D-DF7A95B67EAD}" srcOrd="0" destOrd="0" presId="urn:microsoft.com/office/officeart/2005/8/layout/hierarchy4"/>
    <dgm:cxn modelId="{71408041-F172-4419-9A7C-D7B784CEBACB}" type="presParOf" srcId="{F7F11F07-0DC7-46A0-A14F-F5166204032A}" destId="{6CBD05A6-726C-4798-A60C-6500229E2AB9}" srcOrd="1" destOrd="0" presId="urn:microsoft.com/office/officeart/2005/8/layout/hierarchy4"/>
    <dgm:cxn modelId="{3E57D246-EF47-4584-9181-789EC9CDD48A}" type="presParOf" srcId="{F7F11F07-0DC7-46A0-A14F-F5166204032A}" destId="{AFE89DC4-172A-4C56-AE8F-93E17DF3A97D}" srcOrd="2" destOrd="0" presId="urn:microsoft.com/office/officeart/2005/8/layout/hierarchy4"/>
    <dgm:cxn modelId="{4CF3F031-93F8-4157-BDD1-7E23C73E02D7}" type="presParOf" srcId="{AFE89DC4-172A-4C56-AE8F-93E17DF3A97D}" destId="{4F643B7C-17CC-4262-8B97-D3388F794449}" srcOrd="0" destOrd="0" presId="urn:microsoft.com/office/officeart/2005/8/layout/hierarchy4"/>
    <dgm:cxn modelId="{EDAEF4C0-29FD-4F0F-BB7A-8E3F560A318E}" type="presParOf" srcId="{4F643B7C-17CC-4262-8B97-D3388F794449}" destId="{0A09D7F9-7153-4819-97E8-F1A70254F2AF}" srcOrd="0" destOrd="0" presId="urn:microsoft.com/office/officeart/2005/8/layout/hierarchy4"/>
    <dgm:cxn modelId="{26FD82E1-90AA-4AE2-8288-396461EBEBD1}" type="presParOf" srcId="{4F643B7C-17CC-4262-8B97-D3388F794449}" destId="{3470559F-AA96-4A3A-926E-28714809DFE7}" srcOrd="1" destOrd="0" presId="urn:microsoft.com/office/officeart/2005/8/layout/hierarchy4"/>
    <dgm:cxn modelId="{88B0F16B-13F6-4265-884E-35A3C96ECC49}" type="presParOf" srcId="{AFE89DC4-172A-4C56-AE8F-93E17DF3A97D}" destId="{4C5B9459-50F1-43C7-98AA-822EC07B4F6E}" srcOrd="1" destOrd="0" presId="urn:microsoft.com/office/officeart/2005/8/layout/hierarchy4"/>
    <dgm:cxn modelId="{A171177C-27FD-4FA2-AD61-FA5E3A03A827}" type="presParOf" srcId="{AFE89DC4-172A-4C56-AE8F-93E17DF3A97D}" destId="{B9BA2CCB-6729-45FF-9E2E-5E0DD5DD4874}" srcOrd="2" destOrd="0" presId="urn:microsoft.com/office/officeart/2005/8/layout/hierarchy4"/>
    <dgm:cxn modelId="{DB09BD8B-8D3F-4FB1-9780-0EBECCEED02B}" type="presParOf" srcId="{B9BA2CCB-6729-45FF-9E2E-5E0DD5DD4874}" destId="{1F38DC2C-2D7E-4B6F-A512-E788C3032D38}" srcOrd="0" destOrd="0" presId="urn:microsoft.com/office/officeart/2005/8/layout/hierarchy4"/>
    <dgm:cxn modelId="{2880BF9D-6C3C-4912-AC2A-5142DA310BE3}" type="presParOf" srcId="{B9BA2CCB-6729-45FF-9E2E-5E0DD5DD4874}" destId="{64AB85DA-D6D4-4DD6-BD2C-0FE9A5203B04}" srcOrd="1" destOrd="0" presId="urn:microsoft.com/office/officeart/2005/8/layout/hierarchy4"/>
    <dgm:cxn modelId="{EC02B536-10FB-4098-9671-65D5640E1386}" type="presParOf" srcId="{AFE89DC4-172A-4C56-AE8F-93E17DF3A97D}" destId="{5F779057-A0CC-4BC6-BC5F-784ABFE338CB}" srcOrd="3" destOrd="0" presId="urn:microsoft.com/office/officeart/2005/8/layout/hierarchy4"/>
    <dgm:cxn modelId="{DE421D73-674D-4A82-A885-2DD756D2E0B3}" type="presParOf" srcId="{AFE89DC4-172A-4C56-AE8F-93E17DF3A97D}" destId="{B075F69E-08CB-4C5A-90BE-5DF0744AB771}" srcOrd="4" destOrd="0" presId="urn:microsoft.com/office/officeart/2005/8/layout/hierarchy4"/>
    <dgm:cxn modelId="{E4D3D629-D358-4A88-A49D-9C3CD5228FFD}" type="presParOf" srcId="{B075F69E-08CB-4C5A-90BE-5DF0744AB771}" destId="{A6E63630-72D6-4120-AA8E-4BC204F27EB1}" srcOrd="0" destOrd="0" presId="urn:microsoft.com/office/officeart/2005/8/layout/hierarchy4"/>
    <dgm:cxn modelId="{E8DBED22-2710-412E-A78E-C70B8B608FD6}" type="presParOf" srcId="{B075F69E-08CB-4C5A-90BE-5DF0744AB771}" destId="{161D9AB4-3CA2-45BF-AC08-90D094FDE60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02-Sep-20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02-Sep-20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17183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02-Sep-20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6439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02-Sep-20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4115955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02-Sep-20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8030066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02-Sep-20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70611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02-Sep-20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4413497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02-Sep-20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967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02-Sep-20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5944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02-Sep-20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5338395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02-Sep-20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6330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02-Sep-20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916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02-Sep-20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02-Sep-20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02-Sep-20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02-Sep-20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4131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2150267241"/>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normAutofit fontScale="90000"/>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2438400"/>
            <a:ext cx="7696200" cy="2590800"/>
          </a:xfrm>
        </p:spPr>
        <p:txBody>
          <a:bodyPr>
            <a:normAutofit/>
          </a:bodyPr>
          <a:lstStyle/>
          <a:p>
            <a:pPr algn="ctr">
              <a:buNone/>
            </a:pPr>
            <a:r>
              <a:rPr lang="bn-BD" sz="4000" dirty="0" smtClean="0">
                <a:latin typeface="Nikosh" pitchFamily="2" charset="0"/>
                <a:cs typeface="Nikosh" pitchFamily="2" charset="0"/>
              </a:rPr>
              <a:t> আইনের উৎস                </a:t>
            </a:r>
          </a:p>
          <a:p>
            <a:pPr algn="ctr">
              <a:buNone/>
            </a:pPr>
            <a:r>
              <a:rPr lang="bn-BD" sz="4000" dirty="0" smtClean="0">
                <a:latin typeface="Nikosh" pitchFamily="2" charset="0"/>
                <a:cs typeface="Nikosh" pitchFamily="2" charset="0"/>
              </a:rPr>
              <a:t> আইনের শ্রেনীবিভাগ </a:t>
            </a:r>
          </a:p>
          <a:p>
            <a:pPr algn="ctr">
              <a:buNone/>
            </a:pPr>
            <a:r>
              <a:rPr lang="bn-BD" sz="4000" dirty="0" smtClean="0">
                <a:latin typeface="Nikosh" pitchFamily="2" charset="0"/>
                <a:cs typeface="Nikosh" pitchFamily="2" charset="0"/>
              </a:rPr>
              <a:t> আইন </a:t>
            </a:r>
            <a:r>
              <a:rPr lang="en-US" sz="4000" dirty="0" smtClean="0">
                <a:latin typeface="Nikosh" pitchFamily="2" charset="0"/>
                <a:cs typeface="Nikosh" pitchFamily="2" charset="0"/>
              </a:rPr>
              <a:t>অ</a:t>
            </a:r>
            <a:r>
              <a:rPr lang="bn-BD" sz="4000" dirty="0" smtClean="0">
                <a:latin typeface="Nikosh" pitchFamily="2" charset="0"/>
                <a:cs typeface="Nikosh" pitchFamily="2" charset="0"/>
              </a:rPr>
              <a:t>মান্য করার কারণ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2" nodeType="clickEffect">
                                  <p:stCondLst>
                                    <p:cond delay="0"/>
                                  </p:stCondLst>
                                  <p:childTnLst>
                                    <p:animEffect transition="out" filter="diamond(in)">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linds(horizontal)">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blinds(horizontal)">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linds(horizontal)">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2" nodeType="clickEffect">
                                  <p:stCondLst>
                                    <p:cond delay="0"/>
                                  </p:stCondLst>
                                  <p:childTnLst>
                                    <p:anim calcmode="lin" valueType="num">
                                      <p:cBhvr additive="base">
                                        <p:cTn id="5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0" end="0"/>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2" nodeType="clickEffect">
                                  <p:stCondLst>
                                    <p:cond delay="0"/>
                                  </p:stCondLst>
                                  <p:childTnLst>
                                    <p:anim calcmode="lin" valueType="num">
                                      <p:cBhvr additive="base">
                                        <p:cTn id="5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1" end="1"/>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2" nodeType="clickEffect">
                                  <p:stCondLst>
                                    <p:cond delay="0"/>
                                  </p:stCondLst>
                                  <p:childTnLst>
                                    <p:anim calcmode="lin" valueType="num">
                                      <p:cBhvr additive="base">
                                        <p:cTn id="6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2" end="2"/>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2438400"/>
            <a:ext cx="8077200" cy="2819400"/>
          </a:xfrm>
        </p:spPr>
        <p:txBody>
          <a:bodyPr>
            <a:normAutofit/>
          </a:bodyPr>
          <a:lstStyle/>
          <a:p>
            <a:pPr>
              <a:buNone/>
            </a:pPr>
            <a:r>
              <a:rPr lang="bn-BD" sz="4000" dirty="0" smtClean="0">
                <a:latin typeface="Nikosh" pitchFamily="2" charset="0"/>
                <a:cs typeface="Nikosh" pitchFamily="2" charset="0"/>
              </a:rPr>
              <a:t>১। আইনের উৎসগুলো  কি বলতে পারবে?                </a:t>
            </a:r>
          </a:p>
          <a:p>
            <a:pPr>
              <a:buNone/>
            </a:pPr>
            <a:r>
              <a:rPr lang="bn-BD" sz="4000" dirty="0" smtClean="0">
                <a:latin typeface="Nikosh" pitchFamily="2" charset="0"/>
                <a:cs typeface="Nikosh" pitchFamily="2" charset="0"/>
              </a:rPr>
              <a:t>২। আইনের শ্রেনীবিভাগ কি বলতে পারবে? </a:t>
            </a:r>
          </a:p>
          <a:p>
            <a:pPr>
              <a:buNone/>
            </a:pPr>
            <a:r>
              <a:rPr lang="bn-BD" sz="4000" dirty="0" smtClean="0">
                <a:latin typeface="Nikosh" pitchFamily="2" charset="0"/>
                <a:cs typeface="Nikosh" pitchFamily="2" charset="0"/>
              </a:rPr>
              <a:t>৩। আইন </a:t>
            </a:r>
            <a:r>
              <a:rPr lang="en-US" sz="4000" dirty="0" smtClean="0">
                <a:latin typeface="Nikosh" pitchFamily="2" charset="0"/>
                <a:cs typeface="Nikosh" pitchFamily="2" charset="0"/>
              </a:rPr>
              <a:t>অ</a:t>
            </a:r>
            <a:r>
              <a:rPr lang="bn-BD" sz="4000" dirty="0" smtClean="0">
                <a:latin typeface="Nikosh" pitchFamily="2" charset="0"/>
                <a:cs typeface="Nikosh" pitchFamily="2" charset="0"/>
              </a:rPr>
              <a:t>মান্য করার কারণ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277801068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990600" y="2209800"/>
            <a:ext cx="7848600" cy="3429000"/>
          </a:xfrm>
        </p:spPr>
        <p:txBody>
          <a:bodyPr>
            <a:normAutofit/>
          </a:bodyPr>
          <a:lstStyle/>
          <a:p>
            <a:pPr>
              <a:buNone/>
            </a:pPr>
            <a:r>
              <a:rPr lang="bn-BD" sz="4000" dirty="0" smtClean="0">
                <a:latin typeface="Nikosh" pitchFamily="2" charset="0"/>
                <a:cs typeface="Nikosh" pitchFamily="2" charset="0"/>
              </a:rPr>
              <a:t>১। আইনের উৎসগুলো  কি বল?                </a:t>
            </a:r>
          </a:p>
          <a:p>
            <a:pPr>
              <a:buNone/>
            </a:pPr>
            <a:r>
              <a:rPr lang="bn-BD" sz="4000" dirty="0" smtClean="0">
                <a:latin typeface="Nikosh" pitchFamily="2" charset="0"/>
                <a:cs typeface="Nikosh" pitchFamily="2" charset="0"/>
              </a:rPr>
              <a:t>২। আইনের শ্রেনীবিভাগগুলো কি বল? </a:t>
            </a:r>
          </a:p>
          <a:p>
            <a:pPr>
              <a:buNone/>
            </a:pPr>
            <a:r>
              <a:rPr lang="bn-BD" sz="4000" dirty="0" smtClean="0">
                <a:latin typeface="Nikosh" pitchFamily="2" charset="0"/>
                <a:cs typeface="Nikosh" pitchFamily="2" charset="0"/>
              </a:rPr>
              <a:t>৩। আইন </a:t>
            </a:r>
            <a:r>
              <a:rPr lang="en-US" sz="4000" dirty="0" smtClean="0">
                <a:latin typeface="Nikosh" pitchFamily="2" charset="0"/>
                <a:cs typeface="Nikosh" pitchFamily="2" charset="0"/>
              </a:rPr>
              <a:t>অ</a:t>
            </a:r>
            <a:r>
              <a:rPr lang="bn-BD" sz="4000" dirty="0" smtClean="0">
                <a:latin typeface="Nikosh" pitchFamily="2" charset="0"/>
                <a:cs typeface="Nikosh" pitchFamily="2" charset="0"/>
              </a:rPr>
              <a:t>মান্য করার কারণগুলো কি বল?</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1752600"/>
          </a:xfrm>
        </p:spPr>
        <p:txBody>
          <a:bodyPr>
            <a:normAutofit lnSpcReduction="10000"/>
          </a:bodyPr>
          <a:lstStyle/>
          <a:p>
            <a:pPr algn="ctr">
              <a:buNone/>
            </a:pPr>
            <a:r>
              <a:rPr lang="bn-BD" sz="4000" dirty="0" smtClean="0">
                <a:latin typeface="Nikosh" pitchFamily="2" charset="0"/>
                <a:cs typeface="Nikosh" pitchFamily="2" charset="0"/>
              </a:rPr>
              <a:t>আইনের উৎসগুলো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381000" y="1600200"/>
            <a:ext cx="8229600" cy="5181600"/>
          </a:xfrm>
        </p:spPr>
        <p:txBody>
          <a:bodyPr>
            <a:normAutofit/>
          </a:bodyPr>
          <a:lstStyle/>
          <a:p>
            <a:pPr>
              <a:buNone/>
            </a:pPr>
            <a:r>
              <a:rPr lang="bn-BD" sz="2800" dirty="0" smtClean="0">
                <a:latin typeface="Times New Roman" pitchFamily="18" charset="0"/>
                <a:cs typeface="Nikosh" pitchFamily="2" charset="0"/>
              </a:rPr>
              <a:t>জন অস্টিনের মতে আইনের উৎস একটি (১টি) এবং তা কার্যকর করা হচ্ছে সার্বভৌমের আদেশ। </a:t>
            </a:r>
            <a:r>
              <a:rPr lang="bn-BD" sz="2800" b="1" dirty="0" smtClean="0">
                <a:latin typeface="Times New Roman" pitchFamily="18" charset="0"/>
                <a:cs typeface="Nikosh" pitchFamily="2" charset="0"/>
              </a:rPr>
              <a:t>অধ্যাপক</a:t>
            </a:r>
            <a:r>
              <a:rPr lang="bn-BD" sz="2800" dirty="0" smtClean="0">
                <a:latin typeface="Times New Roman" pitchFamily="18" charset="0"/>
                <a:cs typeface="Nikosh" pitchFamily="2" charset="0"/>
              </a:rPr>
              <a:t> </a:t>
            </a:r>
            <a:r>
              <a:rPr lang="bn-BD" sz="2800" b="1" dirty="0" smtClean="0">
                <a:latin typeface="Times New Roman" pitchFamily="18" charset="0"/>
                <a:cs typeface="Nikosh" pitchFamily="2" charset="0"/>
              </a:rPr>
              <a:t>হল্যান্ডের</a:t>
            </a:r>
            <a:r>
              <a:rPr lang="bn-BD" sz="2800" dirty="0" smtClean="0">
                <a:latin typeface="Times New Roman" pitchFamily="18" charset="0"/>
                <a:cs typeface="Nikosh" pitchFamily="2" charset="0"/>
              </a:rPr>
              <a:t> মতে আইনের উৎস হলো ছয়টিঃ</a:t>
            </a:r>
          </a:p>
          <a:p>
            <a:pPr>
              <a:buNone/>
            </a:pPr>
            <a:endParaRPr lang="bn-BD" sz="2200" dirty="0" smtClean="0">
              <a:latin typeface="Times New Roman" pitchFamily="18" charset="0"/>
              <a:cs typeface="Nikosh" pitchFamily="2" charset="0"/>
            </a:endParaRPr>
          </a:p>
          <a:p>
            <a:pPr>
              <a:buNone/>
            </a:pPr>
            <a:endParaRPr lang="bn-BD" sz="2200" dirty="0" smtClean="0">
              <a:latin typeface="Times New Roman" pitchFamily="18" charset="0"/>
              <a:cs typeface="Nikosh" pitchFamily="2" charset="0"/>
            </a:endParaRPr>
          </a:p>
          <a:p>
            <a:pPr>
              <a:buNone/>
            </a:pPr>
            <a:endParaRPr lang="bn-BD" sz="2400" dirty="0" smtClean="0">
              <a:latin typeface="Times New Roman" pitchFamily="18" charset="0"/>
              <a:cs typeface="Nikosh" pitchFamily="2" charset="0"/>
            </a:endParaRPr>
          </a:p>
        </p:txBody>
      </p:sp>
      <p:graphicFrame>
        <p:nvGraphicFramePr>
          <p:cNvPr id="4" name="Diagram 3"/>
          <p:cNvGraphicFramePr/>
          <p:nvPr>
            <p:extLst>
              <p:ext uri="{D42A27DB-BD31-4B8C-83A1-F6EECF244321}">
                <p14:modId xmlns:p14="http://schemas.microsoft.com/office/powerpoint/2010/main" val="531462856"/>
              </p:ext>
            </p:extLst>
          </p:nvPr>
        </p:nvGraphicFramePr>
        <p:xfrm>
          <a:off x="152400" y="2794000"/>
          <a:ext cx="883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600200"/>
            <a:ext cx="8839200" cy="5105400"/>
          </a:xfrm>
        </p:spPr>
        <p:txBody>
          <a:bodyPr>
            <a:normAutofit/>
          </a:bodyPr>
          <a:lstStyle/>
          <a:p>
            <a:pPr>
              <a:buNone/>
            </a:pPr>
            <a:r>
              <a:rPr lang="bn-BD" sz="2800" b="1" dirty="0" smtClean="0">
                <a:latin typeface="Nikosh" pitchFamily="2" charset="0"/>
                <a:cs typeface="Nikosh" pitchFamily="2" charset="0"/>
              </a:rPr>
              <a:t>ওপেনহাইম</a:t>
            </a:r>
            <a:r>
              <a:rPr lang="bn-BD" sz="2800" dirty="0" smtClean="0">
                <a:latin typeface="Nikosh" pitchFamily="2" charset="0"/>
                <a:cs typeface="Nikosh" pitchFamily="2" charset="0"/>
              </a:rPr>
              <a:t>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জনমতকেও আইনের উৎস বলে মনে করেছেন। কেননা জনমতের প্রভাবে</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অনেক সময় সরকার আইন প্রণয়ন বা প্রচলিত আইন পরিবর্তন ও সংশোধন করে থাকে। </a:t>
            </a:r>
          </a:p>
          <a:p>
            <a:pPr>
              <a:buNone/>
            </a:pPr>
            <a:endParaRPr lang="bn-BD" sz="2200" dirty="0" smtClean="0">
              <a:latin typeface="Times New Roman" pitchFamily="18" charset="0"/>
              <a:cs typeface="Nikosh" pitchFamily="2" charset="0"/>
            </a:endParaRPr>
          </a:p>
          <a:p>
            <a:pPr>
              <a:buNone/>
            </a:pPr>
            <a:endParaRPr lang="bn-BD" sz="2200" dirty="0" smtClean="0">
              <a:latin typeface="Times New Roman" pitchFamily="18" charset="0"/>
              <a:cs typeface="Nikosh" pitchFamily="2" charset="0"/>
            </a:endParaRPr>
          </a:p>
          <a:p>
            <a:pPr>
              <a:buNone/>
            </a:pPr>
            <a:endParaRPr lang="bn-BD" sz="2400" dirty="0" smtClean="0">
              <a:latin typeface="Times New Roman" pitchFamily="18" charset="0"/>
              <a:cs typeface="Nikosh" pitchFamily="2" charset="0"/>
            </a:endParaRPr>
          </a:p>
        </p:txBody>
      </p:sp>
      <p:graphicFrame>
        <p:nvGraphicFramePr>
          <p:cNvPr id="4" name="Diagram 3"/>
          <p:cNvGraphicFramePr/>
          <p:nvPr>
            <p:extLst>
              <p:ext uri="{D42A27DB-BD31-4B8C-83A1-F6EECF244321}">
                <p14:modId xmlns:p14="http://schemas.microsoft.com/office/powerpoint/2010/main" val="230123510"/>
              </p:ext>
            </p:extLst>
          </p:nvPr>
        </p:nvGraphicFramePr>
        <p:xfrm>
          <a:off x="228600" y="2895600"/>
          <a:ext cx="8763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381000"/>
            <a:ext cx="4495800" cy="1143000"/>
          </a:xfrm>
        </p:spPr>
        <p:txBody>
          <a:bodyPr>
            <a:normAutofit/>
          </a:bodyPr>
          <a:lstStyle/>
          <a:p>
            <a:pPr algn="ctr"/>
            <a:r>
              <a:rPr lang="bn-BD" sz="6000" dirty="0" smtClean="0">
                <a:latin typeface="Nikosh" pitchFamily="2" charset="0"/>
                <a:cs typeface="Nikosh" pitchFamily="2" charset="0"/>
              </a:rPr>
              <a:t>জোড়ায় কাজ</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04800" y="1752600"/>
            <a:ext cx="86868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159546582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রহমান হেলাল</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70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আইনের শ্রেনীবিভাগগুলো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152400" y="1600200"/>
            <a:ext cx="8839200" cy="5105400"/>
          </a:xfrm>
        </p:spPr>
        <p:txBody>
          <a:bodyPr>
            <a:normAutofit/>
          </a:bodyPr>
          <a:lstStyle/>
          <a:p>
            <a:pPr>
              <a:buNone/>
            </a:pPr>
            <a:r>
              <a:rPr lang="bn-BD" sz="2800" dirty="0" smtClean="0">
                <a:latin typeface="Nikosh" pitchFamily="2" charset="0"/>
                <a:cs typeface="Nikosh" pitchFamily="2" charset="0"/>
              </a:rPr>
              <a:t>আইনজ্ঞ, রাষ্ট্রবিজ্ঞানী ও সমাজবিজ্ঞানীগণ বিভিন্নভাবে আইনের শ্রেনীবিভাগ করেছেন। কাজের পরিধি এবং ধরনের ভিত্তিতে </a:t>
            </a:r>
            <a:r>
              <a:rPr lang="bn-BD" sz="2800" b="1" dirty="0" smtClean="0">
                <a:latin typeface="Nikosh" pitchFamily="2" charset="0"/>
                <a:cs typeface="Nikosh" pitchFamily="2" charset="0"/>
              </a:rPr>
              <a:t>অধ্যাপক হল্যান্ড </a:t>
            </a:r>
            <a:r>
              <a:rPr lang="en-US" sz="2800" b="1" dirty="0" smtClean="0">
                <a:latin typeface="Nikosh" pitchFamily="2" charset="0"/>
                <a:cs typeface="Nikosh" pitchFamily="2" charset="0"/>
              </a:rPr>
              <a:t> </a:t>
            </a:r>
            <a:r>
              <a:rPr lang="bn-BD" sz="2800" dirty="0" smtClean="0">
                <a:latin typeface="Nikosh" pitchFamily="2" charset="0"/>
                <a:cs typeface="Nikosh" pitchFamily="2" charset="0"/>
              </a:rPr>
              <a:t>আইনকে প্রধানত দুটি ভাগে ভাগ করেছেন</a:t>
            </a:r>
          </a:p>
          <a:p>
            <a:pPr>
              <a:buNone/>
            </a:pPr>
            <a:endParaRPr lang="en-US" dirty="0"/>
          </a:p>
        </p:txBody>
      </p:sp>
      <p:graphicFrame>
        <p:nvGraphicFramePr>
          <p:cNvPr id="4" name="Diagram 3"/>
          <p:cNvGraphicFramePr/>
          <p:nvPr>
            <p:extLst>
              <p:ext uri="{D42A27DB-BD31-4B8C-83A1-F6EECF244321}">
                <p14:modId xmlns:p14="http://schemas.microsoft.com/office/powerpoint/2010/main" val="2690634642"/>
              </p:ext>
            </p:extLst>
          </p:nvPr>
        </p:nvGraphicFramePr>
        <p:xfrm>
          <a:off x="228600" y="3048000"/>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0960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p:txBody>
          <a:bodyPr>
            <a:noAutofit/>
          </a:bodyPr>
          <a:lstStyle/>
          <a:p>
            <a:pPr>
              <a:buNone/>
            </a:pPr>
            <a:r>
              <a:rPr lang="bn-BD" sz="2800" b="1" dirty="0" smtClean="0">
                <a:latin typeface="Nikosh" pitchFamily="2" charset="0"/>
                <a:cs typeface="Nikosh" pitchFamily="2" charset="0"/>
              </a:rPr>
              <a:t>অধ্যাপক ম্যাকাইভার </a:t>
            </a:r>
            <a:r>
              <a:rPr lang="en-US" sz="2800" b="1" dirty="0" smtClean="0">
                <a:latin typeface="Nikosh" pitchFamily="2" charset="0"/>
                <a:cs typeface="Nikosh" pitchFamily="2" charset="0"/>
              </a:rPr>
              <a:t> </a:t>
            </a:r>
            <a:r>
              <a:rPr lang="bn-BD" sz="2800" dirty="0" smtClean="0">
                <a:latin typeface="Nikosh" pitchFamily="2" charset="0"/>
                <a:cs typeface="Nikosh" pitchFamily="2" charset="0"/>
              </a:rPr>
              <a:t>শাসনসংক্রান্ত আইনকে সরকারী আইনের পর্যায়ভুক্ত করেছেন। তবে তিনি শাসনতান্ত্রিক আইনকে সরকারী আইন বলে স্বীকার করেননি। আইনের আধুনিক শ্রেনীবিভাগ নিম্নে দেখানো হলঃ </a:t>
            </a:r>
          </a:p>
          <a:p>
            <a:pPr>
              <a:buNone/>
            </a:pPr>
            <a:endParaRPr lang="bn-BD" sz="2200" dirty="0" smtClean="0">
              <a:latin typeface="Nikosh" pitchFamily="2" charset="0"/>
              <a:cs typeface="Nikosh" pitchFamily="2" charset="0"/>
            </a:endParaRPr>
          </a:p>
        </p:txBody>
      </p:sp>
      <p:graphicFrame>
        <p:nvGraphicFramePr>
          <p:cNvPr id="4" name="Diagram 3"/>
          <p:cNvGraphicFramePr/>
          <p:nvPr>
            <p:extLst>
              <p:ext uri="{D42A27DB-BD31-4B8C-83A1-F6EECF244321}">
                <p14:modId xmlns:p14="http://schemas.microsoft.com/office/powerpoint/2010/main" val="2514545946"/>
              </p:ext>
            </p:extLst>
          </p:nvPr>
        </p:nvGraphicFramePr>
        <p:xfrm>
          <a:off x="304800" y="3505200"/>
          <a:ext cx="86868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0960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457200" y="1524000"/>
            <a:ext cx="8229600" cy="4800600"/>
          </a:xfrm>
        </p:spPr>
        <p:txBody>
          <a:bodyPr>
            <a:noAutofit/>
          </a:bodyPr>
          <a:lstStyle/>
          <a:p>
            <a:pPr>
              <a:buNone/>
            </a:pPr>
            <a:r>
              <a:rPr lang="bn-BD" sz="3200" dirty="0" smtClean="0">
                <a:latin typeface="Nikosh" pitchFamily="2" charset="0"/>
                <a:cs typeface="Nikosh" pitchFamily="2" charset="0"/>
              </a:rPr>
              <a:t>অধ্যাপক ম্যাকাইভার শাসনসংক্রান্ত আইনকে সরকারী আইনের পর্যায়ভুক্ত করেছেন। তবে তিনি শাসনতান্ত্রিক আইনকে সরকারী আইন বলে স্বীকার করেননি।</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আইনের আধুনিক শ্রেনীবিভাগ নিম্নে দেখানো হলঃ </a:t>
            </a:r>
          </a:p>
          <a:p>
            <a:pPr>
              <a:buNone/>
            </a:pPr>
            <a:endParaRPr lang="bn-BD" sz="2200" dirty="0" smtClean="0">
              <a:latin typeface="Nikosh" pitchFamily="2" charset="0"/>
              <a:cs typeface="Nikosh" pitchFamily="2" charset="0"/>
            </a:endParaRPr>
          </a:p>
        </p:txBody>
      </p:sp>
      <p:graphicFrame>
        <p:nvGraphicFramePr>
          <p:cNvPr id="4" name="Diagram 3"/>
          <p:cNvGraphicFramePr/>
          <p:nvPr>
            <p:extLst>
              <p:ext uri="{D42A27DB-BD31-4B8C-83A1-F6EECF244321}">
                <p14:modId xmlns:p14="http://schemas.microsoft.com/office/powerpoint/2010/main" val="3331801316"/>
              </p:ext>
            </p:extLst>
          </p:nvPr>
        </p:nvGraphicFramePr>
        <p:xfrm>
          <a:off x="228600" y="3657600"/>
          <a:ext cx="86868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0960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152400" y="1752600"/>
            <a:ext cx="8839200" cy="4953000"/>
          </a:xfrm>
        </p:spPr>
        <p:txBody>
          <a:bodyPr>
            <a:noAutofit/>
          </a:bodyPr>
          <a:lstStyle/>
          <a:p>
            <a:pPr>
              <a:buNone/>
            </a:pPr>
            <a:r>
              <a:rPr lang="bn-BD" sz="3200" b="1" dirty="0" smtClean="0">
                <a:latin typeface="Nikosh" pitchFamily="2" charset="0"/>
                <a:cs typeface="Nikosh" pitchFamily="2" charset="0"/>
              </a:rPr>
              <a:t>অধ্যাপক ম্যাকাইভার </a:t>
            </a:r>
            <a:r>
              <a:rPr lang="bn-BD" sz="3200" dirty="0" smtClean="0">
                <a:latin typeface="Nikosh" pitchFamily="2" charset="0"/>
                <a:cs typeface="Nikosh" pitchFamily="2" charset="0"/>
              </a:rPr>
              <a:t>শাসনসংক্রান্ত আইনকে সরকারী আইনের পর্যায়ভুক্ত করেছেন। তবে তিনি শাসনতান্ত্রিক আইনকে সরকারী আইন বলে স্বীকার করেননি। আইনের আধুনিক শ্রেনীবিভাগ নিম্নে দেখানো হলঃ </a:t>
            </a:r>
          </a:p>
          <a:p>
            <a:pPr>
              <a:buNone/>
            </a:pPr>
            <a:endParaRPr lang="bn-BD" sz="2200" dirty="0" smtClean="0">
              <a:latin typeface="Nikosh" pitchFamily="2" charset="0"/>
              <a:cs typeface="Nikosh" pitchFamily="2" charset="0"/>
            </a:endParaRPr>
          </a:p>
        </p:txBody>
      </p:sp>
      <p:graphicFrame>
        <p:nvGraphicFramePr>
          <p:cNvPr id="4" name="Diagram 3"/>
          <p:cNvGraphicFramePr/>
          <p:nvPr>
            <p:extLst>
              <p:ext uri="{D42A27DB-BD31-4B8C-83A1-F6EECF244321}">
                <p14:modId xmlns:p14="http://schemas.microsoft.com/office/powerpoint/2010/main" val="106428543"/>
              </p:ext>
            </p:extLst>
          </p:nvPr>
        </p:nvGraphicFramePr>
        <p:xfrm>
          <a:off x="304800" y="3810000"/>
          <a:ext cx="8534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2514600" y="1823879"/>
            <a:ext cx="3581400" cy="4512564"/>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3810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280488" y="1752600"/>
            <a:ext cx="4614025" cy="4724400"/>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243247587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990600" y="2362200"/>
            <a:ext cx="7467600" cy="1752600"/>
          </a:xfrm>
        </p:spPr>
        <p:txBody>
          <a:bodyPr>
            <a:normAutofit/>
          </a:bodyPr>
          <a:lstStyle/>
          <a:p>
            <a:pPr algn="ctr">
              <a:buNone/>
            </a:pPr>
            <a:r>
              <a:rPr lang="bn-BD" sz="4000" dirty="0" smtClean="0">
                <a:latin typeface="Nikosh" pitchFamily="2" charset="0"/>
                <a:cs typeface="Nikosh" pitchFamily="2" charset="0"/>
              </a:rPr>
              <a:t>আইন </a:t>
            </a:r>
            <a:r>
              <a:rPr lang="en-US" sz="4000" dirty="0" smtClean="0">
                <a:latin typeface="Nikosh" pitchFamily="2" charset="0"/>
                <a:cs typeface="Nikosh" pitchFamily="2" charset="0"/>
              </a:rPr>
              <a:t>অ</a:t>
            </a:r>
            <a:r>
              <a:rPr lang="bn-BD" sz="4000" dirty="0" smtClean="0">
                <a:latin typeface="Nikosh" pitchFamily="2" charset="0"/>
                <a:cs typeface="Nikosh" pitchFamily="2" charset="0"/>
              </a:rPr>
              <a:t>মান্য করার কারণগুলো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a:xfrm>
            <a:off x="152400" y="1752600"/>
            <a:ext cx="8839200" cy="5029200"/>
          </a:xfrm>
        </p:spPr>
        <p:txBody>
          <a:bodyPr>
            <a:noAutofit/>
          </a:bodyPr>
          <a:lstStyle/>
          <a:p>
            <a:pPr>
              <a:buNone/>
            </a:pPr>
            <a:r>
              <a:rPr lang="bn-BD" sz="3200" dirty="0" smtClean="0">
                <a:latin typeface="Nikosh" pitchFamily="2" charset="0"/>
                <a:cs typeface="Nikosh" pitchFamily="2" charset="0"/>
              </a:rPr>
              <a:t>আইন কেন মেনে চলা হয় এ প্রশ্নের উত্তর নিয়ে বিতর্ক দির্ঘদিন থেকেই চলে আসছে। </a:t>
            </a:r>
            <a:r>
              <a:rPr lang="bn-BD" sz="3200" b="1" dirty="0" smtClean="0">
                <a:latin typeface="Nikosh" pitchFamily="2" charset="0"/>
                <a:cs typeface="Nikosh" pitchFamily="2" charset="0"/>
              </a:rPr>
              <a:t>হবস, বেন্থাম, অষ্টিন </a:t>
            </a:r>
            <a:r>
              <a:rPr lang="bn-BD" sz="3200" dirty="0" smtClean="0">
                <a:latin typeface="Nikosh" pitchFamily="2" charset="0"/>
                <a:cs typeface="Nikosh" pitchFamily="2" charset="0"/>
              </a:rPr>
              <a:t>প্রমুখ লেখক মনে করেন যে মানুষ আইন মেনে চলে শাস্তির ভয়ে। </a:t>
            </a:r>
            <a:r>
              <a:rPr lang="bn-BD" sz="3200" b="1" dirty="0" smtClean="0">
                <a:latin typeface="Nikosh" pitchFamily="2" charset="0"/>
                <a:cs typeface="Nikosh" pitchFamily="2" charset="0"/>
              </a:rPr>
              <a:t>হবসের ম</a:t>
            </a:r>
            <a:r>
              <a:rPr lang="bn-BD" sz="3200" dirty="0" smtClean="0">
                <a:latin typeface="Nikosh" pitchFamily="2" charset="0"/>
                <a:cs typeface="Nikosh" pitchFamily="2" charset="0"/>
              </a:rPr>
              <a:t>তে আইন না মেনে চললে সমাজে পুনরায় বিশৃংখলা দেখা দিবে এজন্যই মানুষ আইন মেনে চলে। </a:t>
            </a:r>
            <a:r>
              <a:rPr lang="bn-BD" sz="3200" b="1" dirty="0" smtClean="0">
                <a:latin typeface="Nikosh" pitchFamily="2" charset="0"/>
                <a:cs typeface="Nikosh" pitchFamily="2" charset="0"/>
              </a:rPr>
              <a:t>অস্টিনের </a:t>
            </a:r>
            <a:r>
              <a:rPr lang="bn-BD" sz="3200" dirty="0" smtClean="0">
                <a:latin typeface="Nikosh" pitchFamily="2" charset="0"/>
                <a:cs typeface="Nikosh" pitchFamily="2" charset="0"/>
              </a:rPr>
              <a:t>মতে লোক আইন মেনে চলে কেননা তা রাষ্ট্র কর্তৃক সমর্থিত এবং প্রযুক্ত, আইন ভ</a:t>
            </a:r>
            <a:r>
              <a:rPr lang="en-US" sz="3200" dirty="0" err="1" smtClean="0">
                <a:latin typeface="Nikosh" pitchFamily="2" charset="0"/>
                <a:cs typeface="Nikosh" pitchFamily="2" charset="0"/>
              </a:rPr>
              <a:t>ঙ্গ</a:t>
            </a:r>
            <a:r>
              <a:rPr lang="bn-BD" sz="3200" dirty="0" smtClean="0">
                <a:latin typeface="Nikosh" pitchFamily="2" charset="0"/>
                <a:cs typeface="Nikosh" pitchFamily="2" charset="0"/>
              </a:rPr>
              <a:t> করলে অভিযুক্ত এবং শাস্তি পেতে হয়।</a:t>
            </a:r>
          </a:p>
          <a:p>
            <a:pPr>
              <a:buNone/>
            </a:pPr>
            <a:r>
              <a:rPr lang="bn-BD" sz="3200" b="1" dirty="0" smtClean="0">
                <a:latin typeface="Nikosh" pitchFamily="2" charset="0"/>
                <a:cs typeface="Nikosh" pitchFamily="2" charset="0"/>
              </a:rPr>
              <a:t>মার্কসবাদীদের </a:t>
            </a:r>
            <a:r>
              <a:rPr lang="bn-BD" sz="3200" dirty="0" smtClean="0">
                <a:latin typeface="Nikosh" pitchFamily="2" charset="0"/>
                <a:cs typeface="Nikosh" pitchFamily="2" charset="0"/>
              </a:rPr>
              <a:t>মতে উৎপাদনগুলো যাদের হাতে থাকে তারাই সমাজ ও রাষ্ট্রকে নিয়ন্ত্রণ করে, তারাই নিজেদের শ্রেনী স্বার্থে বা প্রয়োজনবোধে বল প্রয়োগের মাধ্যমে জনগনকে আইন মেনে চলতে বাধ্য করে।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3"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4" nodeType="clickEffect">
                                  <p:stCondLst>
                                    <p:cond delay="0"/>
                                  </p:stCondLst>
                                  <p:childTnLst>
                                    <p:animEffect transition="out" filter="box(in)">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5334000" cy="3352800"/>
          </a:xfrm>
        </p:spPr>
        <p:txBody>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১২</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a:xfrm>
            <a:off x="152400" y="1752600"/>
            <a:ext cx="8839200" cy="4876800"/>
          </a:xfrm>
        </p:spPr>
        <p:txBody>
          <a:bodyPr>
            <a:normAutofit/>
          </a:bodyPr>
          <a:lstStyle/>
          <a:p>
            <a:pPr>
              <a:buNone/>
            </a:pPr>
            <a:r>
              <a:rPr lang="bn-BD" sz="3200" dirty="0" smtClean="0">
                <a:latin typeface="Nikosh" pitchFamily="2" charset="0"/>
                <a:cs typeface="Nikosh" pitchFamily="2" charset="0"/>
              </a:rPr>
              <a:t>অপরদিকে </a:t>
            </a:r>
            <a:r>
              <a:rPr lang="bn-BD" sz="3200" b="1" dirty="0" smtClean="0">
                <a:latin typeface="Nikosh" pitchFamily="2" charset="0"/>
                <a:cs typeface="Nikosh" pitchFamily="2" charset="0"/>
              </a:rPr>
              <a:t>জ্যাঁ জ্যাঁক রুশো, টি এইচ গ্রিণ </a:t>
            </a:r>
            <a:r>
              <a:rPr lang="bn-BD" sz="3200" dirty="0" smtClean="0">
                <a:latin typeface="Nikosh" pitchFamily="2" charset="0"/>
                <a:cs typeface="Nikosh" pitchFamily="2" charset="0"/>
              </a:rPr>
              <a:t>প্রমুখ লেখক মনে করেন যে কতগুলো সুস্পষ্ট যুক্তির কারনেই মানুষ আইন মেনে চলে। আইন ব্যক্তি স্বাধীনতাকে রক্ষা করে এবং এর পিছনে জনমতের সমর্থন রয়েছে বলে মানুষ আইন মেনে চলতে আগ্রহী হয়।  </a:t>
            </a:r>
            <a:endParaRPr lang="en-US" sz="3200" dirty="0" smtClean="0">
              <a:latin typeface="Nikosh" pitchFamily="2" charset="0"/>
              <a:cs typeface="Nikosh" pitchFamily="2" charset="0"/>
            </a:endParaRPr>
          </a:p>
          <a:p>
            <a:pPr lvl="0">
              <a:buClr>
                <a:srgbClr val="0BD0D9"/>
              </a:buClr>
              <a:buNone/>
            </a:pPr>
            <a:r>
              <a:rPr lang="bn-BD" sz="3200" dirty="0">
                <a:solidFill>
                  <a:prstClr val="black"/>
                </a:solidFill>
                <a:latin typeface="Nikosh" pitchFamily="2" charset="0"/>
                <a:cs typeface="Nikosh" pitchFamily="2" charset="0"/>
              </a:rPr>
              <a:t>উপরোক্ত মতবাদগুলো চরম ও একপেশে মতবাদ। এসব মতবাদের সমন্বয় সাধন করে </a:t>
            </a:r>
            <a:r>
              <a:rPr lang="bn-BD" sz="3200" b="1" dirty="0">
                <a:solidFill>
                  <a:prstClr val="black"/>
                </a:solidFill>
                <a:latin typeface="Nikosh" pitchFamily="2" charset="0"/>
                <a:cs typeface="Nikosh" pitchFamily="2" charset="0"/>
              </a:rPr>
              <a:t>স্যার হেনরি মেইন </a:t>
            </a:r>
            <a:r>
              <a:rPr lang="bn-BD" sz="3200" dirty="0">
                <a:solidFill>
                  <a:prstClr val="black"/>
                </a:solidFill>
                <a:latin typeface="Nikosh" pitchFamily="2" charset="0"/>
                <a:cs typeface="Nikosh" pitchFamily="2" charset="0"/>
              </a:rPr>
              <a:t>বলেছেন যে শাস্তির ভয় এবং যৌক্তিকতার উপলদ্ধি উভয় কারনেই মানুষ আইন মেনে চলে। </a:t>
            </a:r>
            <a:r>
              <a:rPr lang="bn-BD" sz="3200" b="1" dirty="0">
                <a:solidFill>
                  <a:prstClr val="black"/>
                </a:solidFill>
                <a:latin typeface="Nikosh" pitchFamily="2" charset="0"/>
                <a:cs typeface="Nikosh" pitchFamily="2" charset="0"/>
              </a:rPr>
              <a:t>লর্ড ব্রাইস </a:t>
            </a:r>
            <a:r>
              <a:rPr lang="bn-BD" sz="3200" dirty="0">
                <a:solidFill>
                  <a:prstClr val="black"/>
                </a:solidFill>
                <a:latin typeface="Nikosh" pitchFamily="2" charset="0"/>
                <a:cs typeface="Nikosh" pitchFamily="2" charset="0"/>
              </a:rPr>
              <a:t>মনে করেন যে, নিলির্প্ততা, শ্রদ্ধা, সহানুভুতি, শাস্তির ভয় এবং যৌক্তিকতার উপলদ্ধি- এই পাঁচটি কারনে মানুষ আইন মেনে চলে। </a:t>
            </a:r>
          </a:p>
          <a:p>
            <a:pPr>
              <a:buNone/>
            </a:pPr>
            <a:endParaRPr lang="bn-BD" sz="3200" dirty="0" smtClean="0">
              <a:latin typeface="Nikosh" pitchFamily="2" charset="0"/>
              <a:cs typeface="Nikosh" pitchFamily="2" charset="0"/>
            </a:endParaRPr>
          </a:p>
        </p:txBody>
      </p:sp>
    </p:spTree>
    <p:extLst>
      <p:ext uri="{BB962C8B-B14F-4D97-AF65-F5344CB8AC3E}">
        <p14:creationId xmlns:p14="http://schemas.microsoft.com/office/powerpoint/2010/main" val="25555983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3"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4" nodeType="clickEffect">
                                  <p:stCondLst>
                                    <p:cond delay="0"/>
                                  </p:stCondLst>
                                  <p:childTnLst>
                                    <p:animEffect transition="out" filter="box(in)">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152400" y="1600200"/>
            <a:ext cx="8915400" cy="5105400"/>
          </a:xfrm>
        </p:spPr>
        <p:txBody>
          <a:bodyPr>
            <a:normAutofit/>
          </a:bodyPr>
          <a:lstStyle/>
          <a:p>
            <a:pPr>
              <a:buNone/>
            </a:pPr>
            <a:r>
              <a:rPr lang="bn-BD" sz="3200" dirty="0" smtClean="0">
                <a:latin typeface="Nikosh" pitchFamily="2" charset="0"/>
                <a:cs typeface="Nikosh" pitchFamily="2" charset="0"/>
              </a:rPr>
              <a:t>মানুষের সামাজিক ও রাজনৈতিক অধিকার উপভোগ করতে সাহায্য করা, স্বাধীনতাকে নিশ্চিত করা এবং সুন্দর সুশৃংখল সামাজিক ও রাষ্ট্রীয় জীবন গঠনে সাহায্য করে বলেই মানুষ আইন মেনে চলে। আইনের উপস্থিতি ছাড়া মানুষের পক্ষে উৎকৃষ্ট জীবন গড়ে তোলা সম্ভব নয়। এজন্য </a:t>
            </a:r>
            <a:r>
              <a:rPr lang="bn-BD" sz="3200" b="1" dirty="0" smtClean="0">
                <a:latin typeface="Nikosh" pitchFamily="2" charset="0"/>
                <a:cs typeface="Nikosh" pitchFamily="2" charset="0"/>
              </a:rPr>
              <a:t>এরিষ্টটল বলেছেন </a:t>
            </a:r>
            <a:r>
              <a:rPr lang="bn-BD" sz="3200" dirty="0" smtClean="0">
                <a:latin typeface="Nikosh" pitchFamily="2" charset="0"/>
                <a:cs typeface="Nikosh" pitchFamily="2" charset="0"/>
              </a:rPr>
              <a:t>মানুষ যখন আইন ও নৈতিকতা থেকে দূরে থাকে, তখন সে নিকৃষ্টতম জীবে পরিণত হয়। </a:t>
            </a:r>
            <a:r>
              <a:rPr lang="bn-BD" sz="3200" b="1" dirty="0" smtClean="0">
                <a:latin typeface="Nikosh" pitchFamily="2" charset="0"/>
                <a:cs typeface="Nikosh" pitchFamily="2" charset="0"/>
              </a:rPr>
              <a:t>জন লক </a:t>
            </a:r>
            <a:r>
              <a:rPr lang="bn-BD" sz="3200" dirty="0" smtClean="0">
                <a:latin typeface="Nikosh" pitchFamily="2" charset="0"/>
                <a:cs typeface="Nikosh" pitchFamily="2" charset="0"/>
              </a:rPr>
              <a:t>বলেছেন যেখানে আইন থাকেনা সেখানে স্বাধীনতা থাকতে পারেনা। আইন স্বাধীনতার রক্ষক ও অভিভাবক। মানুষ তাই </a:t>
            </a:r>
            <a:r>
              <a:rPr lang="en-US" sz="3200" dirty="0" err="1" smtClean="0">
                <a:latin typeface="Nikosh" pitchFamily="2" charset="0"/>
                <a:cs typeface="Nikosh" pitchFamily="2" charset="0"/>
              </a:rPr>
              <a:t>আইন</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মেনে চলে। </a:t>
            </a:r>
            <a:endParaRPr lang="en-US" sz="32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5410200"/>
          </a:xfrm>
        </p:spPr>
        <p:txBody>
          <a:bodyPr>
            <a:normAutofit fontScale="92500" lnSpcReduction="1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আইনের ইংরেজী প্রতিশব্দ </a:t>
            </a:r>
            <a:r>
              <a:rPr lang="en-US" dirty="0" smtClean="0">
                <a:latin typeface="Times New Roman" pitchFamily="18" charset="0"/>
                <a:cs typeface="Times New Roman" pitchFamily="18" charset="0"/>
              </a:rPr>
              <a:t>Law </a:t>
            </a:r>
            <a:r>
              <a:rPr lang="bn-BD" dirty="0" smtClean="0">
                <a:latin typeface="Nikosh" pitchFamily="2" charset="0"/>
                <a:cs typeface="Nikosh" pitchFamily="2" charset="0"/>
              </a:rPr>
              <a:t>এটি এসেছে? </a:t>
            </a:r>
          </a:p>
          <a:p>
            <a:pPr>
              <a:buNone/>
            </a:pPr>
            <a:r>
              <a:rPr lang="bn-BD" dirty="0" smtClean="0">
                <a:latin typeface="Nikosh" pitchFamily="2" charset="0"/>
                <a:cs typeface="Nikosh" pitchFamily="2" charset="0"/>
              </a:rPr>
              <a:t>ক।  গ্রিক শব্দ থেকে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 টিউটনিক শব্দ থেকে </a:t>
            </a:r>
            <a:r>
              <a:rPr lang="en-US" b="1"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ল্যাটিন শব্দ থেকে  ঘ। জার্মান শব্দ থেকে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ইংরেজী </a:t>
            </a:r>
            <a:r>
              <a:rPr lang="en-US" dirty="0" smtClean="0">
                <a:latin typeface="Times New Roman" pitchFamily="18" charset="0"/>
                <a:cs typeface="Times New Roman" pitchFamily="18" charset="0"/>
              </a:rPr>
              <a:t>Law </a:t>
            </a:r>
            <a:r>
              <a:rPr lang="bn-BD" dirty="0" smtClean="0">
                <a:latin typeface="Nikosh" pitchFamily="2" charset="0"/>
                <a:cs typeface="Nikosh" pitchFamily="2" charset="0"/>
              </a:rPr>
              <a:t>শব্দটি কোন টিউটনিক শব্দ থেকে এসেছে।</a:t>
            </a:r>
          </a:p>
          <a:p>
            <a:pPr>
              <a:buNone/>
            </a:pPr>
            <a:r>
              <a:rPr lang="bn-BD" dirty="0" smtClean="0">
                <a:latin typeface="Nikosh" pitchFamily="2" charset="0"/>
                <a:cs typeface="Nikosh" pitchFamily="2" charset="0"/>
              </a:rPr>
              <a:t> ক। </a:t>
            </a:r>
            <a:r>
              <a:rPr lang="en-US" dirty="0" smtClean="0">
                <a:latin typeface="Times New Roman" pitchFamily="18" charset="0"/>
                <a:cs typeface="Times New Roman" pitchFamily="18" charset="0"/>
              </a:rPr>
              <a:t>Low</a:t>
            </a:r>
            <a:r>
              <a:rPr lang="bn-BD" dirty="0" smtClean="0">
                <a:latin typeface="Nikosh" pitchFamily="2" charset="0"/>
                <a:cs typeface="Nikosh" pitchFamily="2" charset="0"/>
              </a:rPr>
              <a:t>   খ।</a:t>
            </a:r>
            <a:r>
              <a:rPr lang="en-US"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Leg  </a:t>
            </a:r>
            <a:r>
              <a:rPr lang="bn-BD" b="1" dirty="0" smtClean="0">
                <a:latin typeface="Nikosh" pitchFamily="2" charset="0"/>
                <a:cs typeface="Nikosh" pitchFamily="2" charset="0"/>
              </a:rPr>
              <a:t>গ। </a:t>
            </a:r>
            <a:r>
              <a:rPr lang="en-US" b="1" dirty="0" smtClean="0">
                <a:latin typeface="Times New Roman" pitchFamily="18" charset="0"/>
                <a:cs typeface="Times New Roman" pitchFamily="18" charset="0"/>
              </a:rPr>
              <a:t>Lag</a:t>
            </a:r>
            <a:r>
              <a:rPr lang="bn-BD" b="1" dirty="0" smtClean="0">
                <a:latin typeface="Nikosh" pitchFamily="2" charset="0"/>
                <a:cs typeface="Nikosh" pitchFamily="2" charset="0"/>
              </a:rPr>
              <a:t>   </a:t>
            </a:r>
            <a:r>
              <a:rPr lang="bn-BD" dirty="0" smtClean="0">
                <a:latin typeface="Nikosh" pitchFamily="2" charset="0"/>
                <a:cs typeface="Nikosh" pitchFamily="2" charset="0"/>
              </a:rPr>
              <a:t>ঘ।  </a:t>
            </a:r>
            <a:r>
              <a:rPr lang="en-US" dirty="0" smtClean="0">
                <a:latin typeface="Times New Roman" pitchFamily="18" charset="0"/>
                <a:cs typeface="Times New Roman" pitchFamily="18" charset="0"/>
              </a:rPr>
              <a:t>Log</a:t>
            </a: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যুক্তিসিদ্ধ ইচ্ছার অভিব্যক্তিই আইন- উক্তিটি কার?  </a:t>
            </a:r>
          </a:p>
          <a:p>
            <a:pPr>
              <a:buNone/>
            </a:pPr>
            <a:r>
              <a:rPr lang="bn-BD" dirty="0" smtClean="0">
                <a:latin typeface="Nikosh" pitchFamily="2" charset="0"/>
                <a:cs typeface="Nikosh" pitchFamily="2" charset="0"/>
              </a:rPr>
              <a:t>ক। সক্রেটিস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ট</a:t>
            </a:r>
            <a:r>
              <a:rPr lang="en-US" dirty="0" err="1" smtClean="0">
                <a:latin typeface="Nikosh" pitchFamily="2" charset="0"/>
                <a:cs typeface="Nikosh" pitchFamily="2" charset="0"/>
              </a:rPr>
              <a:t>মা</a:t>
            </a:r>
            <a:r>
              <a:rPr lang="bn-BD" dirty="0" smtClean="0">
                <a:latin typeface="Nikosh" pitchFamily="2" charset="0"/>
                <a:cs typeface="Nikosh" pitchFamily="2" charset="0"/>
              </a:rPr>
              <a:t>স হবস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 এরিষ্টটল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জন অস্টিন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আইন হচ্ছে নিম্নতমের প্রতি উদ্ধতন রাজনৈতিক কর্তৃত্বের আদেশ- উক্তিটি কার?         </a:t>
            </a:r>
          </a:p>
          <a:p>
            <a:pPr>
              <a:buNone/>
            </a:pPr>
            <a:r>
              <a:rPr lang="bn-BD" b="1" dirty="0" smtClean="0">
                <a:latin typeface="Nikosh" pitchFamily="2" charset="0"/>
                <a:cs typeface="Nikosh" pitchFamily="2" charset="0"/>
              </a:rPr>
              <a:t>ক। জন অষ্টিন</a:t>
            </a:r>
            <a:r>
              <a:rPr lang="bn-BD" b="1" dirty="0" smtClean="0">
                <a:latin typeface="Times New Roman" pitchFamily="18" charset="0"/>
                <a:cs typeface="Nikosh" pitchFamily="2" charset="0"/>
              </a:rPr>
              <a:t> </a:t>
            </a:r>
            <a:r>
              <a:rPr lang="en-US" b="1" dirty="0" smtClean="0">
                <a:latin typeface="Times New Roman" pitchFamily="18" charset="0"/>
                <a:cs typeface="Nikosh" pitchFamily="2" charset="0"/>
              </a:rPr>
              <a:t> </a:t>
            </a:r>
            <a:r>
              <a:rPr lang="bn-BD" dirty="0" smtClean="0">
                <a:latin typeface="Nikosh" pitchFamily="2" charset="0"/>
                <a:cs typeface="Nikosh" pitchFamily="2" charset="0"/>
              </a:rPr>
              <a:t>খ। স্যাভিনি    গ। ট</a:t>
            </a:r>
            <a:r>
              <a:rPr lang="en-US" dirty="0" err="1" smtClean="0">
                <a:latin typeface="Nikosh" pitchFamily="2" charset="0"/>
                <a:cs typeface="Nikosh" pitchFamily="2" charset="0"/>
              </a:rPr>
              <a:t>মাস</a:t>
            </a:r>
            <a:r>
              <a:rPr lang="en-US" dirty="0" smtClean="0">
                <a:latin typeface="Nikosh" pitchFamily="2" charset="0"/>
                <a:cs typeface="Nikosh" pitchFamily="2" charset="0"/>
              </a:rPr>
              <a:t> </a:t>
            </a:r>
            <a:r>
              <a:rPr lang="bn-BD" dirty="0" smtClean="0">
                <a:latin typeface="Nikosh" pitchFamily="2" charset="0"/>
                <a:cs typeface="Nikosh" pitchFamily="2" charset="0"/>
              </a:rPr>
              <a:t> হবস   ঘ। অধ্যাপক হল্যান্ড  </a:t>
            </a:r>
          </a:p>
          <a:p>
            <a:pPr>
              <a:buNone/>
            </a:pPr>
            <a:r>
              <a:rPr lang="bn-BD" dirty="0" smtClean="0">
                <a:latin typeface="Nikosh" pitchFamily="2" charset="0"/>
                <a:cs typeface="Nikosh" pitchFamily="2" charset="0"/>
              </a:rPr>
              <a:t>৫।  আইনের সর্বজ</a:t>
            </a:r>
            <a:r>
              <a:rPr lang="en-US" dirty="0" err="1" smtClean="0">
                <a:latin typeface="Nikosh" pitchFamily="2" charset="0"/>
                <a:cs typeface="Nikosh" pitchFamily="2" charset="0"/>
              </a:rPr>
              <a:t>নগ্রা</a:t>
            </a:r>
            <a:r>
              <a:rPr lang="bn-BD" dirty="0" smtClean="0">
                <a:latin typeface="Nikosh" pitchFamily="2" charset="0"/>
                <a:cs typeface="Nikosh" pitchFamily="2" charset="0"/>
              </a:rPr>
              <a:t>হ্য সংজ্ঞা প্রদান করেছেন কে ?      </a:t>
            </a:r>
          </a:p>
          <a:p>
            <a:pPr>
              <a:buNone/>
            </a:pPr>
            <a:r>
              <a:rPr lang="bn-BD" dirty="0" smtClean="0">
                <a:latin typeface="Nikosh" pitchFamily="2" charset="0"/>
                <a:cs typeface="Nikosh" pitchFamily="2" charset="0"/>
              </a:rPr>
              <a:t>ক। অধ্যাপক হল্যান্ড</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জন অষ্টিন </a:t>
            </a:r>
            <a:r>
              <a:rPr lang="en-US" dirty="0" smtClean="0">
                <a:latin typeface="Nikosh" pitchFamily="2" charset="0"/>
                <a:cs typeface="Nikosh" pitchFamily="2" charset="0"/>
              </a:rPr>
              <a:t> </a:t>
            </a:r>
            <a:r>
              <a:rPr lang="bn-BD" b="1" dirty="0" smtClean="0">
                <a:latin typeface="Nikosh" pitchFamily="2" charset="0"/>
                <a:cs typeface="Nikosh" pitchFamily="2" charset="0"/>
              </a:rPr>
              <a:t>গ।  উড্রো উইলসন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টমাস হবস </a:t>
            </a:r>
            <a:endParaRPr lang="en-US" dirty="0"/>
          </a:p>
        </p:txBody>
      </p:sp>
      <p:sp>
        <p:nvSpPr>
          <p:cNvPr id="2" name="Title 1"/>
          <p:cNvSpPr>
            <a:spLocks noGrp="1"/>
          </p:cNvSpPr>
          <p:nvPr>
            <p:ph type="title"/>
          </p:nvPr>
        </p:nvSpPr>
        <p:spPr>
          <a:xfrm>
            <a:off x="1981200" y="152400"/>
            <a:ext cx="4267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8970807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715000"/>
          </a:xfrm>
        </p:spPr>
        <p:txBody>
          <a:bodyPr>
            <a:normAutofit/>
          </a:bodyPr>
          <a:lstStyle/>
          <a:p>
            <a:pPr>
              <a:buNone/>
            </a:pPr>
            <a:r>
              <a:rPr lang="bn-BD" sz="2400" dirty="0" smtClean="0">
                <a:latin typeface="Nikosh" pitchFamily="2" charset="0"/>
                <a:cs typeface="Nikosh" pitchFamily="2" charset="0"/>
              </a:rPr>
              <a:t>৬।  আইন হল মানুষের স্থায়ী আচার-ব্যবহার ও চিন্তাধারার সেই অংশ যা রাষ্ট্রের দ্বারা স্বীকৃত্ব </a:t>
            </a:r>
          </a:p>
          <a:p>
            <a:pPr>
              <a:buNone/>
            </a:pPr>
            <a:r>
              <a:rPr lang="bn-BD" sz="2400" dirty="0" smtClean="0">
                <a:latin typeface="Nikosh" pitchFamily="2" charset="0"/>
                <a:cs typeface="Nikosh" pitchFamily="2" charset="0"/>
              </a:rPr>
              <a:t>বিধিতে পরিণত হয়েছে এবং যার পশ্চাতে রাষ্ট্রীয় কর্তৃত্বের সুষ্পষ্ট সমর্থন রয়েছে- উক্তিটি কার?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জন অস্টিন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অধ্যাপক হল্যান্ড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গ। উড্রো উইলসনের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ঘ।  অধ্যাপক গেটেল  </a:t>
            </a:r>
          </a:p>
          <a:p>
            <a:pPr>
              <a:buNone/>
            </a:pPr>
            <a:r>
              <a:rPr lang="bn-BD" sz="2400" dirty="0" smtClean="0">
                <a:latin typeface="Nikosh" pitchFamily="2" charset="0"/>
                <a:cs typeface="Nikosh" pitchFamily="2" charset="0"/>
              </a:rPr>
              <a:t> ৭। অধ্যাপক হল্যান্ডের মতে আইনের উৎস কয়টি?    </a:t>
            </a:r>
          </a:p>
          <a:p>
            <a:pPr>
              <a:buNone/>
            </a:pPr>
            <a:r>
              <a:rPr lang="bn-BD" sz="2400" dirty="0" smtClean="0">
                <a:latin typeface="Nikosh" pitchFamily="2" charset="0"/>
                <a:cs typeface="Nikosh" pitchFamily="2" charset="0"/>
              </a:rPr>
              <a:t>ক। ৫টি   </a:t>
            </a:r>
            <a:r>
              <a:rPr lang="bn-BD" sz="2400" b="1" dirty="0" smtClean="0">
                <a:latin typeface="Nikosh" pitchFamily="2" charset="0"/>
                <a:cs typeface="Nikosh" pitchFamily="2" charset="0"/>
              </a:rPr>
              <a:t>খ। ৬টি  </a:t>
            </a:r>
            <a:r>
              <a:rPr lang="bn-BD" sz="2400" dirty="0" smtClean="0">
                <a:latin typeface="Nikosh" pitchFamily="2" charset="0"/>
                <a:cs typeface="Nikosh" pitchFamily="2" charset="0"/>
              </a:rPr>
              <a:t>গ।  ৪টি    ঘ।  ৩টি</a:t>
            </a:r>
            <a:endParaRPr lang="en-US" sz="2400" dirty="0" smtClean="0">
              <a:latin typeface="Times New Roman" pitchFamily="18" charset="0"/>
              <a:cs typeface="Times New Roman" pitchFamily="18" charset="0"/>
            </a:endParaRP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আইনের উৎস একটি এবং তা হচ্ছে সার্বভৌমের আদেশ- উক্তিটি কার ?  </a:t>
            </a:r>
          </a:p>
          <a:p>
            <a:pPr>
              <a:buNone/>
            </a:pPr>
            <a:r>
              <a:rPr lang="bn-BD" sz="2400" dirty="0" smtClean="0">
                <a:latin typeface="Nikosh" pitchFamily="2" charset="0"/>
                <a:cs typeface="Nikosh" pitchFamily="2" charset="0"/>
              </a:rPr>
              <a:t>ক। টমাস  হবস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অধ্যাপক হলান্ড     গ।</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মেইটল্যান্ড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 জন অস্টিন </a:t>
            </a:r>
          </a:p>
          <a:p>
            <a:pPr>
              <a:buNone/>
            </a:pPr>
            <a:r>
              <a:rPr lang="bn-BD" sz="2400" dirty="0" smtClean="0">
                <a:latin typeface="Nikosh" pitchFamily="2" charset="0"/>
                <a:cs typeface="Nikosh" pitchFamily="2" charset="0"/>
              </a:rPr>
              <a:t>৯।  নিজের ওপর, নিজের দেহ ও মনের ওপর ব্যক্তিই সার্বভৌম-উক্তিটি কার?         </a:t>
            </a:r>
          </a:p>
          <a:p>
            <a:pPr>
              <a:buNone/>
            </a:pPr>
            <a:r>
              <a:rPr lang="bn-BD" sz="2400" b="1" dirty="0" smtClean="0">
                <a:latin typeface="Nikosh" pitchFamily="2" charset="0"/>
                <a:cs typeface="Nikosh" pitchFamily="2" charset="0"/>
              </a:rPr>
              <a:t>ক।  জন ষ্টুয়ার্ট মিল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জেমস মিল  গ।  ম্যাকাইভার  ঘ।  লাস্কি  </a:t>
            </a:r>
          </a:p>
          <a:p>
            <a:pPr>
              <a:buNone/>
            </a:pPr>
            <a:r>
              <a:rPr lang="bn-BD" sz="2400" dirty="0" smtClean="0">
                <a:latin typeface="Nikosh" pitchFamily="2" charset="0"/>
                <a:cs typeface="Nikosh" pitchFamily="2" charset="0"/>
              </a:rPr>
              <a:t>১০। স্বাধীনতা বলতে আমি বুঝি সেই পরিবেশের সুযোগ সংরক্ষণ, যেখানে মানুষ তার সত্তাকে পুর্ণ উপলদ্ধি করার সুযোগ লাভ করতে পারে-উক্তিটি কার ?      </a:t>
            </a:r>
          </a:p>
          <a:p>
            <a:pPr>
              <a:buNone/>
            </a:pPr>
            <a:r>
              <a:rPr lang="bn-BD" sz="2400" b="1" dirty="0" smtClean="0">
                <a:latin typeface="Nikosh" pitchFamily="2" charset="0"/>
                <a:cs typeface="Nikosh" pitchFamily="2" charset="0"/>
              </a:rPr>
              <a:t>ক।  অধ্যাপক হ্যারল্ড লাস্কি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জন স্টুয়ার্ট মিল   গ। হার্বাট স্পেন্সার   ঘ। টি এইচ গ্রিন  </a:t>
            </a: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p:txBody>
      </p:sp>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1330953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715000"/>
          </a:xfrm>
        </p:spPr>
        <p:txBody>
          <a:bodyPr>
            <a:normAutofit/>
          </a:bodyPr>
          <a:lstStyle/>
          <a:p>
            <a:pPr>
              <a:buNone/>
            </a:pPr>
            <a:r>
              <a:rPr lang="bn-BD" sz="2400" dirty="0" smtClean="0">
                <a:latin typeface="Nikosh" pitchFamily="2" charset="0"/>
                <a:cs typeface="Nikosh" pitchFamily="2" charset="0"/>
              </a:rPr>
              <a:t>১১। স্বাধীনতা বলতে </a:t>
            </a:r>
            <a:r>
              <a:rPr lang="en-US" sz="2400" dirty="0" err="1" smtClean="0">
                <a:latin typeface="Nikosh" pitchFamily="2" charset="0"/>
                <a:cs typeface="Nikosh" pitchFamily="2" charset="0"/>
              </a:rPr>
              <a:t>বু</a:t>
            </a:r>
            <a:r>
              <a:rPr lang="bn-BD" sz="2400" dirty="0" smtClean="0">
                <a:latin typeface="Nikosh" pitchFamily="2" charset="0"/>
                <a:cs typeface="Nikosh" pitchFamily="2" charset="0"/>
              </a:rPr>
              <a:t>ঝায় </a:t>
            </a:r>
            <a:r>
              <a:rPr lang="bn-BD" sz="2400" smtClean="0">
                <a:latin typeface="Nikosh" pitchFamily="2" charset="0"/>
                <a:cs typeface="Nikosh" pitchFamily="2" charset="0"/>
              </a:rPr>
              <a:t>সে সকল </a:t>
            </a:r>
            <a:r>
              <a:rPr lang="bn-BD" sz="2400" dirty="0" smtClean="0">
                <a:latin typeface="Nikosh" pitchFamily="2" charset="0"/>
                <a:cs typeface="Nikosh" pitchFamily="2" charset="0"/>
              </a:rPr>
              <a:t>সামাজিক অবস্থার ওপর থেকে বিধি নিষেধের অপসারণ, যা আধুনিক সভ্যজগতে মানুষের সুখী জীবন যাপনের জন্য অত্যাবশ্যক- উক্তিটি কার? </a:t>
            </a:r>
          </a:p>
          <a:p>
            <a:pPr>
              <a:buNone/>
            </a:pP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ক।  অধ্যাপক হ্যারল্ড লাস্কি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জন স্টুয়ার্ট মিল   গ। হার্বাট স্পেন্সার   ঘ। টি এইচ গ্রিন  </a:t>
            </a:r>
          </a:p>
          <a:p>
            <a:pPr lvl="0">
              <a:buClr>
                <a:srgbClr val="2DA2BF"/>
              </a:buClr>
              <a:buNone/>
            </a:pPr>
            <a:r>
              <a:rPr lang="bn-BD" sz="2500" dirty="0" smtClean="0">
                <a:solidFill>
                  <a:prstClr val="black"/>
                </a:solidFill>
                <a:latin typeface="Nikosh" pitchFamily="2" charset="0"/>
                <a:cs typeface="Nikosh" pitchFamily="2" charset="0"/>
              </a:rPr>
              <a:t>১২</a:t>
            </a:r>
            <a:r>
              <a:rPr lang="bn-BD" sz="2500" dirty="0">
                <a:solidFill>
                  <a:prstClr val="black"/>
                </a:solidFill>
                <a:latin typeface="Nikosh" pitchFamily="2" charset="0"/>
                <a:cs typeface="Nikosh" pitchFamily="2" charset="0"/>
              </a:rPr>
              <a:t>। স্বাধীনতা ও আইনের বিরোধ নেই-  উক্তিটি কার? </a:t>
            </a:r>
            <a:r>
              <a:rPr lang="bn-BD" sz="2500" dirty="0">
                <a:solidFill>
                  <a:prstClr val="black"/>
                </a:solidFill>
                <a:latin typeface="Times New Roman" pitchFamily="18" charset="0"/>
                <a:cs typeface="Nikosh" pitchFamily="2" charset="0"/>
              </a:rPr>
              <a:t>   </a:t>
            </a:r>
            <a:r>
              <a:rPr lang="bn-BD" sz="2500"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    </a:t>
            </a:r>
          </a:p>
          <a:p>
            <a:pPr lvl="0">
              <a:buClr>
                <a:srgbClr val="2DA2BF"/>
              </a:buClr>
              <a:buNone/>
            </a:pPr>
            <a:r>
              <a:rPr lang="bn-BD" sz="2500" dirty="0">
                <a:solidFill>
                  <a:prstClr val="black"/>
                </a:solidFill>
                <a:latin typeface="Nikosh" pitchFamily="2" charset="0"/>
                <a:cs typeface="Nikosh" pitchFamily="2" charset="0"/>
              </a:rPr>
              <a:t>ক। মন্টেস্কু  খ।</a:t>
            </a:r>
            <a:r>
              <a:rPr lang="bn-BD" sz="2500" b="1"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জন লক  </a:t>
            </a:r>
            <a:r>
              <a:rPr lang="bn-BD" sz="2500" dirty="0">
                <a:solidFill>
                  <a:prstClr val="black"/>
                </a:solidFill>
                <a:latin typeface="Times New Roman" pitchFamily="18" charset="0"/>
                <a:cs typeface="Nikosh" pitchFamily="2" charset="0"/>
              </a:rPr>
              <a:t> </a:t>
            </a:r>
            <a:r>
              <a:rPr lang="bn-BD" sz="2500" b="1" dirty="0">
                <a:solidFill>
                  <a:prstClr val="black"/>
                </a:solidFill>
                <a:latin typeface="Nikosh" pitchFamily="2" charset="0"/>
                <a:cs typeface="Nikosh" pitchFamily="2" charset="0"/>
              </a:rPr>
              <a:t>গ। বার্কার  </a:t>
            </a:r>
            <a:r>
              <a:rPr lang="bn-BD" sz="2500" dirty="0">
                <a:solidFill>
                  <a:prstClr val="black"/>
                </a:solidFill>
                <a:latin typeface="Nikosh" pitchFamily="2" charset="0"/>
                <a:cs typeface="Nikosh" pitchFamily="2" charset="0"/>
              </a:rPr>
              <a:t> ঘ। উইলোবী </a:t>
            </a:r>
          </a:p>
          <a:p>
            <a:pPr lvl="0">
              <a:buClr>
                <a:srgbClr val="2DA2BF"/>
              </a:buClr>
              <a:buNone/>
            </a:pPr>
            <a:r>
              <a:rPr lang="bn-BD" sz="2500" dirty="0">
                <a:solidFill>
                  <a:prstClr val="black"/>
                </a:solidFill>
                <a:latin typeface="Nikosh" pitchFamily="2" charset="0"/>
                <a:cs typeface="Nikosh" pitchFamily="2" charset="0"/>
              </a:rPr>
              <a:t>১৩।  যেখানে আইন থাকে না সেখানে স্বাধীনতা থাকতে পারে না- উক্তিটি কার?    </a:t>
            </a:r>
          </a:p>
          <a:p>
            <a:pPr lvl="0">
              <a:buClr>
                <a:srgbClr val="2DA2BF"/>
              </a:buClr>
              <a:buNone/>
            </a:pPr>
            <a:r>
              <a:rPr lang="bn-BD" sz="2500" dirty="0">
                <a:solidFill>
                  <a:prstClr val="black"/>
                </a:solidFill>
                <a:latin typeface="Nikosh" pitchFamily="2" charset="0"/>
                <a:cs typeface="Nikosh" pitchFamily="2" charset="0"/>
              </a:rPr>
              <a:t>ক। বার্কার   </a:t>
            </a:r>
            <a:r>
              <a:rPr lang="bn-BD" sz="2500" b="1" dirty="0">
                <a:solidFill>
                  <a:prstClr val="black"/>
                </a:solidFill>
                <a:latin typeface="Nikosh" pitchFamily="2" charset="0"/>
                <a:cs typeface="Nikosh" pitchFamily="2" charset="0"/>
              </a:rPr>
              <a:t>খ।   জন লক     </a:t>
            </a:r>
            <a:r>
              <a:rPr lang="bn-BD" sz="2500" dirty="0">
                <a:solidFill>
                  <a:prstClr val="black"/>
                </a:solidFill>
                <a:latin typeface="Nikosh" pitchFamily="2" charset="0"/>
                <a:cs typeface="Nikosh" pitchFamily="2" charset="0"/>
              </a:rPr>
              <a:t>গ।  উইলোবী   ঘ।  এ ভি ডাইসি </a:t>
            </a:r>
            <a:endParaRPr lang="en-US" sz="2500" dirty="0">
              <a:solidFill>
                <a:prstClr val="black"/>
              </a:solidFill>
              <a:latin typeface="Times New Roman" pitchFamily="18" charset="0"/>
              <a:cs typeface="Times New Roman" pitchFamily="18" charset="0"/>
            </a:endParaRPr>
          </a:p>
          <a:p>
            <a:pPr lvl="0">
              <a:buClr>
                <a:srgbClr val="2DA2BF"/>
              </a:buClr>
              <a:buNone/>
            </a:pPr>
            <a:r>
              <a:rPr lang="bn-BD" sz="2500" dirty="0">
                <a:solidFill>
                  <a:prstClr val="black"/>
                </a:solidFill>
                <a:latin typeface="Nikosh" pitchFamily="2" charset="0"/>
                <a:cs typeface="Nikosh" pitchFamily="2" charset="0"/>
              </a:rPr>
              <a:t>১৪। </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আইন হলো আবেগ বিবর্জিত যুক্তি- উক্তিটি কার ?  </a:t>
            </a:r>
          </a:p>
          <a:p>
            <a:pPr lvl="0">
              <a:buClr>
                <a:srgbClr val="2DA2BF"/>
              </a:buClr>
              <a:buNone/>
            </a:pPr>
            <a:r>
              <a:rPr lang="bn-BD" sz="2500" dirty="0">
                <a:solidFill>
                  <a:prstClr val="black"/>
                </a:solidFill>
                <a:latin typeface="Nikosh" pitchFamily="2" charset="0"/>
                <a:cs typeface="Nikosh" pitchFamily="2" charset="0"/>
              </a:rPr>
              <a:t>ক।  জন অষ্টিন   </a:t>
            </a:r>
            <a:r>
              <a:rPr lang="bn-BD" sz="2500" dirty="0">
                <a:solidFill>
                  <a:prstClr val="black"/>
                </a:solidFill>
                <a:latin typeface="Times New Roman" pitchFamily="18" charset="0"/>
                <a:cs typeface="Nikosh" pitchFamily="2" charset="0"/>
              </a:rPr>
              <a:t> </a:t>
            </a:r>
            <a:r>
              <a:rPr lang="bn-BD" sz="2500" dirty="0">
                <a:solidFill>
                  <a:prstClr val="black"/>
                </a:solidFill>
                <a:latin typeface="Nikosh" pitchFamily="2" charset="0"/>
                <a:cs typeface="Nikosh" pitchFamily="2" charset="0"/>
              </a:rPr>
              <a:t>খ। জন লক     </a:t>
            </a:r>
            <a:r>
              <a:rPr lang="bn-BD" sz="2500" b="1" dirty="0">
                <a:solidFill>
                  <a:prstClr val="black"/>
                </a:solidFill>
                <a:latin typeface="Nikosh" pitchFamily="2" charset="0"/>
                <a:cs typeface="Nikosh" pitchFamily="2" charset="0"/>
              </a:rPr>
              <a:t>গ।</a:t>
            </a:r>
            <a:r>
              <a:rPr lang="en-US" sz="2500" b="1" dirty="0">
                <a:solidFill>
                  <a:prstClr val="black"/>
                </a:solidFill>
                <a:latin typeface="Nikosh" pitchFamily="2" charset="0"/>
                <a:cs typeface="Nikosh" pitchFamily="2" charset="0"/>
              </a:rPr>
              <a:t> </a:t>
            </a:r>
            <a:r>
              <a:rPr lang="bn-BD" sz="2500" b="1" dirty="0">
                <a:solidFill>
                  <a:prstClr val="black"/>
                </a:solidFill>
                <a:latin typeface="Times New Roman" pitchFamily="18" charset="0"/>
                <a:cs typeface="Nikosh" pitchFamily="2" charset="0"/>
              </a:rPr>
              <a:t> এরিষ্টটল  </a:t>
            </a:r>
            <a:r>
              <a:rPr lang="en-US" sz="2500" b="1"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ঘ।</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 অধ্যাপক হল্যান্ড</a:t>
            </a:r>
          </a:p>
          <a:p>
            <a:pPr lvl="0">
              <a:buClr>
                <a:srgbClr val="2DA2BF"/>
              </a:buClr>
              <a:buNone/>
            </a:pPr>
            <a:r>
              <a:rPr lang="bn-BD" sz="2500" dirty="0">
                <a:solidFill>
                  <a:prstClr val="black"/>
                </a:solidFill>
                <a:latin typeface="Nikosh" pitchFamily="2" charset="0"/>
                <a:cs typeface="Nikosh" pitchFamily="2" charset="0"/>
              </a:rPr>
              <a:t>১৫।  আইন সার্বভৌম শাসকের আদেশ- এটি কার মত?        </a:t>
            </a:r>
          </a:p>
          <a:p>
            <a:pPr lvl="0">
              <a:buClr>
                <a:srgbClr val="2DA2BF"/>
              </a:buClr>
              <a:buNone/>
            </a:pPr>
            <a:r>
              <a:rPr lang="bn-BD" sz="2500" dirty="0">
                <a:solidFill>
                  <a:prstClr val="black"/>
                </a:solidFill>
                <a:latin typeface="Nikosh" pitchFamily="2" charset="0"/>
                <a:cs typeface="Nikosh" pitchFamily="2" charset="0"/>
              </a:rPr>
              <a:t>ক। এরিষ্টটল    </a:t>
            </a:r>
            <a:r>
              <a:rPr lang="bn-BD" sz="2500" dirty="0">
                <a:solidFill>
                  <a:prstClr val="black"/>
                </a:solidFill>
                <a:latin typeface="Times New Roman" pitchFamily="18" charset="0"/>
                <a:cs typeface="Nikosh" pitchFamily="2" charset="0"/>
              </a:rPr>
              <a:t> </a:t>
            </a:r>
            <a:r>
              <a:rPr lang="bn-BD" sz="2500" b="1" dirty="0">
                <a:solidFill>
                  <a:prstClr val="black"/>
                </a:solidFill>
                <a:latin typeface="Nikosh" pitchFamily="2" charset="0"/>
                <a:cs typeface="Nikosh" pitchFamily="2" charset="0"/>
              </a:rPr>
              <a:t>খ। জন অষ্টিন    </a:t>
            </a:r>
            <a:r>
              <a:rPr lang="bn-BD" sz="2500" dirty="0">
                <a:solidFill>
                  <a:prstClr val="black"/>
                </a:solidFill>
                <a:latin typeface="Nikosh" pitchFamily="2" charset="0"/>
                <a:cs typeface="Nikosh" pitchFamily="2" charset="0"/>
              </a:rPr>
              <a:t>গ।</a:t>
            </a:r>
            <a:r>
              <a:rPr lang="en-US" sz="2500" dirty="0">
                <a:solidFill>
                  <a:prstClr val="black"/>
                </a:solidFill>
                <a:latin typeface="Nikosh" pitchFamily="2" charset="0"/>
                <a:cs typeface="Nikosh" pitchFamily="2" charset="0"/>
              </a:rPr>
              <a:t> </a:t>
            </a:r>
            <a:r>
              <a:rPr lang="bn-BD" sz="2500" dirty="0">
                <a:solidFill>
                  <a:prstClr val="black"/>
                </a:solidFill>
                <a:latin typeface="Times New Roman" pitchFamily="18" charset="0"/>
                <a:cs typeface="Nikosh" pitchFamily="2" charset="0"/>
              </a:rPr>
              <a:t> অধ্যাপক হল্যান্ড  </a:t>
            </a:r>
            <a:r>
              <a:rPr lang="en-US" sz="2500"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ঘ।</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 জন লক</a:t>
            </a:r>
            <a:endParaRPr lang="bn-BD" sz="2000" dirty="0" smtClean="0">
              <a:latin typeface="Nikosh" pitchFamily="2" charset="0"/>
              <a:cs typeface="Nikosh" pitchFamily="2" charset="0"/>
            </a:endParaRPr>
          </a:p>
        </p:txBody>
      </p:sp>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2583636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normAutofit/>
          </a:bodyPr>
          <a:lstStyle/>
          <a:p>
            <a:pPr>
              <a:buNone/>
            </a:pPr>
            <a:r>
              <a:rPr lang="bn-BD" dirty="0" smtClean="0">
                <a:latin typeface="Nikosh" pitchFamily="2" charset="0"/>
                <a:cs typeface="Nikosh" pitchFamily="2" charset="0"/>
              </a:rPr>
              <a:t>১৬।  চিরন্তন সতর্কতার মধ্যেই স্বাধীনতার মুল্য নিহিত- উক্তিটি কার?         </a:t>
            </a:r>
          </a:p>
          <a:p>
            <a:pPr>
              <a:buNone/>
            </a:pPr>
            <a:r>
              <a:rPr lang="bn-BD" b="1" dirty="0" smtClean="0">
                <a:latin typeface="Nikosh" pitchFamily="2" charset="0"/>
                <a:cs typeface="Nikosh" pitchFamily="2" charset="0"/>
              </a:rPr>
              <a:t>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জন লক  গ।  মন্টেস্কু  ঘ।  জন অস্টিন</a:t>
            </a:r>
          </a:p>
          <a:p>
            <a:pPr>
              <a:buNone/>
            </a:pPr>
            <a:r>
              <a:rPr lang="bn-BD" dirty="0" smtClean="0">
                <a:latin typeface="Nikosh" pitchFamily="2" charset="0"/>
                <a:cs typeface="Nikosh" pitchFamily="2" charset="0"/>
              </a:rPr>
              <a:t>১৭।  জনমত আইনের অন্যতম উৎস- এটি কার উক্তি?     </a:t>
            </a:r>
          </a:p>
          <a:p>
            <a:pPr>
              <a:buNone/>
            </a:pPr>
            <a:r>
              <a:rPr lang="bn-BD" dirty="0" smtClean="0">
                <a:latin typeface="Nikosh" pitchFamily="2" charset="0"/>
                <a:cs typeface="Nikosh" pitchFamily="2" charset="0"/>
              </a:rPr>
              <a:t>ক।  </a:t>
            </a:r>
            <a:r>
              <a:rPr lang="en-US" dirty="0" err="1" smtClean="0">
                <a:latin typeface="Nikosh" pitchFamily="2" charset="0"/>
                <a:cs typeface="Nikosh" pitchFamily="2" charset="0"/>
              </a:rPr>
              <a:t>জন</a:t>
            </a:r>
            <a:r>
              <a:rPr lang="en-US" dirty="0" smtClean="0">
                <a:latin typeface="Nikosh" pitchFamily="2" charset="0"/>
                <a:cs typeface="Nikosh" pitchFamily="2" charset="0"/>
              </a:rPr>
              <a:t> </a:t>
            </a:r>
            <a:r>
              <a:rPr lang="bn-BD" dirty="0" smtClean="0">
                <a:latin typeface="Nikosh" pitchFamily="2" charset="0"/>
                <a:cs typeface="Nikosh" pitchFamily="2" charset="0"/>
              </a:rPr>
              <a:t>লক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ওপেন হাউস  </a:t>
            </a:r>
            <a:r>
              <a:rPr lang="bn-BD" dirty="0" smtClean="0">
                <a:latin typeface="Nikosh" pitchFamily="2" charset="0"/>
                <a:cs typeface="Nikosh" pitchFamily="2" charset="0"/>
              </a:rPr>
              <a:t>গ।  অধ্যাপক লাস্কি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অধ্যাপক হল্যান্ড </a:t>
            </a:r>
            <a:endParaRPr lang="en-US" dirty="0" smtClean="0">
              <a:latin typeface="Nikosh" pitchFamily="2" charset="0"/>
              <a:cs typeface="Nikosh" pitchFamily="2" charset="0"/>
            </a:endParaRPr>
          </a:p>
          <a:p>
            <a:pPr lvl="0">
              <a:buClr>
                <a:srgbClr val="2DA2BF"/>
              </a:buClr>
              <a:buNone/>
            </a:pPr>
            <a:r>
              <a:rPr lang="bn-BD" sz="2400" dirty="0">
                <a:solidFill>
                  <a:prstClr val="black"/>
                </a:solidFill>
                <a:latin typeface="Nikosh" pitchFamily="2" charset="0"/>
                <a:cs typeface="Nikosh" pitchFamily="2" charset="0"/>
              </a:rPr>
              <a:t>১৮</a:t>
            </a:r>
            <a:r>
              <a:rPr lang="bn-IN" sz="2400" dirty="0">
                <a:solidFill>
                  <a:prstClr val="black"/>
                </a:solidFill>
                <a:latin typeface="Nikosh" pitchFamily="2" charset="0"/>
                <a:cs typeface="Nikosh" pitchFamily="2" charset="0"/>
              </a:rPr>
              <a:t>। </a:t>
            </a:r>
            <a:r>
              <a:rPr lang="bn-BD" sz="2400" dirty="0">
                <a:solidFill>
                  <a:prstClr val="black"/>
                </a:solidFill>
                <a:latin typeface="Nikosh" pitchFamily="2" charset="0"/>
                <a:cs typeface="Nikosh" pitchFamily="2" charset="0"/>
              </a:rPr>
              <a:t>অবাধ ও নিয়ন্ত্রণহীণ স্বাধীনতা  </a:t>
            </a:r>
            <a:r>
              <a:rPr lang="bn-BD" sz="2400" dirty="0" smtClean="0">
                <a:solidFill>
                  <a:prstClr val="black"/>
                </a:solidFill>
                <a:latin typeface="Nikosh" pitchFamily="2" charset="0"/>
                <a:cs typeface="Nikosh" pitchFamily="2" charset="0"/>
              </a:rPr>
              <a:t>-?</a:t>
            </a:r>
            <a:endParaRPr lang="bn-IN" sz="2400" dirty="0">
              <a:solidFill>
                <a:prstClr val="black"/>
              </a:solidFill>
              <a:latin typeface="Nikosh" pitchFamily="2" charset="0"/>
              <a:cs typeface="Nikosh" pitchFamily="2" charset="0"/>
            </a:endParaRPr>
          </a:p>
          <a:p>
            <a:pPr lvl="0">
              <a:buClr>
                <a:srgbClr val="2DA2BF"/>
              </a:buClr>
              <a:buNone/>
            </a:pPr>
            <a:r>
              <a:rPr lang="en-US" sz="2400" dirty="0">
                <a:solidFill>
                  <a:prstClr val="black"/>
                </a:solidFill>
                <a:latin typeface="Nikosh" pitchFamily="2" charset="0"/>
                <a:cs typeface="Nikosh" pitchFamily="2" charset="0"/>
              </a:rPr>
              <a:t>i-</a:t>
            </a:r>
            <a:r>
              <a:rPr lang="bn-BD" sz="2400" dirty="0">
                <a:solidFill>
                  <a:prstClr val="black"/>
                </a:solidFill>
                <a:latin typeface="Nikosh" pitchFamily="2" charset="0"/>
                <a:cs typeface="Nikosh" pitchFamily="2" charset="0"/>
              </a:rPr>
              <a:t> উচ্ছংখলতার নামান্তর</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a:t>
            </a:r>
            <a:r>
              <a:rPr lang="bn-BD" sz="2400" dirty="0">
                <a:solidFill>
                  <a:prstClr val="black"/>
                </a:solidFill>
                <a:latin typeface="Nikosh" pitchFamily="2" charset="0"/>
                <a:cs typeface="Nikosh" pitchFamily="2" charset="0"/>
              </a:rPr>
              <a:t> অরাজকতার নামান্তর  </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iii- </a:t>
            </a:r>
            <a:r>
              <a:rPr lang="bn-BD" sz="2400" dirty="0">
                <a:solidFill>
                  <a:prstClr val="black"/>
                </a:solidFill>
                <a:latin typeface="Nikosh" pitchFamily="2" charset="0"/>
                <a:cs typeface="Nikosh" pitchFamily="2" charset="0"/>
              </a:rPr>
              <a:t>প্রকৃত স্বাধীনতা </a:t>
            </a:r>
            <a:r>
              <a:rPr lang="bn-IN" sz="2400" dirty="0">
                <a:solidFill>
                  <a:prstClr val="black"/>
                </a:solidFill>
                <a:latin typeface="Nikosh" pitchFamily="2" charset="0"/>
                <a:cs typeface="Nikosh" pitchFamily="2" charset="0"/>
              </a:rPr>
              <a:t>---নিচের কোনটি সঠিক? </a:t>
            </a:r>
          </a:p>
          <a:p>
            <a:pPr lvl="0">
              <a:buClr>
                <a:srgbClr val="2DA2BF"/>
              </a:buClr>
              <a:buNone/>
            </a:pPr>
            <a:r>
              <a:rPr lang="bn-IN" sz="2400" b="1" dirty="0">
                <a:solidFill>
                  <a:prstClr val="black"/>
                </a:solidFill>
                <a:latin typeface="Nikosh" pitchFamily="2" charset="0"/>
                <a:cs typeface="Nikosh" pitchFamily="2" charset="0"/>
              </a:rPr>
              <a:t> ক- </a:t>
            </a:r>
            <a:r>
              <a:rPr lang="en-US" sz="2400" b="1" dirty="0">
                <a:solidFill>
                  <a:prstClr val="black"/>
                </a:solidFill>
                <a:latin typeface="Nikosh" pitchFamily="2" charset="0"/>
                <a:cs typeface="Nikosh" pitchFamily="2" charset="0"/>
              </a:rPr>
              <a:t>i </a:t>
            </a:r>
            <a:r>
              <a:rPr lang="bn-BD" sz="2400" b="1"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ii</a:t>
            </a:r>
            <a:r>
              <a:rPr lang="bn-IN" sz="2400" b="1"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খ-</a:t>
            </a:r>
            <a:r>
              <a:rPr lang="en-US" sz="2400" dirty="0">
                <a:solidFill>
                  <a:prstClr val="black"/>
                </a:solidFill>
                <a:latin typeface="Nikosh" pitchFamily="2" charset="0"/>
                <a:cs typeface="Nikosh" pitchFamily="2" charset="0"/>
              </a:rPr>
              <a:t>  ii </a:t>
            </a:r>
            <a:r>
              <a:rPr lang="bn-BD"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গ- </a:t>
            </a:r>
            <a:r>
              <a:rPr lang="en-US" sz="2400" dirty="0">
                <a:solidFill>
                  <a:prstClr val="black"/>
                </a:solidFill>
                <a:latin typeface="Nikosh" pitchFamily="2" charset="0"/>
                <a:cs typeface="Nikosh" pitchFamily="2" charset="0"/>
              </a:rPr>
              <a:t>iii</a:t>
            </a:r>
            <a:r>
              <a:rPr lang="bn-IN" sz="2400" dirty="0">
                <a:solidFill>
                  <a:prstClr val="black"/>
                </a:solidFill>
                <a:latin typeface="Nikosh" pitchFamily="2" charset="0"/>
                <a:cs typeface="Nikosh" pitchFamily="2" charset="0"/>
              </a:rPr>
              <a:t>     ঘ-</a:t>
            </a:r>
            <a:r>
              <a:rPr lang="en-US" sz="2400" dirty="0">
                <a:solidFill>
                  <a:prstClr val="black"/>
                </a:solidFill>
                <a:latin typeface="Nikosh" pitchFamily="2" charset="0"/>
                <a:cs typeface="Nikosh" pitchFamily="2" charset="0"/>
              </a:rPr>
              <a:t> i, ii </a:t>
            </a:r>
            <a:r>
              <a:rPr lang="bn-IN" sz="2400"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 iii</a:t>
            </a:r>
          </a:p>
          <a:p>
            <a:pPr lvl="0">
              <a:buClr>
                <a:srgbClr val="2DA2BF"/>
              </a:buClr>
              <a:buNone/>
            </a:pPr>
            <a:r>
              <a:rPr lang="bn-BD" sz="2400" dirty="0">
                <a:solidFill>
                  <a:prstClr val="black"/>
                </a:solidFill>
                <a:latin typeface="Nikosh" pitchFamily="2" charset="0"/>
                <a:cs typeface="Nikosh" pitchFamily="2" charset="0"/>
              </a:rPr>
              <a:t>১৯</a:t>
            </a:r>
            <a:r>
              <a:rPr lang="bn-IN" sz="2400" dirty="0">
                <a:solidFill>
                  <a:prstClr val="black"/>
                </a:solidFill>
                <a:latin typeface="Nikosh" pitchFamily="2" charset="0"/>
                <a:cs typeface="Nikosh" pitchFamily="2" charset="0"/>
              </a:rPr>
              <a:t>। </a:t>
            </a:r>
            <a:r>
              <a:rPr lang="bn-BD" sz="2400" dirty="0">
                <a:solidFill>
                  <a:prstClr val="black"/>
                </a:solidFill>
                <a:latin typeface="Nikosh" pitchFamily="2" charset="0"/>
                <a:cs typeface="Nikosh" pitchFamily="2" charset="0"/>
              </a:rPr>
              <a:t> জাতীয় স্বাধীনতা ব্যতীত অর্থহীন- কোনটি </a:t>
            </a:r>
            <a:r>
              <a:rPr lang="bn-BD" sz="2400" dirty="0" smtClean="0">
                <a:solidFill>
                  <a:prstClr val="black"/>
                </a:solidFill>
                <a:latin typeface="Nikosh" pitchFamily="2" charset="0"/>
                <a:cs typeface="Nikosh" pitchFamily="2" charset="0"/>
              </a:rPr>
              <a:t>?</a:t>
            </a:r>
            <a:endParaRPr lang="bn-IN" sz="2400" dirty="0">
              <a:solidFill>
                <a:prstClr val="black"/>
              </a:solidFill>
              <a:latin typeface="Nikosh" pitchFamily="2" charset="0"/>
              <a:cs typeface="Nikosh" pitchFamily="2" charset="0"/>
            </a:endParaRPr>
          </a:p>
          <a:p>
            <a:pPr lvl="0">
              <a:buClr>
                <a:srgbClr val="2DA2BF"/>
              </a:buClr>
              <a:buNone/>
            </a:pPr>
            <a:r>
              <a:rPr lang="en-US" sz="2400" dirty="0">
                <a:solidFill>
                  <a:prstClr val="black"/>
                </a:solidFill>
                <a:latin typeface="Nikosh" pitchFamily="2" charset="0"/>
                <a:cs typeface="Nikosh" pitchFamily="2" charset="0"/>
              </a:rPr>
              <a:t>i-</a:t>
            </a:r>
            <a:r>
              <a:rPr lang="bn-BD" sz="2400" dirty="0">
                <a:solidFill>
                  <a:prstClr val="black"/>
                </a:solidFill>
                <a:latin typeface="Nikosh" pitchFamily="2" charset="0"/>
                <a:cs typeface="Nikosh" pitchFamily="2" charset="0"/>
              </a:rPr>
              <a:t> সামাজিক স্বাধীনতা </a:t>
            </a:r>
            <a:r>
              <a:rPr lang="en-US" sz="2400" dirty="0">
                <a:solidFill>
                  <a:prstClr val="black"/>
                </a:solidFill>
                <a:latin typeface="Nikosh" pitchFamily="2" charset="0"/>
                <a:cs typeface="Nikosh" pitchFamily="2" charset="0"/>
              </a:rPr>
              <a:t>ii-</a:t>
            </a:r>
            <a:r>
              <a:rPr lang="bn-BD" sz="2400" dirty="0">
                <a:solidFill>
                  <a:prstClr val="black"/>
                </a:solidFill>
                <a:latin typeface="Nikosh" pitchFamily="2" charset="0"/>
                <a:cs typeface="Nikosh" pitchFamily="2" charset="0"/>
              </a:rPr>
              <a:t> রাজনৈতিক স্বাধীনতা  </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iii- </a:t>
            </a:r>
            <a:r>
              <a:rPr lang="bn-BD" sz="2400" dirty="0">
                <a:solidFill>
                  <a:prstClr val="black"/>
                </a:solidFill>
                <a:latin typeface="Nikosh" pitchFamily="2" charset="0"/>
                <a:cs typeface="Nikosh" pitchFamily="2" charset="0"/>
              </a:rPr>
              <a:t>অর্থনৈতিক স্বাধীনতা</a:t>
            </a:r>
            <a:r>
              <a:rPr lang="bn-IN" sz="2400" dirty="0">
                <a:solidFill>
                  <a:prstClr val="black"/>
                </a:solidFill>
                <a:latin typeface="Nikosh" pitchFamily="2" charset="0"/>
                <a:cs typeface="Nikosh" pitchFamily="2" charset="0"/>
              </a:rPr>
              <a:t>--- নিচের কোনটি সঠিক? </a:t>
            </a:r>
          </a:p>
          <a:p>
            <a:pPr lvl="0">
              <a:buClr>
                <a:srgbClr val="2DA2BF"/>
              </a:buClr>
              <a:buNone/>
            </a:pPr>
            <a:r>
              <a:rPr lang="bn-IN" sz="2400" dirty="0">
                <a:solidFill>
                  <a:prstClr val="black"/>
                </a:solidFill>
                <a:latin typeface="Nikosh" pitchFamily="2" charset="0"/>
                <a:cs typeface="Nikosh" pitchFamily="2" charset="0"/>
              </a:rPr>
              <a:t> ক- </a:t>
            </a:r>
            <a:r>
              <a:rPr lang="en-US" sz="2400" dirty="0">
                <a:solidFill>
                  <a:prstClr val="black"/>
                </a:solidFill>
                <a:latin typeface="Times New Roman" pitchFamily="18" charset="0"/>
                <a:cs typeface="Times New Roman" pitchFamily="18" charset="0"/>
              </a:rPr>
              <a:t>i </a:t>
            </a:r>
            <a:r>
              <a:rPr lang="bn-BD" sz="2400" dirty="0">
                <a:solidFill>
                  <a:prstClr val="black"/>
                </a:solidFill>
                <a:latin typeface="Nikosh" pitchFamily="2" charset="0"/>
                <a:cs typeface="Nikosh" pitchFamily="2" charset="0"/>
              </a:rPr>
              <a:t>ও</a:t>
            </a:r>
            <a:r>
              <a:rPr lang="bn-BD"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 </a:t>
            </a:r>
            <a:r>
              <a:rPr lang="en-US" sz="2400" dirty="0" err="1">
                <a:solidFill>
                  <a:prstClr val="black"/>
                </a:solidFill>
                <a:latin typeface="Times New Roman" pitchFamily="18" charset="0"/>
                <a:cs typeface="Times New Roman" pitchFamily="18" charset="0"/>
              </a:rPr>
              <a:t>i</a:t>
            </a:r>
            <a:r>
              <a:rPr lang="en-US" sz="2400" dirty="0">
                <a:solidFill>
                  <a:prstClr val="black"/>
                </a:solidFill>
                <a:latin typeface="Times New Roman" pitchFamily="18" charset="0"/>
                <a:cs typeface="Times New Roman" pitchFamily="18" charset="0"/>
              </a:rPr>
              <a:t> </a:t>
            </a:r>
            <a:r>
              <a:rPr lang="bn-IN" sz="2400" dirty="0">
                <a:solidFill>
                  <a:prstClr val="black"/>
                </a:solidFill>
                <a:latin typeface="Nikosh" pitchFamily="2" charset="0"/>
                <a:cs typeface="Nikosh" pitchFamily="2" charset="0"/>
              </a:rPr>
              <a:t>খ-</a:t>
            </a:r>
            <a:r>
              <a:rPr lang="en-US" sz="2400" dirty="0">
                <a:solidFill>
                  <a:prstClr val="black"/>
                </a:solidFill>
                <a:latin typeface="Nikosh" pitchFamily="2" charset="0"/>
                <a:cs typeface="Nikosh" pitchFamily="2" charset="0"/>
              </a:rPr>
              <a:t>  </a:t>
            </a:r>
            <a:r>
              <a:rPr lang="en-US" sz="2400" dirty="0">
                <a:solidFill>
                  <a:prstClr val="black"/>
                </a:solidFill>
                <a:latin typeface="Times New Roman" pitchFamily="18" charset="0"/>
                <a:cs typeface="Times New Roman" pitchFamily="18" charset="0"/>
              </a:rPr>
              <a:t>iii </a:t>
            </a:r>
            <a:r>
              <a:rPr lang="en-US" sz="2400"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গ- </a:t>
            </a:r>
            <a:r>
              <a:rPr lang="en-US" sz="2400" dirty="0">
                <a:solidFill>
                  <a:prstClr val="black"/>
                </a:solidFill>
                <a:latin typeface="Nikosh" pitchFamily="2" charset="0"/>
                <a:cs typeface="Nikosh" pitchFamily="2" charset="0"/>
              </a:rPr>
              <a:t>ii </a:t>
            </a:r>
            <a:r>
              <a:rPr lang="bn-IN" sz="2400"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iii</a:t>
            </a:r>
            <a:r>
              <a:rPr lang="bn-IN" sz="2400" dirty="0">
                <a:solidFill>
                  <a:prstClr val="black"/>
                </a:solidFill>
                <a:latin typeface="Nikosh" pitchFamily="2" charset="0"/>
                <a:cs typeface="Nikosh" pitchFamily="2" charset="0"/>
              </a:rPr>
              <a:t>    </a:t>
            </a:r>
            <a:r>
              <a:rPr lang="bn-IN" sz="2400" b="1" dirty="0">
                <a:solidFill>
                  <a:prstClr val="black"/>
                </a:solidFill>
                <a:latin typeface="Nikosh" pitchFamily="2" charset="0"/>
                <a:cs typeface="Nikosh" pitchFamily="2" charset="0"/>
              </a:rPr>
              <a:t>ঘ-</a:t>
            </a:r>
            <a:r>
              <a:rPr lang="en-US" sz="2400" b="1" dirty="0">
                <a:solidFill>
                  <a:prstClr val="black"/>
                </a:solidFill>
                <a:latin typeface="Nikosh" pitchFamily="2" charset="0"/>
                <a:cs typeface="Nikosh" pitchFamily="2" charset="0"/>
              </a:rPr>
              <a:t> i, ii </a:t>
            </a:r>
            <a:r>
              <a:rPr lang="bn-IN" sz="2400" b="1" dirty="0">
                <a:solidFill>
                  <a:prstClr val="black"/>
                </a:solidFill>
                <a:latin typeface="Nikosh" pitchFamily="2" charset="0"/>
                <a:cs typeface="Nikosh" pitchFamily="2" charset="0"/>
              </a:rPr>
              <a:t>ও </a:t>
            </a:r>
            <a:r>
              <a:rPr lang="en-US" sz="2400" b="1" dirty="0">
                <a:solidFill>
                  <a:prstClr val="black"/>
                </a:solidFill>
                <a:latin typeface="Nikosh" pitchFamily="2" charset="0"/>
                <a:cs typeface="Nikosh" pitchFamily="2" charset="0"/>
              </a:rPr>
              <a:t> iii</a:t>
            </a:r>
            <a:endParaRPr lang="bn-BD" sz="2400" b="1" dirty="0">
              <a:solidFill>
                <a:prstClr val="black"/>
              </a:solidFill>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533400" y="228600"/>
            <a:ext cx="8229600" cy="9144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জ্ঞান মুলক,অনুধাবন মুলক, প্রয়োগ মুলক প্রশ্ন </a:t>
            </a:r>
            <a:br>
              <a:rPr lang="bn-BD" dirty="0" smtClean="0">
                <a:latin typeface="Nikosh" pitchFamily="2" charset="0"/>
                <a:cs typeface="Nikosh" pitchFamily="2" charset="0"/>
              </a:rPr>
            </a:br>
            <a:endParaRPr lang="en-US" dirty="0"/>
          </a:p>
        </p:txBody>
      </p:sp>
    </p:spTree>
    <p:extLst>
      <p:ext uri="{BB962C8B-B14F-4D97-AF65-F5344CB8AC3E}">
        <p14:creationId xmlns:p14="http://schemas.microsoft.com/office/powerpoint/2010/main" val="186791394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486400"/>
          </a:xfrm>
        </p:spPr>
        <p:txBody>
          <a:bodyPr>
            <a:normAutofit/>
          </a:bodyPr>
          <a:lstStyle/>
          <a:p>
            <a:pPr>
              <a:buNone/>
            </a:pPr>
            <a:r>
              <a:rPr lang="bn-BD" sz="2400" dirty="0" smtClean="0">
                <a:latin typeface="Nikosh" pitchFamily="2" charset="0"/>
                <a:cs typeface="Nikosh" pitchFamily="2" charset="0"/>
              </a:rPr>
              <a:t>২০</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ফরাসি বিপ্লবের মুলমন্ত্র ছিল-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সাম্য, স্বাধীনতা ও আইন</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আইন, স্বাধীনতা ও ভাতৃত্ব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সাম্য, স্বাধীনতা ও ভাতৃত্ব</a:t>
            </a:r>
            <a:r>
              <a:rPr lang="bn-IN" sz="2400" dirty="0" smtClean="0">
                <a:latin typeface="Nikosh" pitchFamily="2" charset="0"/>
                <a:cs typeface="Nikosh" pitchFamily="2" charset="0"/>
              </a:rPr>
              <a:t>--- নিচের কোনটি সঠিক? </a:t>
            </a:r>
          </a:p>
          <a:p>
            <a:pPr>
              <a:buNone/>
            </a:pP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ক- </a:t>
            </a:r>
            <a:r>
              <a:rPr lang="en-US" sz="2400"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২১</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আমাদের দেশের সকল নাগরিক সমান সুযোগ-সুবিধা ভোগ করে</a:t>
            </a:r>
            <a:r>
              <a:rPr lang="bn-IN" sz="2400" dirty="0" smtClean="0">
                <a:latin typeface="Nikosh" pitchFamily="2" charset="0"/>
                <a:cs typeface="Nikosh" pitchFamily="2" charset="0"/>
              </a:rPr>
              <a:t>-</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সামাজিক অধিকার ভোগের ক্ষেত্রে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রাজনৈতিক অধিকার ভোগের ক্ষেত্রে </a:t>
            </a:r>
            <a:endParaRPr lang="en-US" sz="2400" dirty="0" smtClean="0">
              <a:latin typeface="Nikosh" pitchFamily="2" charset="0"/>
              <a:cs typeface="Nikosh" pitchFamily="2" charset="0"/>
            </a:endParaRPr>
          </a:p>
          <a:p>
            <a:pPr>
              <a:buNone/>
            </a:pP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অর্থনৈতিক অধিকার ক্ষেত্রে</a:t>
            </a:r>
            <a:r>
              <a:rPr lang="bn-IN" sz="2400" dirty="0" smtClean="0">
                <a:latin typeface="Nikosh" pitchFamily="2" charset="0"/>
                <a:cs typeface="Nikosh" pitchFamily="2" charset="0"/>
              </a:rPr>
              <a:t>---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ii </a:t>
            </a:r>
            <a:r>
              <a:rPr lang="bn-IN" sz="2400" b="1" dirty="0" smtClean="0">
                <a:latin typeface="Nikosh" pitchFamily="2" charset="0"/>
                <a:cs typeface="Nikosh" pitchFamily="2" charset="0"/>
              </a:rPr>
              <a:t>ও </a:t>
            </a:r>
            <a:r>
              <a:rPr lang="en-US" sz="2400" b="1" dirty="0" smtClean="0">
                <a:latin typeface="Nikosh" pitchFamily="2" charset="0"/>
                <a:cs typeface="Nikosh" pitchFamily="2" charset="0"/>
              </a:rPr>
              <a:t> iii</a:t>
            </a:r>
            <a:endParaRPr lang="bn-BD" sz="2400" b="1" dirty="0" smtClean="0">
              <a:latin typeface="Nikosh" pitchFamily="2" charset="0"/>
              <a:cs typeface="Nikosh" pitchFamily="2" charset="0"/>
            </a:endParaRPr>
          </a:p>
          <a:p>
            <a:pPr>
              <a:buNone/>
            </a:pPr>
            <a:r>
              <a:rPr lang="bn-BD" sz="2400" dirty="0" smtClean="0">
                <a:latin typeface="Nikosh" pitchFamily="2" charset="0"/>
                <a:cs typeface="Nikosh" pitchFamily="2" charset="0"/>
              </a:rPr>
              <a:t>২২</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আমানুল্লাহ রাষ্ট্রের একজন নাগরিক হিসেবে যে রাজনৈতিক স্বাধীনতা ভোগ করবে?</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রাজনৈতিক মতামত প্রকাশের অধিকার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নির্বাচনে প্রতিদ্বন্দ্বিতার অধিকার </a:t>
            </a:r>
            <a:endParaRPr lang="en-US" sz="2400" dirty="0" smtClean="0">
              <a:latin typeface="Nikosh" pitchFamily="2" charset="0"/>
              <a:cs typeface="Nikosh" pitchFamily="2" charset="0"/>
            </a:endParaRPr>
          </a:p>
          <a:p>
            <a:pPr>
              <a:buNone/>
            </a:pP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কর্মে নিযুক্ত হবার অধিকার</a:t>
            </a:r>
            <a:r>
              <a:rPr lang="bn-IN" sz="2400" dirty="0" smtClean="0">
                <a:latin typeface="Nikosh" pitchFamily="2" charset="0"/>
                <a:cs typeface="Nikosh" pitchFamily="2" charset="0"/>
              </a:rPr>
              <a:t> ---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b="1" dirty="0" smtClean="0">
                <a:latin typeface="Nikosh" pitchFamily="2" charset="0"/>
                <a:cs typeface="Nikosh" pitchFamily="2" charset="0"/>
              </a:rPr>
              <a:t>ও </a:t>
            </a:r>
            <a:r>
              <a:rPr lang="en-US" sz="2400" b="1" dirty="0" smtClean="0">
                <a:latin typeface="Times New Roman" pitchFamily="18" charset="0"/>
                <a:cs typeface="Times New Roman" pitchFamily="18" charset="0"/>
              </a:rPr>
              <a:t>ii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457200" y="152400"/>
            <a:ext cx="8229600" cy="1143000"/>
          </a:xfrm>
        </p:spPr>
        <p:txBody>
          <a:bodyPr>
            <a:normAutofit/>
          </a:bodyPr>
          <a:lstStyle/>
          <a:p>
            <a:pPr algn="ctr"/>
            <a:r>
              <a:rPr lang="bn-BD" dirty="0" smtClean="0">
                <a:latin typeface="Nikosh" pitchFamily="2" charset="0"/>
                <a:cs typeface="Nikosh" pitchFamily="2" charset="0"/>
              </a:rPr>
              <a:t>বহুপদি সমাপ্তিসুচক বহুনির্বাচনি প্রশ্ন</a:t>
            </a:r>
            <a:endParaRPr lang="en-US" dirty="0">
              <a:latin typeface="Nikosh" pitchFamily="2" charset="0"/>
              <a:cs typeface="Nikosh" pitchFamily="2" charset="0"/>
            </a:endParaRPr>
          </a:p>
        </p:txBody>
      </p:sp>
    </p:spTree>
    <p:extLst>
      <p:ext uri="{BB962C8B-B14F-4D97-AF65-F5344CB8AC3E}">
        <p14:creationId xmlns:p14="http://schemas.microsoft.com/office/powerpoint/2010/main" val="323754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grpId="3" nodeType="clickEffect">
                                  <p:stCondLst>
                                    <p:cond delay="0"/>
                                  </p:stCondLst>
                                  <p:childTnLst>
                                    <p:set>
                                      <p:cBhvr override="childStyle">
                                        <p:cTn id="23" dur="indefinite"/>
                                        <p:tgtEl>
                                          <p:spTgt spid="2"/>
                                        </p:tgtEl>
                                        <p:attrNameLst>
                                          <p:attrName>style.fontStyle</p:attrName>
                                        </p:attrNameLst>
                                      </p:cBhvr>
                                      <p:to>
                                        <p:strVal val="normal"/>
                                      </p:to>
                                    </p:set>
                                    <p:set>
                                      <p:cBhvr override="childStyle">
                                        <p:cTn id="24" dur="indefinite"/>
                                        <p:tgtEl>
                                          <p:spTgt spid="2"/>
                                        </p:tgtEl>
                                        <p:attrNameLst>
                                          <p:attrName>style.fontWeight</p:attrName>
                                        </p:attrNameLst>
                                      </p:cBhvr>
                                      <p:to>
                                        <p:strVal val="bold"/>
                                      </p:to>
                                    </p:set>
                                    <p:set>
                                      <p:cBhvr override="childStyle">
                                        <p:cTn id="25"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915400" cy="5562600"/>
          </a:xfrm>
        </p:spPr>
        <p:txBody>
          <a:bodyPr>
            <a:normAutofit fontScale="85000" lnSpcReduction="10000"/>
          </a:bodyPr>
          <a:lstStyle/>
          <a:p>
            <a:pPr>
              <a:buNone/>
            </a:pPr>
            <a:r>
              <a:rPr lang="en-US" dirty="0" err="1" smtClean="0">
                <a:latin typeface="Nikosh" pitchFamily="2" charset="0"/>
                <a:cs typeface="Nikosh" pitchFamily="2" charset="0"/>
              </a:rPr>
              <a:t>হাসি</a:t>
            </a:r>
            <a:r>
              <a:rPr lang="en-US" dirty="0" smtClean="0">
                <a:latin typeface="Nikosh" pitchFamily="2" charset="0"/>
                <a:cs typeface="Nikosh" pitchFamily="2" charset="0"/>
              </a:rPr>
              <a:t> </a:t>
            </a:r>
            <a:r>
              <a:rPr lang="bn-BD" dirty="0" smtClean="0">
                <a:latin typeface="Nikosh" pitchFamily="2" charset="0"/>
                <a:cs typeface="Nikosh" pitchFamily="2" charset="0"/>
              </a:rPr>
              <a:t>, প্রিয় ও </a:t>
            </a:r>
            <a:r>
              <a:rPr lang="en-US" dirty="0" err="1" smtClean="0">
                <a:latin typeface="Nikosh" pitchFamily="2" charset="0"/>
                <a:cs typeface="Nikosh" pitchFamily="2" charset="0"/>
              </a:rPr>
              <a:t>ছবি</a:t>
            </a:r>
            <a:r>
              <a:rPr lang="bn-BD" dirty="0" smtClean="0">
                <a:latin typeface="Nikosh" pitchFamily="2" charset="0"/>
                <a:cs typeface="Nikosh" pitchFamily="2" charset="0"/>
              </a:rPr>
              <a:t>  একটি টেলিভিশন চ্যনেলে কাজ করেন। টেলিভিশন  চ্যানেলে যারা কাজ করেন তারা সকলেই অসম্প্রদায়িক চেতনার অধিকারী এবং ভিন্ন ভিন্ন ধর্মের লোক, তারা সৌহার্দপুর্ণ পরিবেশে কাজ করেন ।  তাদের চ্যানেলের ক্যান্টিনে সব ধরনের ধর্ম বর্ণের মানুষ খেতে পারে। এখানে কিরুপ সাম্য প্রতিষ্ঠিত হয়েছে। </a:t>
            </a:r>
          </a:p>
          <a:p>
            <a:pPr>
              <a:buNone/>
            </a:pPr>
            <a:r>
              <a:rPr lang="bn-BD" dirty="0" smtClean="0">
                <a:latin typeface="Nikosh" pitchFamily="2" charset="0"/>
                <a:cs typeface="Nikosh" pitchFamily="2" charset="0"/>
              </a:rPr>
              <a:t>২৩</a:t>
            </a:r>
            <a:r>
              <a:rPr lang="bn-IN" dirty="0" smtClean="0">
                <a:latin typeface="Nikosh" pitchFamily="2" charset="0"/>
                <a:cs typeface="Nikosh" pitchFamily="2" charset="0"/>
              </a:rPr>
              <a:t>। </a:t>
            </a:r>
            <a:r>
              <a:rPr lang="bn-BD" dirty="0" smtClean="0">
                <a:latin typeface="Nikosh" pitchFamily="2" charset="0"/>
                <a:cs typeface="Nikosh" pitchFamily="2" charset="0"/>
              </a:rPr>
              <a:t>সংবাদপত্রে তাদের কাজের মধ্যে কিরুপ সাম্য প্রতিষ্ঠিত হয়েছে?</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সাংস্কৃতিক সাম্য</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সামাজিক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অর্থনৈতিক সাম্য</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 ক- </a:t>
            </a:r>
            <a:r>
              <a:rPr lang="en-US" dirty="0" err="1" smtClean="0">
                <a:latin typeface="Nikosh" pitchFamily="2" charset="0"/>
                <a:cs typeface="Nikosh" pitchFamily="2" charset="0"/>
              </a:rPr>
              <a:t>i</a:t>
            </a:r>
            <a:r>
              <a:rPr lang="en-US" dirty="0" smtClean="0">
                <a:latin typeface="Nikosh" pitchFamily="2" charset="0"/>
                <a:cs typeface="Nikosh" pitchFamily="2" charset="0"/>
              </a:rPr>
              <a:t>  </a:t>
            </a:r>
            <a:r>
              <a:rPr lang="bn-IN" dirty="0" smtClean="0">
                <a:latin typeface="Nikosh" pitchFamily="2" charset="0"/>
                <a:cs typeface="Nikosh" pitchFamily="2" charset="0"/>
              </a:rPr>
              <a:t>  </a:t>
            </a:r>
            <a:r>
              <a:rPr lang="bn-IN" b="1" dirty="0" smtClean="0">
                <a:latin typeface="Nikosh" pitchFamily="2" charset="0"/>
                <a:cs typeface="Nikosh" pitchFamily="2" charset="0"/>
              </a:rPr>
              <a:t>খ-</a:t>
            </a:r>
            <a:r>
              <a:rPr lang="en-US" b="1" dirty="0" smtClean="0">
                <a:latin typeface="Nikosh" pitchFamily="2" charset="0"/>
                <a:cs typeface="Nikosh" pitchFamily="2" charset="0"/>
              </a:rPr>
              <a:t> ii </a:t>
            </a:r>
            <a:r>
              <a:rPr lang="bn-BD" b="1" dirty="0" smtClean="0">
                <a:latin typeface="Nikosh" pitchFamily="2" charset="0"/>
                <a:cs typeface="Nikosh" pitchFamily="2"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২৪</a:t>
            </a:r>
            <a:r>
              <a:rPr lang="bn-IN" dirty="0" smtClean="0">
                <a:latin typeface="Nikosh" pitchFamily="2" charset="0"/>
                <a:cs typeface="Nikosh" pitchFamily="2" charset="0"/>
              </a:rPr>
              <a:t>। </a:t>
            </a:r>
            <a:r>
              <a:rPr lang="bn-BD" dirty="0" smtClean="0">
                <a:latin typeface="Nikosh" pitchFamily="2" charset="0"/>
                <a:cs typeface="Nikosh" pitchFamily="2" charset="0"/>
              </a:rPr>
              <a:t>সকল নাগরিকের বেকারত্ব সামাজিক নিরাপত্তা প্রদান এতে কোন ধরনের সাম্য প্রতিষ্ঠিত হবে</a:t>
            </a:r>
            <a:r>
              <a:rPr lang="bn-IN" dirty="0" smtClean="0">
                <a:latin typeface="Nikosh" pitchFamily="2" charset="0"/>
                <a:cs typeface="Nikosh" pitchFamily="2" charset="0"/>
              </a:rPr>
              <a:t>-</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অর্থনৈতিক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রাজনৈতিক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সামাজিক সাম্য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ক- </a:t>
            </a:r>
            <a:r>
              <a:rPr lang="en-US" b="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২৫</a:t>
            </a:r>
            <a:r>
              <a:rPr lang="bn-IN" dirty="0" smtClean="0">
                <a:latin typeface="Nikosh" pitchFamily="2" charset="0"/>
                <a:cs typeface="Nikosh" pitchFamily="2" charset="0"/>
              </a:rPr>
              <a:t>। </a:t>
            </a:r>
            <a:r>
              <a:rPr lang="bn-BD" dirty="0" smtClean="0">
                <a:latin typeface="Nikosh" pitchFamily="2" charset="0"/>
                <a:cs typeface="Nikosh" pitchFamily="2" charset="0"/>
              </a:rPr>
              <a:t> সমাজ ও রাষ্ট্রে আন্দোলন ও বিপ্লব অবশ্যম্ভাবী হয়ে ওঠে </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আইনের শাসনের অভাবে</a:t>
            </a:r>
            <a:r>
              <a:rPr lang="bn-IN"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শাসক ও শাসিত জনগনের মধ্যে দুরুত্ব বৃদ্ধি পাওয়ায় </a:t>
            </a:r>
            <a:r>
              <a:rPr lang="bn-IN"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en-US" dirty="0" smtClean="0">
                <a:latin typeface="Nikosh" pitchFamily="2" charset="0"/>
                <a:cs typeface="Nikosh" pitchFamily="2" charset="0"/>
              </a:rPr>
              <a:t>iii- </a:t>
            </a:r>
            <a:r>
              <a:rPr lang="bn-BD" dirty="0" smtClean="0">
                <a:latin typeface="Nikosh" pitchFamily="2" charset="0"/>
                <a:cs typeface="Nikosh" pitchFamily="2" charset="0"/>
              </a:rPr>
              <a:t>সকলেই শাসক হতে চায় বলে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 ক- </a:t>
            </a:r>
            <a:r>
              <a:rPr lang="en-US" b="1" dirty="0" err="1" smtClean="0">
                <a:latin typeface="Nikosh" pitchFamily="2" charset="0"/>
                <a:cs typeface="Nikosh" pitchFamily="2" charset="0"/>
              </a:rPr>
              <a:t>i</a:t>
            </a:r>
            <a:r>
              <a:rPr lang="en-US" b="1" dirty="0" smtClean="0">
                <a:latin typeface="Nikosh" pitchFamily="2" charset="0"/>
                <a:cs typeface="Nikosh" pitchFamily="2" charset="0"/>
              </a:rPr>
              <a:t> </a:t>
            </a:r>
            <a:r>
              <a:rPr lang="bn-BD" b="1" dirty="0" smtClean="0">
                <a:latin typeface="Nikosh" pitchFamily="2" charset="0"/>
                <a:cs typeface="Nikosh" pitchFamily="2" charset="0"/>
              </a:rPr>
              <a:t>ও </a:t>
            </a:r>
            <a:r>
              <a:rPr lang="en-US" b="1" dirty="0" smtClean="0">
                <a:latin typeface="Nikosh" pitchFamily="2" charset="0"/>
                <a:cs typeface="Nikosh" pitchFamily="2" charset="0"/>
              </a:rPr>
              <a:t>ii  </a:t>
            </a:r>
            <a:r>
              <a:rPr lang="bn-IN" b="1"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ii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457200" y="2286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Tree>
    <p:extLst>
      <p:ext uri="{BB962C8B-B14F-4D97-AF65-F5344CB8AC3E}">
        <p14:creationId xmlns:p14="http://schemas.microsoft.com/office/powerpoint/2010/main" val="1906809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915400" cy="5224272"/>
          </a:xfrm>
        </p:spPr>
        <p:txBody>
          <a:bodyPr>
            <a:normAutofit/>
          </a:bodyPr>
          <a:lstStyle/>
          <a:p>
            <a:pPr>
              <a:buNone/>
            </a:pPr>
            <a:r>
              <a:rPr lang="bn-BD" sz="2400" dirty="0" smtClean="0">
                <a:latin typeface="Nikosh" pitchFamily="2" charset="0"/>
                <a:cs typeface="Nikosh" pitchFamily="2" charset="0"/>
              </a:rPr>
              <a:t>আইনের শাসন গণতন্ত্রের সাফল্যের অন্যতম পুর্বশর্ত। আইনের শাসনের অর্থ হলো আইনের চোখে সকলেই সমান। সকলেই আইনের আশ্রয় লাভের অধিকার লাভ করে। কাউকেই বিনাবিচারে গ্রেপ্তার বা আটক রাখা যাবে না, এর অর্থ হল আইনের প্রাধান্য ও আইনের দৃষ্টিতে সাম্য প্রতিষ্ঠা। </a:t>
            </a:r>
          </a:p>
          <a:p>
            <a:pPr>
              <a:buNone/>
            </a:pPr>
            <a:r>
              <a:rPr lang="bn-BD" sz="2400" dirty="0" smtClean="0">
                <a:latin typeface="Nikosh" pitchFamily="2" charset="0"/>
                <a:cs typeface="Nikosh" pitchFamily="2" charset="0"/>
              </a:rPr>
              <a:t>২৬। আইনের অনুশাসন বলতে যে প্রধান দুটো ধারণাকে বোঝায় তা হল-?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ব্যক্তিস্বাধীনতা ও ন্যায়বিচার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আইনের প্রাধান্য ও আইনের দৃষ্টিতে সাম্য </a:t>
            </a:r>
          </a:p>
          <a:p>
            <a:pPr>
              <a:buNone/>
            </a:pPr>
            <a:r>
              <a:rPr lang="bn-BD"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আইনের প্রাধান্য ও গণতান্ত্রিক মুল্যবোধ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ii </a:t>
            </a:r>
            <a:r>
              <a:rPr lang="bn-BD" sz="2400" b="1"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২৭।</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আইনের অনুশাসন থাকলে-?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সরকার ক্ষমতার অপব্যবহার করতে পারে না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বিনা বিচারে কাউকে আটক বা শাস্তি প্রদান করা যায় না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র‌্যাব পুলিশ ক্রশফায়ার দ্বারা মানুষ হত্যা করে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b="1" dirty="0" smtClean="0">
                <a:latin typeface="Nikosh" pitchFamily="2" charset="0"/>
                <a:cs typeface="Nikosh" pitchFamily="2" charset="0"/>
              </a:rPr>
              <a:t>ও </a:t>
            </a:r>
            <a:r>
              <a:rPr lang="en-US" sz="2400" b="1" dirty="0" smtClean="0">
                <a:latin typeface="Nikosh" pitchFamily="2" charset="0"/>
                <a:cs typeface="Nikosh" pitchFamily="2" charset="0"/>
              </a:rPr>
              <a:t>ii </a:t>
            </a:r>
            <a:r>
              <a:rPr lang="bn-BD" sz="2400" b="1"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দক্ষতা</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বহুপদী সমাপ্তি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সুচক</a:t>
            </a:r>
            <a:r>
              <a:rPr lang="bn-BD"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অভিন্ন তথ্য ভিত্তিক </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বহুর্নিবাচনী প্রশ্ন </a:t>
            </a:r>
            <a:endParaRPr lang="en-US" sz="2800" dirty="0"/>
          </a:p>
        </p:txBody>
      </p:sp>
    </p:spTree>
    <p:extLst>
      <p:ext uri="{BB962C8B-B14F-4D97-AF65-F5344CB8AC3E}">
        <p14:creationId xmlns:p14="http://schemas.microsoft.com/office/powerpoint/2010/main" val="278970234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3" nodeType="clickEffect">
                                  <p:stCondLst>
                                    <p:cond delay="0"/>
                                  </p:stCondLst>
                                  <p:childTnLst>
                                    <p:animScale>
                                      <p:cBhvr>
                                        <p:cTn id="2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3810000"/>
          </a:xfrm>
        </p:spPr>
        <p:txBody>
          <a:bodyPr>
            <a:noAutofit/>
          </a:bodyPr>
          <a:lstStyle/>
          <a:p>
            <a:pPr>
              <a:buNone/>
            </a:pPr>
            <a:r>
              <a:rPr lang="bn-BD" sz="4000" b="1" dirty="0" smtClean="0">
                <a:latin typeface="Nikosh" pitchFamily="2" charset="0"/>
                <a:cs typeface="Nikosh" pitchFamily="2" charset="0"/>
              </a:rPr>
              <a:t> </a:t>
            </a:r>
            <a:r>
              <a:rPr lang="bn-BD" sz="4000" dirty="0" smtClean="0">
                <a:latin typeface="Nikosh" pitchFamily="2" charset="0"/>
                <a:cs typeface="Nikosh" pitchFamily="2" charset="0"/>
              </a:rPr>
              <a:t>১। খ  ২। গ  ৩। গ  ৪। ক  ৫। গ  ৬। গ  ৭। খ  ৮। ঘ  ৯। ক  ১০। ক  ১১। ক ১২। গ  ১৩। খ  ১৪। গ  ১৫। খ  ১৬। ক  ১৭। খ  ১৮। ক  ১৯। ঘ  ২০। গ  ২১।  খ  ২২।  খ   ২৩।  খ  ২৪।  ক  ২৫। ক   ২৬। খ  ২৭। খ </a:t>
            </a:r>
            <a:endParaRPr lang="en-US" sz="4000" dirty="0">
              <a:latin typeface="Nikosh" pitchFamily="2" charset="0"/>
              <a:cs typeface="Nikosh" pitchFamily="2" charset="0"/>
            </a:endParaRPr>
          </a:p>
        </p:txBody>
      </p:sp>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Tree>
    <p:extLst>
      <p:ext uri="{BB962C8B-B14F-4D97-AF65-F5344CB8AC3E}">
        <p14:creationId xmlns:p14="http://schemas.microsoft.com/office/powerpoint/2010/main" val="181637233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মুল্যবোধ, আইন, স্বাধীনতা ও সাম্য   </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304800" y="2057400"/>
            <a:ext cx="8077200" cy="34290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৩   </a:t>
            </a:r>
          </a:p>
          <a:p>
            <a:pPr algn="ctr">
              <a:buNone/>
            </a:pPr>
            <a:r>
              <a:rPr lang="bn-BD" sz="4000" dirty="0" smtClean="0">
                <a:latin typeface="Nikosh" pitchFamily="2" charset="0"/>
                <a:cs typeface="Nikosh" pitchFamily="2" charset="0"/>
              </a:rPr>
              <a:t>আজকের পাঠ/পাঠ ঘোষনাঃ আইনের উৎস, আইনের শ্রেনীবিভাগ, আইন </a:t>
            </a:r>
            <a:r>
              <a:rPr lang="en-US" sz="4000" dirty="0" smtClean="0">
                <a:latin typeface="Nikosh" pitchFamily="2" charset="0"/>
                <a:cs typeface="Nikosh" pitchFamily="2" charset="0"/>
              </a:rPr>
              <a:t>অ</a:t>
            </a:r>
            <a:r>
              <a:rPr lang="bn-BD" sz="4000" dirty="0" smtClean="0">
                <a:latin typeface="Nikosh" pitchFamily="2" charset="0"/>
                <a:cs typeface="Nikosh" pitchFamily="2" charset="0"/>
              </a:rPr>
              <a:t>মান্য করার কারণ</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1981200"/>
            <a:ext cx="8839200" cy="3581400"/>
          </a:xfrm>
        </p:spPr>
        <p:txBody>
          <a:bodyPr>
            <a:normAutofit/>
          </a:bodyPr>
          <a:lstStyle/>
          <a:p>
            <a:pPr algn="ctr">
              <a:buNone/>
            </a:pPr>
            <a:r>
              <a:rPr lang="bn-BD" sz="4000" dirty="0" smtClean="0">
                <a:latin typeface="Nikosh" pitchFamily="2" charset="0"/>
                <a:cs typeface="Nikosh" pitchFamily="2" charset="0"/>
              </a:rPr>
              <a:t>সকল নাগরিকের গণতান্ত্রিক আইন মেনে চলার অভ্যাসই বলে দেয় দেশে  সুশাসন বিদ্যমান   আলোচনা কর?</a:t>
            </a:r>
          </a:p>
          <a:p>
            <a:pPr algn="ctr">
              <a:buNone/>
            </a:pPr>
            <a:endParaRPr lang="bn-BD" sz="2400" dirty="0" smtClean="0">
              <a:latin typeface="Nikosh" pitchFamily="2" charset="0"/>
              <a:cs typeface="Nikosh" pitchFamily="2" charset="0"/>
            </a:endParaRPr>
          </a:p>
          <a:p>
            <a:pPr algn="ctr">
              <a:buNone/>
            </a:pPr>
            <a:r>
              <a:rPr lang="bn-BD" sz="2800" dirty="0">
                <a:latin typeface="Nikosh" pitchFamily="2" charset="0"/>
                <a:cs typeface="Nikosh" pitchFamily="2" charset="0"/>
              </a:rPr>
              <a:t>সহায়ক গ্রন্থ</a:t>
            </a:r>
            <a:r>
              <a:rPr lang="en-US" sz="2800" dirty="0">
                <a:latin typeface="Nikosh" pitchFamily="2" charset="0"/>
                <a:cs typeface="Nikosh" pitchFamily="2" charset="0"/>
              </a:rPr>
              <a:t>/ </a:t>
            </a:r>
            <a:r>
              <a:rPr lang="en-US" sz="2800" dirty="0" err="1">
                <a:latin typeface="Nikosh" pitchFamily="2" charset="0"/>
                <a:cs typeface="Nikosh" pitchFamily="2" charset="0"/>
              </a:rPr>
              <a:t>প্রকাশনীঃ</a:t>
            </a:r>
            <a:r>
              <a:rPr lang="bn-BD" sz="2800" dirty="0">
                <a:latin typeface="Nikosh" pitchFamily="2" charset="0"/>
                <a:cs typeface="Nikosh" pitchFamily="2" charset="0"/>
              </a:rPr>
              <a:t> </a:t>
            </a:r>
            <a:r>
              <a:rPr lang="en-US" sz="2800" dirty="0" err="1">
                <a:latin typeface="Nikosh" pitchFamily="2" charset="0"/>
                <a:cs typeface="Nikosh" pitchFamily="2" charset="0"/>
              </a:rPr>
              <a:t>পৌরনীতি</a:t>
            </a:r>
            <a:r>
              <a:rPr lang="en-US" sz="2800" dirty="0">
                <a:latin typeface="Nikosh" pitchFamily="2" charset="0"/>
                <a:cs typeface="Nikosh" pitchFamily="2" charset="0"/>
              </a:rPr>
              <a:t> ও </a:t>
            </a:r>
            <a:r>
              <a:rPr lang="en-US" sz="2800" dirty="0" err="1">
                <a:latin typeface="Nikosh" pitchFamily="2" charset="0"/>
                <a:cs typeface="Nikosh" pitchFamily="2" charset="0"/>
              </a:rPr>
              <a:t>সুশাসনঃ</a:t>
            </a:r>
            <a:r>
              <a:rPr lang="en-US" sz="2800" dirty="0">
                <a:latin typeface="Nikosh" pitchFamily="2" charset="0"/>
                <a:cs typeface="Nikosh" pitchFamily="2" charset="0"/>
              </a:rPr>
              <a:t> </a:t>
            </a:r>
            <a:r>
              <a:rPr lang="bn-BD" sz="2800" dirty="0">
                <a:latin typeface="Nikosh" pitchFamily="2" charset="0"/>
                <a:cs typeface="Nikosh" pitchFamily="2" charset="0"/>
              </a:rPr>
              <a:t>হাসান বুক হাউস, লেকচার প্রকাশনী</a:t>
            </a:r>
            <a:r>
              <a:rPr lang="en-US" sz="2800" dirty="0">
                <a:latin typeface="Nikosh" pitchFamily="2" charset="0"/>
                <a:cs typeface="Nikosh" pitchFamily="2" charset="0"/>
              </a:rPr>
              <a:t>,</a:t>
            </a:r>
            <a:r>
              <a:rPr lang="bn-BD" sz="2800" dirty="0">
                <a:latin typeface="Nikosh" pitchFamily="2" charset="0"/>
                <a:cs typeface="Nikosh" pitchFamily="2" charset="0"/>
              </a:rPr>
              <a:t> </a:t>
            </a:r>
            <a:r>
              <a:rPr lang="bn-BD" sz="2800" dirty="0" smtClean="0">
                <a:latin typeface="Nikosh" pitchFamily="2" charset="0"/>
                <a:cs typeface="Nikosh" pitchFamily="2" charset="0"/>
              </a:rPr>
              <a:t>অক্ষরপত্র </a:t>
            </a:r>
            <a:r>
              <a:rPr lang="bn-BD" sz="2800" dirty="0">
                <a:latin typeface="Nikosh" pitchFamily="2" charset="0"/>
                <a:cs typeface="Nikosh" pitchFamily="2" charset="0"/>
              </a:rPr>
              <a:t>প্রকাশনী</a:t>
            </a:r>
            <a:r>
              <a:rPr lang="en-US" sz="2800" dirty="0">
                <a:latin typeface="Nikosh" pitchFamily="2" charset="0"/>
                <a:cs typeface="Nikosh" pitchFamily="2" charset="0"/>
              </a:rPr>
              <a:t>, </a:t>
            </a:r>
            <a:r>
              <a:rPr lang="en-US" sz="2800" dirty="0" err="1" smtClean="0">
                <a:latin typeface="Nikosh" pitchFamily="2" charset="0"/>
                <a:cs typeface="Nikosh" pitchFamily="2" charset="0"/>
              </a:rPr>
              <a:t>ব্যতিক্রম</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ধারা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কাজল</a:t>
            </a:r>
            <a:r>
              <a:rPr lang="en-US" sz="2800" dirty="0" smtClean="0">
                <a:latin typeface="Nikosh" pitchFamily="2" charset="0"/>
                <a:cs typeface="Nikosh" pitchFamily="2" charset="0"/>
              </a:rPr>
              <a:t> </a:t>
            </a:r>
            <a:r>
              <a:rPr lang="en-US" sz="2800" dirty="0" err="1">
                <a:latin typeface="Nikosh" pitchFamily="2" charset="0"/>
                <a:cs typeface="Nikosh" pitchFamily="2" charset="0"/>
              </a:rPr>
              <a:t>ব্রাদার্স</a:t>
            </a:r>
            <a:r>
              <a:rPr lang="en-US" sz="2800" dirty="0">
                <a:latin typeface="Nikosh" pitchFamily="2" charset="0"/>
                <a:cs typeface="Nikosh" pitchFamily="2" charset="0"/>
              </a:rPr>
              <a:t> </a:t>
            </a:r>
            <a:r>
              <a:rPr lang="en-US" sz="2800" dirty="0" err="1">
                <a:latin typeface="Nikosh" pitchFamily="2" charset="0"/>
                <a:cs typeface="Nikosh" pitchFamily="2" charset="0"/>
              </a:rPr>
              <a:t>লিমিটেড</a:t>
            </a:r>
            <a:endParaRPr lang="bn-BD" sz="2800" dirty="0">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3810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prstClr val="black"/>
                </a:solidFill>
                <a:latin typeface="Nikosh" pitchFamily="2" charset="0"/>
                <a:cs typeface="Nikosh" pitchFamily="2" charset="0"/>
              </a:rPr>
              <a:t>এসো</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বন্ধুরা</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আমার</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একটি</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ভিডিও</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ক্লাস</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দেখ</a:t>
            </a:r>
            <a:endParaRPr lang="en-US" dirty="0"/>
          </a:p>
        </p:txBody>
      </p:sp>
      <p:sp>
        <p:nvSpPr>
          <p:cNvPr id="3" name="Content Placeholder 2"/>
          <p:cNvSpPr>
            <a:spLocks noGrp="1"/>
          </p:cNvSpPr>
          <p:nvPr>
            <p:ph idx="1"/>
          </p:nvPr>
        </p:nvSpPr>
        <p:spPr/>
        <p:txBody>
          <a:bodyPr/>
          <a:lstStyle/>
          <a:p>
            <a:pPr marL="0" indent="0">
              <a:buNone/>
            </a:pPr>
            <a:r>
              <a:rPr lang="en-US"/>
              <a:t>https://youtu.be/yaWC7Pzw4ZI</a:t>
            </a:r>
            <a:endParaRPr lang="en-US"/>
          </a:p>
        </p:txBody>
      </p:sp>
    </p:spTree>
    <p:extLst>
      <p:ext uri="{BB962C8B-B14F-4D97-AF65-F5344CB8AC3E}">
        <p14:creationId xmlns:p14="http://schemas.microsoft.com/office/powerpoint/2010/main" val="259165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324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870092" y="2410618"/>
            <a:ext cx="7130908" cy="3502902"/>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1722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685800" y="2362200"/>
            <a:ext cx="3893430" cy="3200400"/>
          </a:xfrm>
        </p:spPr>
      </p:pic>
      <p:pic>
        <p:nvPicPr>
          <p:cNvPr id="5" name="Content Placeholder 3" descr="file.png"/>
          <p:cNvPicPr>
            <a:picLocks noChangeAspect="1"/>
          </p:cNvPicPr>
          <p:nvPr/>
        </p:nvPicPr>
        <p:blipFill>
          <a:blip r:embed="rId3"/>
          <a:stretch>
            <a:fillRect/>
          </a:stretch>
        </p:blipFill>
        <p:spPr>
          <a:xfrm>
            <a:off x="5334000" y="2209800"/>
            <a:ext cx="2381250" cy="1438275"/>
          </a:xfrm>
          <a:prstGeom prst="rect">
            <a:avLst/>
          </a:prstGeom>
        </p:spPr>
      </p:pic>
      <p:pic>
        <p:nvPicPr>
          <p:cNvPr id="6" name="Content Placeholder 3" descr="file.png"/>
          <p:cNvPicPr>
            <a:picLocks noChangeAspect="1"/>
          </p:cNvPicPr>
          <p:nvPr/>
        </p:nvPicPr>
        <p:blipFill>
          <a:blip r:embed="rId4"/>
          <a:stretch>
            <a:fillRect/>
          </a:stretch>
        </p:blipFill>
        <p:spPr>
          <a:xfrm>
            <a:off x="5781676" y="3886200"/>
            <a:ext cx="1676400" cy="1676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mph" presetSubtype="1" grpId="1" nodeType="clickEffect">
                                  <p:stCondLst>
                                    <p:cond delay="0"/>
                                  </p:stCondLst>
                                  <p:childTnLst>
                                    <p:set>
                                      <p:cBhvr override="childStyle">
                                        <p:cTn id="12" dur="indefinite"/>
                                        <p:tgtEl>
                                          <p:spTgt spid="2"/>
                                        </p:tgtEl>
                                        <p:attrNameLst>
                                          <p:attrName>style.fontStyle</p:attrName>
                                        </p:attrNameLst>
                                      </p:cBhvr>
                                      <p:to>
                                        <p:strVal val="normal"/>
                                      </p:to>
                                    </p:set>
                                    <p:set>
                                      <p:cBhvr override="childStyle">
                                        <p:cTn id="13" dur="indefinite"/>
                                        <p:tgtEl>
                                          <p:spTgt spid="2"/>
                                        </p:tgtEl>
                                        <p:attrNameLst>
                                          <p:attrName>style.fontWeight</p:attrName>
                                        </p:attrNameLst>
                                      </p:cBhvr>
                                      <p:to>
                                        <p:strVal val="bold"/>
                                      </p:to>
                                    </p:set>
                                    <p:set>
                                      <p:cBhvr override="childStyle">
                                        <p:cTn id="14" dur="indefinite"/>
                                        <p:tgtEl>
                                          <p:spTgt spid="2"/>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3" nodeType="clickEffect">
                                  <p:stCondLst>
                                    <p:cond delay="0"/>
                                  </p:stCondLst>
                                  <p:childTnLst>
                                    <p:animScale>
                                      <p:cBhvr>
                                        <p:cTn id="2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150</TotalTime>
  <Words>2078</Words>
  <Application>Microsoft Office PowerPoint</Application>
  <PresentationFormat>On-screen Show (4:3)</PresentationFormat>
  <Paragraphs>222</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Theme1</vt:lpstr>
      <vt:lpstr>Concourse</vt:lpstr>
      <vt:lpstr>        শুভেচ্ছা/ স্বাগতম</vt:lpstr>
      <vt:lpstr>শিক্ষক পরিচিতি</vt:lpstr>
      <vt:lpstr>  পাঠ পরিচিতি</vt:lpstr>
      <vt:lpstr> মুল শিরোনামঃ মুল্যবোধ, আইন, স্বাধীনতা ও সাম্য   </vt:lpstr>
      <vt:lpstr>এসো বন্ধুরা আমার একটি ভিডিও ক্লাস দেখ</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একক কাজের সমাধান</vt:lpstr>
      <vt:lpstr>জোড়ায় কাজ</vt:lpstr>
      <vt:lpstr>PowerPoint Presentation</vt:lpstr>
      <vt:lpstr>   জোড়ায় কাজের প্রশ্ন</vt:lpstr>
      <vt:lpstr>জোড়ায় কাজের সমাধান</vt:lpstr>
      <vt:lpstr>জোড়ায় কাজের সমাধান</vt:lpstr>
      <vt:lpstr>জোড়ায় কাজের সমাধান</vt:lpstr>
      <vt:lpstr>জোড়ায় কাজের সমাধান</vt:lpstr>
      <vt:lpstr>দলীয় কাজ</vt:lpstr>
      <vt:lpstr>দলীয় কাজ</vt:lpstr>
      <vt:lpstr>PowerPoint Presentation</vt:lpstr>
      <vt:lpstr>     দলীয় কাজের প্রশ্ন </vt:lpstr>
      <vt:lpstr>দলীয় কাজের সমাধান </vt:lpstr>
      <vt:lpstr>দলীয় কাজের সমাধান </vt:lpstr>
      <vt:lpstr>দলীয় কাজের সমাধান </vt:lpstr>
      <vt:lpstr>মুল্যায়ন</vt:lpstr>
      <vt:lpstr>জ্ঞান মুলক,অনুধাবন মুলক, প্রয়োগ মুলক প্রশ্ন   </vt:lpstr>
      <vt:lpstr>জ্ঞান মুলক,অনুধাবন মুলক, প্রয়োগ মুলক প্রশ্ন   </vt:lpstr>
      <vt:lpstr> জ্ঞান মুলক,অনুধাবন মুলক, প্রয়োগ মুলক প্রশ্ন  </vt:lpstr>
      <vt:lpstr>বহুপদি সমাপ্তিসুচক বহুনির্বাচনি প্রশ্ন</vt:lpstr>
      <vt:lpstr>উচ্চতর দক্ষতা ও  বহুপদী সমাপ্তি সুচক বহুর্নিবাচনী প্রশ্ন </vt:lpstr>
      <vt:lpstr>উচ্চতর দক্ষতা  বহুপদী সমাপ্তি সুচক অভিন্ন তথ্য ভিত্তিক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46</cp:revision>
  <dcterms:created xsi:type="dcterms:W3CDTF">2006-08-16T00:00:00Z</dcterms:created>
  <dcterms:modified xsi:type="dcterms:W3CDTF">2020-09-02T13:10:26Z</dcterms:modified>
</cp:coreProperties>
</file>