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9" r:id="rId2"/>
    <p:sldId id="281" r:id="rId3"/>
    <p:sldId id="274" r:id="rId4"/>
    <p:sldId id="275" r:id="rId5"/>
    <p:sldId id="267" r:id="rId6"/>
    <p:sldId id="268" r:id="rId7"/>
    <p:sldId id="279" r:id="rId8"/>
    <p:sldId id="280" r:id="rId9"/>
    <p:sldId id="272" r:id="rId10"/>
    <p:sldId id="277" r:id="rId11"/>
    <p:sldId id="264" r:id="rId12"/>
    <p:sldId id="263" r:id="rId13"/>
    <p:sldId id="266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6516CA-410D-4A73-AE53-9B3F97CE96E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AC0F65-8108-4AB4-8BC2-91AFD3325570}" type="pres">
      <dgm:prSet presAssocID="{E96516CA-410D-4A73-AE53-9B3F97CE96E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766F0DF0-4D38-47BF-8880-BEC6FF03A1A2}" type="presOf" srcId="{E96516CA-410D-4A73-AE53-9B3F97CE96EA}" destId="{EAAC0F65-8108-4AB4-8BC2-91AFD3325570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9026D-5C1D-4585-BC49-43293D6FFA3B}" type="datetimeFigureOut">
              <a:rPr lang="en-US" smtClean="0"/>
              <a:pPr/>
              <a:t>01-Sep-20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C65D5-FBAA-4CC8-AED4-5570E5671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58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65D5-FBAA-4CC8-AED4-5570E56717A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66800" y="381000"/>
          <a:ext cx="72390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76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9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9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0"/>
            <a:ext cx="9144000" cy="533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1000"/>
            <a:ext cx="3581400" cy="2209800"/>
          </a:xfrm>
          <a:prstGeom prst="rect">
            <a:avLst/>
          </a:prstGeom>
        </p:spPr>
      </p:pic>
      <p:pic>
        <p:nvPicPr>
          <p:cNvPr id="3" name="Picture 2" descr="CATS1MW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304800"/>
            <a:ext cx="4114800" cy="2209799"/>
          </a:xfrm>
          <a:prstGeom prst="rect">
            <a:avLst/>
          </a:prstGeom>
        </p:spPr>
      </p:pic>
      <p:pic>
        <p:nvPicPr>
          <p:cNvPr id="6" name="Picture 5" descr="Bright_green_tree_-_Waikat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3048000"/>
            <a:ext cx="4245282" cy="2819400"/>
          </a:xfrm>
          <a:prstGeom prst="rect">
            <a:avLst/>
          </a:prstGeom>
        </p:spPr>
      </p:pic>
      <p:pic>
        <p:nvPicPr>
          <p:cNvPr id="7" name="Picture 6" descr="CACHYT9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3048000"/>
            <a:ext cx="3463213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6019800"/>
            <a:ext cx="82296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উল্লেখিত সকলেই সৃষ্টিকর্তার নিকট তাদের ভাষায় প্রার্থনা করছে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38400" y="457200"/>
            <a:ext cx="4343400" cy="12192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4572000"/>
            <a:ext cx="8153400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সৃষ্টির সকলজীব কীভাবে স্রষ্টার  কাছে </a:t>
            </a:r>
            <a:endParaRPr lang="en-US" sz="40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প্রার্থনা করবে আলোচনা কর ।</a:t>
            </a:r>
            <a:endParaRPr lang="en-US" sz="40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C:\Documents and Settings\Com-36\My Documents\My Pictures\Bright_green_tree_-_Waika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2667000" cy="23622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2" name="Picture 11" descr="bird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1981200"/>
            <a:ext cx="2743200" cy="25146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 descr="CAEGDVJ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2057400"/>
            <a:ext cx="2743200" cy="25146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743200"/>
            <a:ext cx="7772400" cy="317009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v"/>
            </a:pP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প্রার্থনা কবিতার লেখক কে ?</a:t>
            </a:r>
          </a:p>
          <a:p>
            <a:pPr>
              <a:buFont typeface="Wingdings" pitchFamily="2" charset="2"/>
              <a:buChar char="v"/>
            </a:pP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প্রাণী জগত সৃষ্টিকর্তার নিকট কি কি </a:t>
            </a:r>
          </a:p>
          <a:p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প্রার্থনা করছেন?</a:t>
            </a: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533400"/>
            <a:ext cx="6400800" cy="1219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2209800"/>
            <a:ext cx="8001000" cy="378565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sz="40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তোমার দুয়ারে আজি রিক্ত করে</a:t>
            </a:r>
          </a:p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দাড়ায়েছি প্রভো, সঁপিতে তোমারে </a:t>
            </a:r>
          </a:p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শুধু আঁখি জল, </a:t>
            </a:r>
            <a:endParaRPr lang="en-US" sz="40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দেহ হৃদে বল। </a:t>
            </a:r>
            <a:endParaRPr lang="en-US" sz="40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পংতিটি–ব্যাখ্যা কর।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03806" y="304800"/>
            <a:ext cx="3143810" cy="1107996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7"/>
            <a:ext cx="9144000" cy="52425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321498" y="5334000"/>
            <a:ext cx="250100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8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823960" cy="6601968"/>
          </a:xfrm>
          <a:prstGeom prst="rect">
            <a:avLst/>
          </a:prstGeom>
          <a:solidFill>
            <a:srgbClr val="05E11F"/>
          </a:solidFill>
          <a:ln w="381000" cap="sq">
            <a:solidFill>
              <a:srgbClr val="05E100"/>
            </a:solidFill>
            <a:prstDash val="solid"/>
            <a:miter lim="800000"/>
          </a:ln>
          <a:effectLst>
            <a:outerShdw blurRad="254000" algn="bl" rotWithShape="0">
              <a:srgbClr val="FF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grpSp>
        <p:nvGrpSpPr>
          <p:cNvPr id="7" name="Group 6"/>
          <p:cNvGrpSpPr/>
          <p:nvPr/>
        </p:nvGrpSpPr>
        <p:grpSpPr>
          <a:xfrm>
            <a:off x="381000" y="1323240"/>
            <a:ext cx="8184620" cy="3705960"/>
            <a:chOff x="540327" y="1323240"/>
            <a:chExt cx="8184620" cy="3705960"/>
          </a:xfrm>
        </p:grpSpPr>
        <p:sp>
          <p:nvSpPr>
            <p:cNvPr id="10" name="Rectangle 9"/>
            <p:cNvSpPr/>
            <p:nvPr/>
          </p:nvSpPr>
          <p:spPr>
            <a:xfrm>
              <a:off x="540327" y="1371599"/>
              <a:ext cx="5334000" cy="35535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Left"/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rgbClr val="002060"/>
                  </a:solidFill>
                  <a:latin typeface="SutonnyMJ" pitchFamily="2" charset="0"/>
                </a:rPr>
                <a:t>‡</a:t>
              </a:r>
              <a:r>
                <a:rPr lang="en-US" sz="3600" dirty="0" err="1" smtClean="0">
                  <a:solidFill>
                    <a:srgbClr val="002060"/>
                  </a:solidFill>
                  <a:latin typeface="SutonnyMJ" pitchFamily="2" charset="0"/>
                </a:rPr>
                <a:t>gvt</a:t>
              </a:r>
              <a:r>
                <a:rPr lang="en-US" sz="3600" dirty="0" smtClean="0">
                  <a:solidFill>
                    <a:srgbClr val="002060"/>
                  </a:solidFill>
                  <a:latin typeface="SutonnyMJ" pitchFamily="2" charset="0"/>
                </a:rPr>
                <a:t> </a:t>
              </a:r>
              <a:r>
                <a:rPr lang="en-US" sz="3600" dirty="0" err="1" smtClean="0">
                  <a:solidFill>
                    <a:srgbClr val="002060"/>
                  </a:solidFill>
                  <a:latin typeface="SutonnyMJ" pitchFamily="2" charset="0"/>
                </a:rPr>
                <a:t>BqvwQb</a:t>
              </a:r>
              <a:r>
                <a:rPr lang="en-US" sz="3600" dirty="0" smtClean="0">
                  <a:solidFill>
                    <a:srgbClr val="002060"/>
                  </a:solidFill>
                  <a:latin typeface="SutonnyMJ" pitchFamily="2" charset="0"/>
                </a:rPr>
                <a:t> </a:t>
              </a:r>
              <a:r>
                <a:rPr lang="en-US" sz="3600" dirty="0" err="1" smtClean="0">
                  <a:solidFill>
                    <a:srgbClr val="002060"/>
                  </a:solidFill>
                  <a:latin typeface="SutonnyMJ" pitchFamily="2" charset="0"/>
                </a:rPr>
                <a:t>mi`vi</a:t>
              </a:r>
              <a:endParaRPr lang="en-US" sz="3600" dirty="0" smtClean="0">
                <a:solidFill>
                  <a:srgbClr val="002060"/>
                </a:solidFill>
                <a:latin typeface="SutonnyMJ" pitchFamily="2" charset="0"/>
              </a:endParaRPr>
            </a:p>
            <a:p>
              <a:pPr algn="ctr"/>
              <a:r>
                <a:rPr lang="en-US" sz="3600" dirty="0" err="1" smtClean="0">
                  <a:solidFill>
                    <a:srgbClr val="002060"/>
                  </a:solidFill>
                  <a:latin typeface="SutonnyMJ" pitchFamily="2" charset="0"/>
                </a:rPr>
                <a:t>mnKvix</a:t>
              </a:r>
              <a:r>
                <a:rPr lang="en-US" sz="3600" dirty="0" smtClean="0">
                  <a:solidFill>
                    <a:srgbClr val="002060"/>
                  </a:solidFill>
                  <a:latin typeface="SutonnyMJ" pitchFamily="2" charset="0"/>
                </a:rPr>
                <a:t> </a:t>
              </a:r>
              <a:r>
                <a:rPr lang="en-US" sz="3600" dirty="0" err="1" smtClean="0">
                  <a:solidFill>
                    <a:srgbClr val="002060"/>
                  </a:solidFill>
                  <a:latin typeface="SutonnyMJ" pitchFamily="2" charset="0"/>
                </a:rPr>
                <a:t>wkÿK</a:t>
              </a:r>
              <a:endParaRPr lang="en-US" sz="3600" dirty="0" smtClean="0">
                <a:solidFill>
                  <a:srgbClr val="002060"/>
                </a:solidFill>
                <a:latin typeface="SutonnyMJ" pitchFamily="2" charset="0"/>
              </a:endParaRPr>
            </a:p>
            <a:p>
              <a:pPr algn="ctr"/>
              <a:r>
                <a:rPr lang="en-US" sz="3600" dirty="0" smtClean="0">
                  <a:solidFill>
                    <a:srgbClr val="002060"/>
                  </a:solidFill>
                  <a:latin typeface="SutonnyMJ" pitchFamily="2" charset="0"/>
                </a:rPr>
                <a:t>`</a:t>
              </a:r>
              <a:r>
                <a:rPr lang="en-US" sz="3600" dirty="0" err="1" smtClean="0">
                  <a:solidFill>
                    <a:srgbClr val="002060"/>
                  </a:solidFill>
                  <a:latin typeface="SutonnyMJ" pitchFamily="2" charset="0"/>
                </a:rPr>
                <a:t>yaj</a:t>
              </a:r>
              <a:r>
                <a:rPr lang="en-US" sz="3600" dirty="0" smtClean="0">
                  <a:solidFill>
                    <a:srgbClr val="002060"/>
                  </a:solidFill>
                  <a:latin typeface="SutonnyMJ" pitchFamily="2" charset="0"/>
                </a:rPr>
                <a:t> </a:t>
              </a:r>
              <a:r>
                <a:rPr lang="en-US" sz="3600" dirty="0" err="1" smtClean="0">
                  <a:solidFill>
                    <a:srgbClr val="002060"/>
                  </a:solidFill>
                  <a:latin typeface="SutonnyMJ" pitchFamily="2" charset="0"/>
                </a:rPr>
                <a:t>BDwbqb</a:t>
              </a:r>
              <a:r>
                <a:rPr lang="en-US" sz="3600" dirty="0" smtClean="0">
                  <a:solidFill>
                    <a:srgbClr val="002060"/>
                  </a:solidFill>
                  <a:latin typeface="SutonnyMJ" pitchFamily="2" charset="0"/>
                </a:rPr>
                <a:t> </a:t>
              </a:r>
              <a:r>
                <a:rPr lang="en-US" sz="3600" dirty="0" err="1" smtClean="0">
                  <a:solidFill>
                    <a:srgbClr val="002060"/>
                  </a:solidFill>
                  <a:latin typeface="SutonnyMJ" pitchFamily="2" charset="0"/>
                </a:rPr>
                <a:t>gva¨wgK</a:t>
              </a:r>
              <a:r>
                <a:rPr lang="en-US" sz="3600" dirty="0" smtClean="0">
                  <a:solidFill>
                    <a:srgbClr val="002060"/>
                  </a:solidFill>
                  <a:latin typeface="SutonnyMJ" pitchFamily="2" charset="0"/>
                </a:rPr>
                <a:t> we`¨</a:t>
              </a:r>
              <a:r>
                <a:rPr lang="en-US" sz="3600" dirty="0" err="1" smtClean="0">
                  <a:solidFill>
                    <a:srgbClr val="002060"/>
                  </a:solidFill>
                  <a:latin typeface="SutonnyMJ" pitchFamily="2" charset="0"/>
                </a:rPr>
                <a:t>vjq</a:t>
              </a:r>
              <a:endParaRPr lang="en-US" sz="3600" dirty="0" smtClean="0">
                <a:solidFill>
                  <a:srgbClr val="002060"/>
                </a:solidFill>
                <a:latin typeface="SutonnyMJ" pitchFamily="2" charset="0"/>
              </a:endParaRPr>
            </a:p>
            <a:p>
              <a:pPr algn="ctr"/>
              <a:r>
                <a:rPr lang="en-US" sz="3600" dirty="0" err="1">
                  <a:solidFill>
                    <a:srgbClr val="002060"/>
                  </a:solidFill>
                  <a:latin typeface="SutonnyMJ" pitchFamily="2" charset="0"/>
                </a:rPr>
                <a:t>e</a:t>
              </a:r>
              <a:r>
                <a:rPr lang="en-US" sz="3600" dirty="0" err="1" smtClean="0">
                  <a:solidFill>
                    <a:srgbClr val="002060"/>
                  </a:solidFill>
                  <a:latin typeface="SutonnyMJ" pitchFamily="2" charset="0"/>
                </a:rPr>
                <a:t>v‡KiMÄ</a:t>
              </a:r>
              <a:r>
                <a:rPr lang="en-US" sz="3600" dirty="0" smtClean="0">
                  <a:solidFill>
                    <a:srgbClr val="002060"/>
                  </a:solidFill>
                  <a:latin typeface="SutonnyMJ" pitchFamily="2" charset="0"/>
                </a:rPr>
                <a:t>, </a:t>
              </a:r>
              <a:r>
                <a:rPr lang="en-US" sz="3600" dirty="0" err="1" smtClean="0">
                  <a:solidFill>
                    <a:srgbClr val="002060"/>
                  </a:solidFill>
                  <a:latin typeface="SutonnyMJ" pitchFamily="2" charset="0"/>
                </a:rPr>
                <a:t>ewikvj</a:t>
              </a:r>
              <a:r>
                <a:rPr lang="en-US" sz="3600" dirty="0" smtClean="0">
                  <a:solidFill>
                    <a:srgbClr val="002060"/>
                  </a:solidFill>
                  <a:latin typeface="SutonnyMJ" pitchFamily="2" charset="0"/>
                </a:rPr>
                <a:t>|</a:t>
              </a:r>
            </a:p>
            <a:p>
              <a:pPr algn="ctr"/>
              <a:r>
                <a:rPr lang="en-US" sz="3600" dirty="0" smtClean="0">
                  <a:solidFill>
                    <a:srgbClr val="002060"/>
                  </a:solidFill>
                  <a:latin typeface="SutonnyMJ" pitchFamily="2" charset="0"/>
                </a:rPr>
                <a:t>‡</a:t>
              </a:r>
              <a:r>
                <a:rPr lang="en-US" sz="3600" dirty="0" err="1" smtClean="0">
                  <a:solidFill>
                    <a:srgbClr val="002060"/>
                  </a:solidFill>
                  <a:latin typeface="SutonnyMJ" pitchFamily="2" charset="0"/>
                </a:rPr>
                <a:t>gvevBjt</a:t>
              </a:r>
              <a:r>
                <a:rPr lang="en-US" sz="3600" dirty="0" smtClean="0">
                  <a:solidFill>
                    <a:srgbClr val="002060"/>
                  </a:solidFill>
                  <a:latin typeface="SutonnyMJ" pitchFamily="2" charset="0"/>
                </a:rPr>
                <a:t> 01716669831</a:t>
              </a:r>
              <a:endParaRPr lang="en-US" sz="3600" dirty="0">
                <a:solidFill>
                  <a:srgbClr val="002060"/>
                </a:solidFill>
                <a:latin typeface="SutonnyMJ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1254" y="1323240"/>
              <a:ext cx="2843693" cy="3705960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</p:spTree>
    <p:extLst>
      <p:ext uri="{BB962C8B-B14F-4D97-AF65-F5344CB8AC3E}">
        <p14:creationId xmlns:p14="http://schemas.microsoft.com/office/powerpoint/2010/main" val="29833613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Com-36\My Documents\My Pictures\CAKDWL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9144000" cy="51054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276600" y="5715000"/>
            <a:ext cx="33105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ছবিটি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কিসের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?</a:t>
            </a:r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90600"/>
            <a:ext cx="7162800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99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প্রার্থনা </a:t>
            </a:r>
            <a:endParaRPr lang="bn-BD" sz="44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         কায়কোবাদ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28800" y="0"/>
            <a:ext cx="5715000" cy="1828800"/>
          </a:xfrm>
          <a:prstGeom prst="ellipse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133600"/>
            <a:ext cx="7848600" cy="317009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 পাঠ থেকে শিক্ষার্থীরা ................</a:t>
            </a:r>
          </a:p>
          <a:p>
            <a:pPr>
              <a:buFont typeface="Wingdings" pitchFamily="2" charset="2"/>
              <a:buChar char="Ø"/>
            </a:pPr>
            <a:r>
              <a:rPr lang="bn-BD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কবি পরিচিতি বলতে পারবে ;</a:t>
            </a:r>
          </a:p>
          <a:p>
            <a:pPr>
              <a:buFont typeface="Wingdings" pitchFamily="2" charset="2"/>
              <a:buChar char="Ø"/>
            </a:pPr>
            <a:r>
              <a:rPr lang="bn-BD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কবিতাটি শুদ্ধ  উচ্চারনে আবৃতি করতে পারবে ;</a:t>
            </a:r>
          </a:p>
          <a:p>
            <a:pPr>
              <a:buFont typeface="Wingdings" pitchFamily="2" charset="2"/>
              <a:buChar char="Ø"/>
            </a:pPr>
            <a:r>
              <a:rPr lang="bn-BD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শব্দার্থ সহ বাক্য রচনা করতে পারবে ;</a:t>
            </a:r>
          </a:p>
          <a:p>
            <a:pPr>
              <a:buFont typeface="Wingdings" pitchFamily="2" charset="2"/>
              <a:buChar char="Ø"/>
            </a:pPr>
            <a:r>
              <a:rPr lang="bn-BD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কবিতাটির মূলভাব বিশ্লেষণ করতে পারবে ।</a:t>
            </a:r>
            <a:endParaRPr lang="en-US" sz="4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362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514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667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2819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2209800"/>
            <a:ext cx="3124200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</a:rPr>
              <a:t>জন্ম : ১৮৫৮সাল</a:t>
            </a:r>
          </a:p>
          <a:p>
            <a:r>
              <a:rPr lang="bn-BD" sz="3200" dirty="0" smtClean="0">
                <a:solidFill>
                  <a:srgbClr val="00B0F0"/>
                </a:solidFill>
              </a:rPr>
              <a:t>মৃত্যু : ১৯৫২ সাল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5041612"/>
            <a:ext cx="7315200" cy="132343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উল্লেখ্যযোগ্য গ্রন্থ :  মহাশ্মশান, অশ্রুমালা, শিবমন্দির,অমিয়ধারা,মহরম শরীফ ইত্যাদি। 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Documents and Settings\Com-36\Desktop\Mahbub\New Folder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457200"/>
            <a:ext cx="3962400" cy="38862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867400" y="5334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0600" y="45720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কায়কোবাদ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1066800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4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4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6002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নিকুঞ্জ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953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3886200"/>
            <a:ext cx="1371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ক্রোড়-</a:t>
            </a:r>
            <a:endParaRPr lang="en-US" dirty="0">
              <a:solidFill>
                <a:srgbClr val="00B0F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791200" y="1219200"/>
            <a:ext cx="3124200" cy="707886"/>
            <a:chOff x="5943600" y="1524000"/>
            <a:chExt cx="2514600" cy="707886"/>
          </a:xfrm>
        </p:grpSpPr>
        <p:sp>
          <p:nvSpPr>
            <p:cNvPr id="7" name="TextBox 6"/>
            <p:cNvSpPr txBox="1"/>
            <p:nvPr/>
          </p:nvSpPr>
          <p:spPr>
            <a:xfrm>
              <a:off x="5943600" y="1524000"/>
              <a:ext cx="2514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              বাগান</a:t>
              </a:r>
              <a:endPara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6697980" y="18288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6858000" y="3505200"/>
            <a:ext cx="2667000" cy="707886"/>
            <a:chOff x="6324600" y="3962401"/>
            <a:chExt cx="2133600" cy="707886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6324600" y="4343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162800" y="3962401"/>
              <a:ext cx="1295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কোল</a:t>
              </a:r>
              <a:endPara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200400" y="2209800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নিকুঞ্জে আমরা খেলা করি।</a:t>
            </a:r>
            <a:endParaRPr lang="en-US" sz="28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276600" y="2895600"/>
            <a:ext cx="2819400" cy="2057400"/>
            <a:chOff x="1676400" y="3810000"/>
            <a:chExt cx="5066369" cy="1371600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1676400" y="4570412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14" descr="is (20)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76400" y="3810000"/>
              <a:ext cx="5066369" cy="1371600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2971800" y="56388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মায়ের ক্রোড়ে বেশী আদর পাওয়া যায়.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228600"/>
            <a:ext cx="2895600" cy="197621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04800" y="152400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শব্দার্থ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ও বাক্যগঠন 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0" y="0"/>
            <a:ext cx="21336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2" grpId="0"/>
      <p:bldP spid="16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228600"/>
            <a:ext cx="24384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এক্ক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457200"/>
            <a:ext cx="2286000" cy="7078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 কাজঃ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905000"/>
            <a:ext cx="434340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ক)কবির  আসল নাম  কি? 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C:\Documents and Settings\Com-36\Desktop\Mahbub\New Folder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609600"/>
            <a:ext cx="2819400" cy="2362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62000" y="3581400"/>
            <a:ext cx="5257800" cy="144655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খ)সৃষ্টিকর্তাকে সবাই স্মরণ</a:t>
            </a:r>
          </a:p>
          <a:p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করি কেন । 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s (2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04801"/>
            <a:ext cx="3962400" cy="2285999"/>
          </a:xfrm>
          <a:prstGeom prst="rect">
            <a:avLst/>
          </a:prstGeom>
        </p:spPr>
      </p:pic>
      <p:pic>
        <p:nvPicPr>
          <p:cNvPr id="6" name="Picture 5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3505200"/>
            <a:ext cx="4080164" cy="2362200"/>
          </a:xfrm>
          <a:prstGeom prst="rect">
            <a:avLst/>
          </a:prstGeom>
        </p:spPr>
      </p:pic>
      <p:pic>
        <p:nvPicPr>
          <p:cNvPr id="8" name="Picture 7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304800"/>
            <a:ext cx="3388360" cy="2209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1000" y="26670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অনেক মানুষ প্রার্থনা করছে</a:t>
            </a:r>
            <a:endParaRPr lang="en-US" sz="2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6019800"/>
            <a:ext cx="3505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চোখের পানি ফেলে প্রার্থনারত 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1600" y="5867400"/>
            <a:ext cx="33281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বৃক্ষ লতা প্রার্থনা করছে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57800" y="2743200"/>
            <a:ext cx="3505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একটি পাখি প্রার্থনা করছে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Documents and Settings\Com-36\My Documents\My Pictures\CAIBM5S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3429000"/>
            <a:ext cx="3520096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1031</TotalTime>
  <Words>171</Words>
  <Application>Microsoft Office PowerPoint</Application>
  <PresentationFormat>On-screen Show (4:3)</PresentationFormat>
  <Paragraphs>56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Mohosina Islam</dc:creator>
  <cp:lastModifiedBy>Mohosina Islam</cp:lastModifiedBy>
  <cp:revision>317</cp:revision>
  <dcterms:created xsi:type="dcterms:W3CDTF">2006-08-16T00:00:00Z</dcterms:created>
  <dcterms:modified xsi:type="dcterms:W3CDTF">2020-09-01T09:12:39Z</dcterms:modified>
</cp:coreProperties>
</file>