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6" r:id="rId3"/>
    <p:sldId id="278" r:id="rId4"/>
    <p:sldId id="301" r:id="rId5"/>
    <p:sldId id="314" r:id="rId6"/>
    <p:sldId id="310" r:id="rId7"/>
    <p:sldId id="283" r:id="rId8"/>
    <p:sldId id="280" r:id="rId9"/>
    <p:sldId id="296" r:id="rId10"/>
    <p:sldId id="279" r:id="rId11"/>
    <p:sldId id="264" r:id="rId12"/>
    <p:sldId id="302" r:id="rId13"/>
    <p:sldId id="298" r:id="rId14"/>
    <p:sldId id="266" r:id="rId15"/>
    <p:sldId id="317" r:id="rId16"/>
    <p:sldId id="282" r:id="rId17"/>
    <p:sldId id="308" r:id="rId18"/>
    <p:sldId id="304" r:id="rId19"/>
    <p:sldId id="287" r:id="rId20"/>
    <p:sldId id="313" r:id="rId21"/>
    <p:sldId id="309" r:id="rId22"/>
    <p:sldId id="289" r:id="rId23"/>
    <p:sldId id="299" r:id="rId24"/>
    <p:sldId id="293" r:id="rId25"/>
    <p:sldId id="291" r:id="rId26"/>
    <p:sldId id="3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8FF40-1BD4-464D-B1A0-2C73C2E4F56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FC7346-C198-41A0-B0B8-2BCEA23E56CB}">
      <dgm:prSet/>
      <dgm:spPr/>
      <dgm:t>
        <a:bodyPr/>
        <a:lstStyle/>
        <a:p>
          <a:r>
            <a:rPr lang="bn-IN" b="1" dirty="0">
              <a:solidFill>
                <a:srgbClr val="002060"/>
              </a:solidFill>
            </a:rPr>
            <a:t>কবি পরিচিতি </a:t>
          </a:r>
          <a:endParaRPr lang="en-US" dirty="0">
            <a:solidFill>
              <a:srgbClr val="002060"/>
            </a:solidFill>
          </a:endParaRPr>
        </a:p>
      </dgm:t>
    </dgm:pt>
    <dgm:pt modelId="{47185136-39BC-4693-B724-2F0C98AA95F0}" type="parTrans" cxnId="{361328F8-C132-48FA-804B-D83F12B60414}">
      <dgm:prSet/>
      <dgm:spPr/>
      <dgm:t>
        <a:bodyPr/>
        <a:lstStyle/>
        <a:p>
          <a:endParaRPr lang="en-US"/>
        </a:p>
      </dgm:t>
    </dgm:pt>
    <dgm:pt modelId="{CB1C0E0F-58DF-4B6A-9B78-4D068A522E12}" type="sibTrans" cxnId="{361328F8-C132-48FA-804B-D83F12B60414}">
      <dgm:prSet/>
      <dgm:spPr/>
      <dgm:t>
        <a:bodyPr/>
        <a:lstStyle/>
        <a:p>
          <a:endParaRPr lang="en-US"/>
        </a:p>
      </dgm:t>
    </dgm:pt>
    <dgm:pt modelId="{5FE045E9-5377-448F-B551-0CF007AB9894}" type="pres">
      <dgm:prSet presAssocID="{EC68FF40-1BD4-464D-B1A0-2C73C2E4F566}" presName="compositeShape" presStyleCnt="0">
        <dgm:presLayoutVars>
          <dgm:chMax val="7"/>
          <dgm:dir/>
          <dgm:resizeHandles val="exact"/>
        </dgm:presLayoutVars>
      </dgm:prSet>
      <dgm:spPr/>
    </dgm:pt>
    <dgm:pt modelId="{56A72465-B057-4BE0-8376-3BF90C743E58}" type="pres">
      <dgm:prSet presAssocID="{1EFC7346-C198-41A0-B0B8-2BCEA23E56CB}" presName="circ1TxSh" presStyleLbl="vennNode1" presStyleIdx="0" presStyleCnt="1" custScaleX="262897" custScaleY="97317" custLinFactNeighborX="-67336" custLinFactNeighborY="-2061"/>
      <dgm:spPr/>
    </dgm:pt>
  </dgm:ptLst>
  <dgm:cxnLst>
    <dgm:cxn modelId="{FCE89710-A306-4DAF-A03A-A8618A9CA84C}" type="presOf" srcId="{EC68FF40-1BD4-464D-B1A0-2C73C2E4F566}" destId="{5FE045E9-5377-448F-B551-0CF007AB9894}" srcOrd="0" destOrd="0" presId="urn:microsoft.com/office/officeart/2005/8/layout/venn1"/>
    <dgm:cxn modelId="{20CB1B2B-1A6D-4210-985D-12941BBCD7F1}" type="presOf" srcId="{1EFC7346-C198-41A0-B0B8-2BCEA23E56CB}" destId="{56A72465-B057-4BE0-8376-3BF90C743E58}" srcOrd="0" destOrd="0" presId="urn:microsoft.com/office/officeart/2005/8/layout/venn1"/>
    <dgm:cxn modelId="{361328F8-C132-48FA-804B-D83F12B60414}" srcId="{EC68FF40-1BD4-464D-B1A0-2C73C2E4F566}" destId="{1EFC7346-C198-41A0-B0B8-2BCEA23E56CB}" srcOrd="0" destOrd="0" parTransId="{47185136-39BC-4693-B724-2F0C98AA95F0}" sibTransId="{CB1C0E0F-58DF-4B6A-9B78-4D068A522E12}"/>
    <dgm:cxn modelId="{2EA07D06-6137-45FA-B16B-3F143B95CC32}" type="presParOf" srcId="{5FE045E9-5377-448F-B551-0CF007AB9894}" destId="{56A72465-B057-4BE0-8376-3BF90C743E5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069515-90E8-4AFC-B044-3546EA09581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D5E198-A0F2-4E39-8D7A-984D65DC99E8}">
      <dgm:prSet custT="1"/>
      <dgm:spPr>
        <a:solidFill>
          <a:schemeClr val="bg2"/>
        </a:solidFill>
      </dgm:spPr>
      <dgm:t>
        <a:bodyPr/>
        <a:lstStyle/>
        <a:p>
          <a:r>
            <a:rPr lang="bn-IN" sz="3200" b="1" dirty="0"/>
            <a:t>দেখি উত্তর ঠিক আছে কিনা, মিলিয়ে নিই।</a:t>
          </a:r>
          <a:endParaRPr lang="en-US" sz="3200" dirty="0"/>
        </a:p>
      </dgm:t>
    </dgm:pt>
    <dgm:pt modelId="{8A643657-28C9-42F2-A537-008A3E1AEC24}" type="parTrans" cxnId="{A6A467EA-79C1-47D1-A941-ABE99AC9D5CE}">
      <dgm:prSet/>
      <dgm:spPr/>
      <dgm:t>
        <a:bodyPr/>
        <a:lstStyle/>
        <a:p>
          <a:endParaRPr lang="en-US"/>
        </a:p>
      </dgm:t>
    </dgm:pt>
    <dgm:pt modelId="{B8344B1D-34B1-4E9D-A58A-E06620BCE84F}" type="sibTrans" cxnId="{A6A467EA-79C1-47D1-A941-ABE99AC9D5CE}">
      <dgm:prSet/>
      <dgm:spPr/>
      <dgm:t>
        <a:bodyPr/>
        <a:lstStyle/>
        <a:p>
          <a:endParaRPr lang="en-US"/>
        </a:p>
      </dgm:t>
    </dgm:pt>
    <dgm:pt modelId="{F5327E54-152B-4849-9622-1A01B5AE0895}">
      <dgm:prSet custT="1"/>
      <dgm:spPr>
        <a:solidFill>
          <a:schemeClr val="bg2"/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</a:rPr>
            <a:t>১। শ্রমজীবী মানুষের জন্য।</a:t>
          </a:r>
          <a:endParaRPr lang="en-US" sz="2800" dirty="0">
            <a:solidFill>
              <a:schemeClr val="tx1"/>
            </a:solidFill>
          </a:endParaRPr>
        </a:p>
      </dgm:t>
    </dgm:pt>
    <dgm:pt modelId="{B377BF5C-FCA0-4A7D-B182-5F38EE0ABB73}" type="parTrans" cxnId="{E360980D-95E8-4618-99A5-8BC71B843CE0}">
      <dgm:prSet/>
      <dgm:spPr/>
      <dgm:t>
        <a:bodyPr/>
        <a:lstStyle/>
        <a:p>
          <a:endParaRPr lang="en-US"/>
        </a:p>
      </dgm:t>
    </dgm:pt>
    <dgm:pt modelId="{0865635B-8582-411E-91AF-784D905D0B1D}" type="sibTrans" cxnId="{E360980D-95E8-4618-99A5-8BC71B843CE0}">
      <dgm:prSet/>
      <dgm:spPr/>
      <dgm:t>
        <a:bodyPr/>
        <a:lstStyle/>
        <a:p>
          <a:endParaRPr lang="en-US"/>
        </a:p>
      </dgm:t>
    </dgm:pt>
    <dgm:pt modelId="{415373F4-AFDB-4764-B01E-8C812E51EF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sz="2400" dirty="0"/>
            <a:t>২। যারা শারীরিক পরিশ্রম মাধ্যমে জীবিকা অর্জন করে।</a:t>
          </a:r>
          <a:endParaRPr lang="en-US" sz="2400" dirty="0"/>
        </a:p>
      </dgm:t>
    </dgm:pt>
    <dgm:pt modelId="{DC64EB35-679E-43D8-B2AF-C430E8E66E86}" type="parTrans" cxnId="{19B3DAFB-C669-41CC-BADE-E17BA2BA2762}">
      <dgm:prSet/>
      <dgm:spPr/>
      <dgm:t>
        <a:bodyPr/>
        <a:lstStyle/>
        <a:p>
          <a:endParaRPr lang="en-US"/>
        </a:p>
      </dgm:t>
    </dgm:pt>
    <dgm:pt modelId="{4ABBC3FB-CDF9-4A27-A09F-1E8C1F09D589}" type="sibTrans" cxnId="{19B3DAFB-C669-41CC-BADE-E17BA2BA2762}">
      <dgm:prSet/>
      <dgm:spPr/>
      <dgm:t>
        <a:bodyPr/>
        <a:lstStyle/>
        <a:p>
          <a:endParaRPr lang="en-US"/>
        </a:p>
      </dgm:t>
    </dgm:pt>
    <dgm:pt modelId="{EAA1F214-F674-4ED9-BF88-131351494A6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IN" sz="2400" dirty="0"/>
            <a:t>৩। রানার একজন দায়িত্ববান সৎ ও কর্মনিষ্ঠ ব্যক্তি।</a:t>
          </a:r>
          <a:endParaRPr lang="en-US" sz="2400" dirty="0"/>
        </a:p>
      </dgm:t>
    </dgm:pt>
    <dgm:pt modelId="{939E6763-CCF3-47C2-B005-A3BAF82C4D99}" type="parTrans" cxnId="{51AB48F1-568D-493B-8509-6A5C23F0832B}">
      <dgm:prSet/>
      <dgm:spPr/>
      <dgm:t>
        <a:bodyPr/>
        <a:lstStyle/>
        <a:p>
          <a:endParaRPr lang="en-US"/>
        </a:p>
      </dgm:t>
    </dgm:pt>
    <dgm:pt modelId="{B315EB96-2346-4E93-BA9C-3A894D2EA22F}" type="sibTrans" cxnId="{51AB48F1-568D-493B-8509-6A5C23F0832B}">
      <dgm:prSet/>
      <dgm:spPr/>
      <dgm:t>
        <a:bodyPr/>
        <a:lstStyle/>
        <a:p>
          <a:endParaRPr lang="en-US"/>
        </a:p>
      </dgm:t>
    </dgm:pt>
    <dgm:pt modelId="{AFED2339-93FB-402D-9269-2BCC239338D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sz="2800" dirty="0"/>
            <a:t>৪। রানারের চলার পথে অন্ধকার, ক্লান্তি, ক্ষুধা, </a:t>
          </a:r>
          <a:endParaRPr lang="en-US" sz="2800" dirty="0"/>
        </a:p>
      </dgm:t>
    </dgm:pt>
    <dgm:pt modelId="{BE3720F5-78EA-4CEB-B8C5-CACB81F3196F}" type="parTrans" cxnId="{B5E513CF-6E2F-4034-BC5A-B3311EB25FD7}">
      <dgm:prSet/>
      <dgm:spPr/>
      <dgm:t>
        <a:bodyPr/>
        <a:lstStyle/>
        <a:p>
          <a:endParaRPr lang="en-US"/>
        </a:p>
      </dgm:t>
    </dgm:pt>
    <dgm:pt modelId="{BE4ECA07-D5AD-4396-8E3E-87C1C80C6588}" type="sibTrans" cxnId="{B5E513CF-6E2F-4034-BC5A-B3311EB25FD7}">
      <dgm:prSet/>
      <dgm:spPr/>
      <dgm:t>
        <a:bodyPr/>
        <a:lstStyle/>
        <a:p>
          <a:endParaRPr lang="en-US"/>
        </a:p>
      </dgm:t>
    </dgm:pt>
    <dgm:pt modelId="{C9521D3E-BF76-4E22-B0A2-FFC322C8FA9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sz="2400" dirty="0"/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দস্যুর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দুর্গম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/>
            <a:t>দুর্যোগপুর্ণ আবহাওয়া।</a:t>
          </a:r>
          <a:endParaRPr lang="en-US" sz="2400" dirty="0"/>
        </a:p>
      </dgm:t>
    </dgm:pt>
    <dgm:pt modelId="{37652956-9746-44E3-8F42-C369B25D46DE}" type="parTrans" cxnId="{CF9E89CA-9532-4202-8D33-430A1BB10DE2}">
      <dgm:prSet/>
      <dgm:spPr/>
      <dgm:t>
        <a:bodyPr/>
        <a:lstStyle/>
        <a:p>
          <a:endParaRPr lang="en-US"/>
        </a:p>
      </dgm:t>
    </dgm:pt>
    <dgm:pt modelId="{006E8E97-2FF9-4646-A47B-29D1D8F9CA75}" type="sibTrans" cxnId="{CF9E89CA-9532-4202-8D33-430A1BB10DE2}">
      <dgm:prSet/>
      <dgm:spPr/>
      <dgm:t>
        <a:bodyPr/>
        <a:lstStyle/>
        <a:p>
          <a:endParaRPr lang="en-US"/>
        </a:p>
      </dgm:t>
    </dgm:pt>
    <dgm:pt modelId="{E35AD673-11FE-47E0-BD6B-F1B1D24A804A}" type="pres">
      <dgm:prSet presAssocID="{22069515-90E8-4AFC-B044-3546EA09581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4B40691-87EB-4B01-9B15-487182CB9EF4}" type="pres">
      <dgm:prSet presAssocID="{F6D5E198-A0F2-4E39-8D7A-984D65DC99E8}" presName="circle1" presStyleLbl="node1" presStyleIdx="0" presStyleCnt="6"/>
      <dgm:spPr/>
    </dgm:pt>
    <dgm:pt modelId="{6CB7A7C1-2639-4B93-89F1-BA0FE25BB9DD}" type="pres">
      <dgm:prSet presAssocID="{F6D5E198-A0F2-4E39-8D7A-984D65DC99E8}" presName="space" presStyleCnt="0"/>
      <dgm:spPr/>
    </dgm:pt>
    <dgm:pt modelId="{FBC8BAF7-47BA-4CA0-8180-CB845F897581}" type="pres">
      <dgm:prSet presAssocID="{F6D5E198-A0F2-4E39-8D7A-984D65DC99E8}" presName="rect1" presStyleLbl="alignAcc1" presStyleIdx="0" presStyleCnt="6" custLinFactNeighborY="-1080"/>
      <dgm:spPr/>
    </dgm:pt>
    <dgm:pt modelId="{B09FB3E4-31D4-48FB-A022-AFA52D14D98B}" type="pres">
      <dgm:prSet presAssocID="{F5327E54-152B-4849-9622-1A01B5AE0895}" presName="vertSpace2" presStyleLbl="node1" presStyleIdx="0" presStyleCnt="6"/>
      <dgm:spPr/>
    </dgm:pt>
    <dgm:pt modelId="{93D237D3-5142-4A33-A5BD-FBD1EA66D3DF}" type="pres">
      <dgm:prSet presAssocID="{F5327E54-152B-4849-9622-1A01B5AE0895}" presName="circle2" presStyleLbl="node1" presStyleIdx="1" presStyleCnt="6"/>
      <dgm:spPr/>
    </dgm:pt>
    <dgm:pt modelId="{C5B36D3E-712C-4AD7-BA00-598485FEAF31}" type="pres">
      <dgm:prSet presAssocID="{F5327E54-152B-4849-9622-1A01B5AE0895}" presName="rect2" presStyleLbl="alignAcc1" presStyleIdx="1" presStyleCnt="6"/>
      <dgm:spPr/>
    </dgm:pt>
    <dgm:pt modelId="{D2AC78FE-BB06-4596-B8D7-F1F223F97B96}" type="pres">
      <dgm:prSet presAssocID="{415373F4-AFDB-4764-B01E-8C812E51EF60}" presName="vertSpace3" presStyleLbl="node1" presStyleIdx="1" presStyleCnt="6"/>
      <dgm:spPr/>
    </dgm:pt>
    <dgm:pt modelId="{948B9FB5-9738-4AAB-9F39-1B22257C3D9A}" type="pres">
      <dgm:prSet presAssocID="{415373F4-AFDB-4764-B01E-8C812E51EF60}" presName="circle3" presStyleLbl="node1" presStyleIdx="2" presStyleCnt="6"/>
      <dgm:spPr/>
    </dgm:pt>
    <dgm:pt modelId="{C8465DF2-45B6-421A-9456-6779273BE6B1}" type="pres">
      <dgm:prSet presAssocID="{415373F4-AFDB-4764-B01E-8C812E51EF60}" presName="rect3" presStyleLbl="alignAcc1" presStyleIdx="2" presStyleCnt="6"/>
      <dgm:spPr/>
    </dgm:pt>
    <dgm:pt modelId="{D72E5DEE-DBD4-44C8-9B1B-EB76E15FC95E}" type="pres">
      <dgm:prSet presAssocID="{EAA1F214-F674-4ED9-BF88-131351494A6E}" presName="vertSpace4" presStyleLbl="node1" presStyleIdx="2" presStyleCnt="6"/>
      <dgm:spPr/>
    </dgm:pt>
    <dgm:pt modelId="{F0833F5D-F469-4845-9875-C3D0DCB9565E}" type="pres">
      <dgm:prSet presAssocID="{EAA1F214-F674-4ED9-BF88-131351494A6E}" presName="circle4" presStyleLbl="node1" presStyleIdx="3" presStyleCnt="6"/>
      <dgm:spPr/>
    </dgm:pt>
    <dgm:pt modelId="{55CA33E9-7709-4BF0-B382-AE5B6F46EFCB}" type="pres">
      <dgm:prSet presAssocID="{EAA1F214-F674-4ED9-BF88-131351494A6E}" presName="rect4" presStyleLbl="alignAcc1" presStyleIdx="3" presStyleCnt="6"/>
      <dgm:spPr/>
    </dgm:pt>
    <dgm:pt modelId="{963D41A1-5E2B-422C-8E92-D2B2E25DDAD2}" type="pres">
      <dgm:prSet presAssocID="{AFED2339-93FB-402D-9269-2BCC239338D5}" presName="vertSpace5" presStyleLbl="node1" presStyleIdx="3" presStyleCnt="6"/>
      <dgm:spPr/>
    </dgm:pt>
    <dgm:pt modelId="{B004B880-E8D4-41B3-BF30-179B7DE6D009}" type="pres">
      <dgm:prSet presAssocID="{AFED2339-93FB-402D-9269-2BCC239338D5}" presName="circle5" presStyleLbl="node1" presStyleIdx="4" presStyleCnt="6"/>
      <dgm:spPr/>
    </dgm:pt>
    <dgm:pt modelId="{CEE1FBB5-6A0C-4911-A95E-24E74E649399}" type="pres">
      <dgm:prSet presAssocID="{AFED2339-93FB-402D-9269-2BCC239338D5}" presName="rect5" presStyleLbl="alignAcc1" presStyleIdx="4" presStyleCnt="6"/>
      <dgm:spPr/>
    </dgm:pt>
    <dgm:pt modelId="{A8100173-7446-45B4-A4EE-603DC0AB4DA3}" type="pres">
      <dgm:prSet presAssocID="{C9521D3E-BF76-4E22-B0A2-FFC322C8FA96}" presName="vertSpace6" presStyleLbl="node1" presStyleIdx="4" presStyleCnt="6"/>
      <dgm:spPr/>
    </dgm:pt>
    <dgm:pt modelId="{B38B662E-D3E5-4E50-8B48-4567874038C5}" type="pres">
      <dgm:prSet presAssocID="{C9521D3E-BF76-4E22-B0A2-FFC322C8FA96}" presName="circle6" presStyleLbl="node1" presStyleIdx="5" presStyleCnt="6"/>
      <dgm:spPr/>
    </dgm:pt>
    <dgm:pt modelId="{64AE9010-5709-474C-A843-284771AF0FA7}" type="pres">
      <dgm:prSet presAssocID="{C9521D3E-BF76-4E22-B0A2-FFC322C8FA96}" presName="rect6" presStyleLbl="alignAcc1" presStyleIdx="5" presStyleCnt="6"/>
      <dgm:spPr/>
    </dgm:pt>
    <dgm:pt modelId="{90C1116B-FBF2-413E-8DF9-5AA3EC7A1167}" type="pres">
      <dgm:prSet presAssocID="{F6D5E198-A0F2-4E39-8D7A-984D65DC99E8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654865E8-B531-4920-88F8-9498FE82CF92}" type="pres">
      <dgm:prSet presAssocID="{F5327E54-152B-4849-9622-1A01B5AE0895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C6F550CB-AE85-48C7-AAE8-C5D79E3289F0}" type="pres">
      <dgm:prSet presAssocID="{415373F4-AFDB-4764-B01E-8C812E51EF60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291F10D0-D6EF-4A4A-82A7-660163E96423}" type="pres">
      <dgm:prSet presAssocID="{EAA1F214-F674-4ED9-BF88-131351494A6E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54C100E3-4FD8-4D11-B058-C98B4548AFB0}" type="pres">
      <dgm:prSet presAssocID="{AFED2339-93FB-402D-9269-2BCC239338D5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D5EEE4BD-93B2-48DD-973D-8B08B63DA3FA}" type="pres">
      <dgm:prSet presAssocID="{C9521D3E-BF76-4E22-B0A2-FFC322C8FA96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C1578402-EC40-4E6C-80FF-D58BDDAFDA71}" type="presOf" srcId="{EAA1F214-F674-4ED9-BF88-131351494A6E}" destId="{55CA33E9-7709-4BF0-B382-AE5B6F46EFCB}" srcOrd="0" destOrd="0" presId="urn:microsoft.com/office/officeart/2005/8/layout/target3"/>
    <dgm:cxn modelId="{E360980D-95E8-4618-99A5-8BC71B843CE0}" srcId="{22069515-90E8-4AFC-B044-3546EA095811}" destId="{F5327E54-152B-4849-9622-1A01B5AE0895}" srcOrd="1" destOrd="0" parTransId="{B377BF5C-FCA0-4A7D-B182-5F38EE0ABB73}" sibTransId="{0865635B-8582-411E-91AF-784D905D0B1D}"/>
    <dgm:cxn modelId="{BE07640F-C47A-481E-9F48-90E90A6FA3F2}" type="presOf" srcId="{EAA1F214-F674-4ED9-BF88-131351494A6E}" destId="{291F10D0-D6EF-4A4A-82A7-660163E96423}" srcOrd="1" destOrd="0" presId="urn:microsoft.com/office/officeart/2005/8/layout/target3"/>
    <dgm:cxn modelId="{7D583761-256F-4D81-8039-CAB16580D191}" type="presOf" srcId="{22069515-90E8-4AFC-B044-3546EA095811}" destId="{E35AD673-11FE-47E0-BD6B-F1B1D24A804A}" srcOrd="0" destOrd="0" presId="urn:microsoft.com/office/officeart/2005/8/layout/target3"/>
    <dgm:cxn modelId="{4FD6AC41-30B3-48EA-B822-B5AB05C054E6}" type="presOf" srcId="{C9521D3E-BF76-4E22-B0A2-FFC322C8FA96}" destId="{64AE9010-5709-474C-A843-284771AF0FA7}" srcOrd="0" destOrd="0" presId="urn:microsoft.com/office/officeart/2005/8/layout/target3"/>
    <dgm:cxn modelId="{CCA17044-179D-4C2A-A06A-B3F90402839F}" type="presOf" srcId="{AFED2339-93FB-402D-9269-2BCC239338D5}" destId="{54C100E3-4FD8-4D11-B058-C98B4548AFB0}" srcOrd="1" destOrd="0" presId="urn:microsoft.com/office/officeart/2005/8/layout/target3"/>
    <dgm:cxn modelId="{02BC494E-2167-4D33-BCAC-8FD02F40E821}" type="presOf" srcId="{C9521D3E-BF76-4E22-B0A2-FFC322C8FA96}" destId="{D5EEE4BD-93B2-48DD-973D-8B08B63DA3FA}" srcOrd="1" destOrd="0" presId="urn:microsoft.com/office/officeart/2005/8/layout/target3"/>
    <dgm:cxn modelId="{F071506E-38B4-47D3-8A20-C5C42B7723E5}" type="presOf" srcId="{F6D5E198-A0F2-4E39-8D7A-984D65DC99E8}" destId="{FBC8BAF7-47BA-4CA0-8180-CB845F897581}" srcOrd="0" destOrd="0" presId="urn:microsoft.com/office/officeart/2005/8/layout/target3"/>
    <dgm:cxn modelId="{5AC52789-E7D4-42E2-830D-916F654E26BD}" type="presOf" srcId="{F6D5E198-A0F2-4E39-8D7A-984D65DC99E8}" destId="{90C1116B-FBF2-413E-8DF9-5AA3EC7A1167}" srcOrd="1" destOrd="0" presId="urn:microsoft.com/office/officeart/2005/8/layout/target3"/>
    <dgm:cxn modelId="{72EB638E-9DD3-44FC-A196-4E2E1BE17EB3}" type="presOf" srcId="{AFED2339-93FB-402D-9269-2BCC239338D5}" destId="{CEE1FBB5-6A0C-4911-A95E-24E74E649399}" srcOrd="0" destOrd="0" presId="urn:microsoft.com/office/officeart/2005/8/layout/target3"/>
    <dgm:cxn modelId="{A777738E-5B6C-4A5E-8EBC-597F5018CE38}" type="presOf" srcId="{F5327E54-152B-4849-9622-1A01B5AE0895}" destId="{654865E8-B531-4920-88F8-9498FE82CF92}" srcOrd="1" destOrd="0" presId="urn:microsoft.com/office/officeart/2005/8/layout/target3"/>
    <dgm:cxn modelId="{CA29BA8F-63C8-4C5E-A3BC-0E0D6F9FACFB}" type="presOf" srcId="{F5327E54-152B-4849-9622-1A01B5AE0895}" destId="{C5B36D3E-712C-4AD7-BA00-598485FEAF31}" srcOrd="0" destOrd="0" presId="urn:microsoft.com/office/officeart/2005/8/layout/target3"/>
    <dgm:cxn modelId="{CF9E89CA-9532-4202-8D33-430A1BB10DE2}" srcId="{22069515-90E8-4AFC-B044-3546EA095811}" destId="{C9521D3E-BF76-4E22-B0A2-FFC322C8FA96}" srcOrd="5" destOrd="0" parTransId="{37652956-9746-44E3-8F42-C369B25D46DE}" sibTransId="{006E8E97-2FF9-4646-A47B-29D1D8F9CA75}"/>
    <dgm:cxn modelId="{B5E513CF-6E2F-4034-BC5A-B3311EB25FD7}" srcId="{22069515-90E8-4AFC-B044-3546EA095811}" destId="{AFED2339-93FB-402D-9269-2BCC239338D5}" srcOrd="4" destOrd="0" parTransId="{BE3720F5-78EA-4CEB-B8C5-CACB81F3196F}" sibTransId="{BE4ECA07-D5AD-4396-8E3E-87C1C80C6588}"/>
    <dgm:cxn modelId="{438648DA-3677-4131-B15D-1B2C150A9701}" type="presOf" srcId="{415373F4-AFDB-4764-B01E-8C812E51EF60}" destId="{C6F550CB-AE85-48C7-AAE8-C5D79E3289F0}" srcOrd="1" destOrd="0" presId="urn:microsoft.com/office/officeart/2005/8/layout/target3"/>
    <dgm:cxn modelId="{A6A467EA-79C1-47D1-A941-ABE99AC9D5CE}" srcId="{22069515-90E8-4AFC-B044-3546EA095811}" destId="{F6D5E198-A0F2-4E39-8D7A-984D65DC99E8}" srcOrd="0" destOrd="0" parTransId="{8A643657-28C9-42F2-A537-008A3E1AEC24}" sibTransId="{B8344B1D-34B1-4E9D-A58A-E06620BCE84F}"/>
    <dgm:cxn modelId="{8DE5FDEF-3C44-41DF-AFE6-813ADF47B982}" type="presOf" srcId="{415373F4-AFDB-4764-B01E-8C812E51EF60}" destId="{C8465DF2-45B6-421A-9456-6779273BE6B1}" srcOrd="0" destOrd="0" presId="urn:microsoft.com/office/officeart/2005/8/layout/target3"/>
    <dgm:cxn modelId="{51AB48F1-568D-493B-8509-6A5C23F0832B}" srcId="{22069515-90E8-4AFC-B044-3546EA095811}" destId="{EAA1F214-F674-4ED9-BF88-131351494A6E}" srcOrd="3" destOrd="0" parTransId="{939E6763-CCF3-47C2-B005-A3BAF82C4D99}" sibTransId="{B315EB96-2346-4E93-BA9C-3A894D2EA22F}"/>
    <dgm:cxn modelId="{19B3DAFB-C669-41CC-BADE-E17BA2BA2762}" srcId="{22069515-90E8-4AFC-B044-3546EA095811}" destId="{415373F4-AFDB-4764-B01E-8C812E51EF60}" srcOrd="2" destOrd="0" parTransId="{DC64EB35-679E-43D8-B2AF-C430E8E66E86}" sibTransId="{4ABBC3FB-CDF9-4A27-A09F-1E8C1F09D589}"/>
    <dgm:cxn modelId="{5292FEA5-50B2-4F1F-91E7-3C6425781D32}" type="presParOf" srcId="{E35AD673-11FE-47E0-BD6B-F1B1D24A804A}" destId="{B4B40691-87EB-4B01-9B15-487182CB9EF4}" srcOrd="0" destOrd="0" presId="urn:microsoft.com/office/officeart/2005/8/layout/target3"/>
    <dgm:cxn modelId="{D82BFF33-5A20-42FC-8D83-BC8330C2728E}" type="presParOf" srcId="{E35AD673-11FE-47E0-BD6B-F1B1D24A804A}" destId="{6CB7A7C1-2639-4B93-89F1-BA0FE25BB9DD}" srcOrd="1" destOrd="0" presId="urn:microsoft.com/office/officeart/2005/8/layout/target3"/>
    <dgm:cxn modelId="{12621515-803D-40E7-9174-E82596AE96AA}" type="presParOf" srcId="{E35AD673-11FE-47E0-BD6B-F1B1D24A804A}" destId="{FBC8BAF7-47BA-4CA0-8180-CB845F897581}" srcOrd="2" destOrd="0" presId="urn:microsoft.com/office/officeart/2005/8/layout/target3"/>
    <dgm:cxn modelId="{E3B1E94D-BAB8-4288-8F3C-A6A7F5823FAE}" type="presParOf" srcId="{E35AD673-11FE-47E0-BD6B-F1B1D24A804A}" destId="{B09FB3E4-31D4-48FB-A022-AFA52D14D98B}" srcOrd="3" destOrd="0" presId="urn:microsoft.com/office/officeart/2005/8/layout/target3"/>
    <dgm:cxn modelId="{604DBF7D-E603-47CF-AD6C-1E04EA3D7666}" type="presParOf" srcId="{E35AD673-11FE-47E0-BD6B-F1B1D24A804A}" destId="{93D237D3-5142-4A33-A5BD-FBD1EA66D3DF}" srcOrd="4" destOrd="0" presId="urn:microsoft.com/office/officeart/2005/8/layout/target3"/>
    <dgm:cxn modelId="{BC99A95D-D413-47CC-A9A3-EC5CBEE712C6}" type="presParOf" srcId="{E35AD673-11FE-47E0-BD6B-F1B1D24A804A}" destId="{C5B36D3E-712C-4AD7-BA00-598485FEAF31}" srcOrd="5" destOrd="0" presId="urn:microsoft.com/office/officeart/2005/8/layout/target3"/>
    <dgm:cxn modelId="{04458DEF-70AA-4E86-B7F4-0040FFE44E14}" type="presParOf" srcId="{E35AD673-11FE-47E0-BD6B-F1B1D24A804A}" destId="{D2AC78FE-BB06-4596-B8D7-F1F223F97B96}" srcOrd="6" destOrd="0" presId="urn:microsoft.com/office/officeart/2005/8/layout/target3"/>
    <dgm:cxn modelId="{5AE0072F-1E71-4D62-9931-24F4D4C58FA4}" type="presParOf" srcId="{E35AD673-11FE-47E0-BD6B-F1B1D24A804A}" destId="{948B9FB5-9738-4AAB-9F39-1B22257C3D9A}" srcOrd="7" destOrd="0" presId="urn:microsoft.com/office/officeart/2005/8/layout/target3"/>
    <dgm:cxn modelId="{35DCF28E-06DD-4561-9551-C5CB004AD43B}" type="presParOf" srcId="{E35AD673-11FE-47E0-BD6B-F1B1D24A804A}" destId="{C8465DF2-45B6-421A-9456-6779273BE6B1}" srcOrd="8" destOrd="0" presId="urn:microsoft.com/office/officeart/2005/8/layout/target3"/>
    <dgm:cxn modelId="{1DB3AEC5-A72B-4CE6-95ED-2E27796657A3}" type="presParOf" srcId="{E35AD673-11FE-47E0-BD6B-F1B1D24A804A}" destId="{D72E5DEE-DBD4-44C8-9B1B-EB76E15FC95E}" srcOrd="9" destOrd="0" presId="urn:microsoft.com/office/officeart/2005/8/layout/target3"/>
    <dgm:cxn modelId="{B4C19B2E-7E9F-4ECE-B07E-A566F5949CAB}" type="presParOf" srcId="{E35AD673-11FE-47E0-BD6B-F1B1D24A804A}" destId="{F0833F5D-F469-4845-9875-C3D0DCB9565E}" srcOrd="10" destOrd="0" presId="urn:microsoft.com/office/officeart/2005/8/layout/target3"/>
    <dgm:cxn modelId="{687AEF9D-AA64-4E6F-886D-D9BB0409AAC3}" type="presParOf" srcId="{E35AD673-11FE-47E0-BD6B-F1B1D24A804A}" destId="{55CA33E9-7709-4BF0-B382-AE5B6F46EFCB}" srcOrd="11" destOrd="0" presId="urn:microsoft.com/office/officeart/2005/8/layout/target3"/>
    <dgm:cxn modelId="{7A7388D6-1DA4-448E-8CAC-71A99015B735}" type="presParOf" srcId="{E35AD673-11FE-47E0-BD6B-F1B1D24A804A}" destId="{963D41A1-5E2B-422C-8E92-D2B2E25DDAD2}" srcOrd="12" destOrd="0" presId="urn:microsoft.com/office/officeart/2005/8/layout/target3"/>
    <dgm:cxn modelId="{E96E4B51-F976-4832-BFA5-2F7889C590DD}" type="presParOf" srcId="{E35AD673-11FE-47E0-BD6B-F1B1D24A804A}" destId="{B004B880-E8D4-41B3-BF30-179B7DE6D009}" srcOrd="13" destOrd="0" presId="urn:microsoft.com/office/officeart/2005/8/layout/target3"/>
    <dgm:cxn modelId="{1C81FEE7-0E32-4FA5-A85C-E5FAE39ECD21}" type="presParOf" srcId="{E35AD673-11FE-47E0-BD6B-F1B1D24A804A}" destId="{CEE1FBB5-6A0C-4911-A95E-24E74E649399}" srcOrd="14" destOrd="0" presId="urn:microsoft.com/office/officeart/2005/8/layout/target3"/>
    <dgm:cxn modelId="{3CC9C859-430D-41A3-AEC9-95C60A164038}" type="presParOf" srcId="{E35AD673-11FE-47E0-BD6B-F1B1D24A804A}" destId="{A8100173-7446-45B4-A4EE-603DC0AB4DA3}" srcOrd="15" destOrd="0" presId="urn:microsoft.com/office/officeart/2005/8/layout/target3"/>
    <dgm:cxn modelId="{EA910A52-3F3C-471C-BA9A-78FC73703457}" type="presParOf" srcId="{E35AD673-11FE-47E0-BD6B-F1B1D24A804A}" destId="{B38B662E-D3E5-4E50-8B48-4567874038C5}" srcOrd="16" destOrd="0" presId="urn:microsoft.com/office/officeart/2005/8/layout/target3"/>
    <dgm:cxn modelId="{DE2C7E36-C05A-4D6B-B117-5246A9869775}" type="presParOf" srcId="{E35AD673-11FE-47E0-BD6B-F1B1D24A804A}" destId="{64AE9010-5709-474C-A843-284771AF0FA7}" srcOrd="17" destOrd="0" presId="urn:microsoft.com/office/officeart/2005/8/layout/target3"/>
    <dgm:cxn modelId="{D9EAD06C-52A0-413F-967D-E29D399ED054}" type="presParOf" srcId="{E35AD673-11FE-47E0-BD6B-F1B1D24A804A}" destId="{90C1116B-FBF2-413E-8DF9-5AA3EC7A1167}" srcOrd="18" destOrd="0" presId="urn:microsoft.com/office/officeart/2005/8/layout/target3"/>
    <dgm:cxn modelId="{D09405D6-6CB4-448C-89C1-B1CDCBC20583}" type="presParOf" srcId="{E35AD673-11FE-47E0-BD6B-F1B1D24A804A}" destId="{654865E8-B531-4920-88F8-9498FE82CF92}" srcOrd="19" destOrd="0" presId="urn:microsoft.com/office/officeart/2005/8/layout/target3"/>
    <dgm:cxn modelId="{3B1007D3-9E35-4673-9E2C-502A78696E8D}" type="presParOf" srcId="{E35AD673-11FE-47E0-BD6B-F1B1D24A804A}" destId="{C6F550CB-AE85-48C7-AAE8-C5D79E3289F0}" srcOrd="20" destOrd="0" presId="urn:microsoft.com/office/officeart/2005/8/layout/target3"/>
    <dgm:cxn modelId="{68F53F4F-3C2F-41EA-B812-AEDAE6D58389}" type="presParOf" srcId="{E35AD673-11FE-47E0-BD6B-F1B1D24A804A}" destId="{291F10D0-D6EF-4A4A-82A7-660163E96423}" srcOrd="21" destOrd="0" presId="urn:microsoft.com/office/officeart/2005/8/layout/target3"/>
    <dgm:cxn modelId="{6523BD24-0364-4FC3-ADE5-C2F011768B40}" type="presParOf" srcId="{E35AD673-11FE-47E0-BD6B-F1B1D24A804A}" destId="{54C100E3-4FD8-4D11-B058-C98B4548AFB0}" srcOrd="22" destOrd="0" presId="urn:microsoft.com/office/officeart/2005/8/layout/target3"/>
    <dgm:cxn modelId="{2B1E8613-F89B-4F0E-92C1-B552347F42B7}" type="presParOf" srcId="{E35AD673-11FE-47E0-BD6B-F1B1D24A804A}" destId="{D5EEE4BD-93B2-48DD-973D-8B08B63DA3F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C2028-34EE-4D2F-9EB9-4B8E05017F6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271FD9-E5F1-4540-893F-85D0497E36EC}">
      <dgm:prSet/>
      <dgm:spPr/>
      <dgm:t>
        <a:bodyPr/>
        <a:lstStyle/>
        <a:p>
          <a:r>
            <a:rPr lang="bn-IN" b="1" dirty="0">
              <a:solidFill>
                <a:schemeClr val="tx1"/>
              </a:solidFill>
            </a:rPr>
            <a:t>কাব্যগ্রস্থঃ ঘুম নেই, ছারপত্র, পূর্বাভাস, অভিযান, হরতাল</a:t>
          </a:r>
          <a:endParaRPr lang="en-US" dirty="0">
            <a:solidFill>
              <a:schemeClr val="tx1"/>
            </a:solidFill>
          </a:endParaRPr>
        </a:p>
      </dgm:t>
    </dgm:pt>
    <dgm:pt modelId="{0BC52358-7744-4BEB-9327-CD3AA6A32AE6}" type="parTrans" cxnId="{1CD8D35B-75DE-4522-AD15-99CC4AC41F66}">
      <dgm:prSet/>
      <dgm:spPr/>
      <dgm:t>
        <a:bodyPr/>
        <a:lstStyle/>
        <a:p>
          <a:endParaRPr lang="en-US"/>
        </a:p>
      </dgm:t>
    </dgm:pt>
    <dgm:pt modelId="{BAFFC0D8-D510-46A2-88C0-2976F41FDFB9}" type="sibTrans" cxnId="{1CD8D35B-75DE-4522-AD15-99CC4AC41F66}">
      <dgm:prSet/>
      <dgm:spPr/>
      <dgm:t>
        <a:bodyPr/>
        <a:lstStyle/>
        <a:p>
          <a:endParaRPr lang="en-US"/>
        </a:p>
      </dgm:t>
    </dgm:pt>
    <dgm:pt modelId="{1809CAC5-C196-4D77-88F9-107703828852}" type="pres">
      <dgm:prSet presAssocID="{CB6C2028-34EE-4D2F-9EB9-4B8E05017F6D}" presName="compositeShape" presStyleCnt="0">
        <dgm:presLayoutVars>
          <dgm:chMax val="7"/>
          <dgm:dir/>
          <dgm:resizeHandles val="exact"/>
        </dgm:presLayoutVars>
      </dgm:prSet>
      <dgm:spPr/>
    </dgm:pt>
    <dgm:pt modelId="{A5F3215D-2FB3-448D-B4E8-502F9AD01ABF}" type="pres">
      <dgm:prSet presAssocID="{E0271FD9-E5F1-4540-893F-85D0497E36EC}" presName="circ1TxSh" presStyleLbl="vennNode1" presStyleIdx="0" presStyleCnt="1" custScaleX="223219"/>
      <dgm:spPr/>
    </dgm:pt>
  </dgm:ptLst>
  <dgm:cxnLst>
    <dgm:cxn modelId="{1CD8D35B-75DE-4522-AD15-99CC4AC41F66}" srcId="{CB6C2028-34EE-4D2F-9EB9-4B8E05017F6D}" destId="{E0271FD9-E5F1-4540-893F-85D0497E36EC}" srcOrd="0" destOrd="0" parTransId="{0BC52358-7744-4BEB-9327-CD3AA6A32AE6}" sibTransId="{BAFFC0D8-D510-46A2-88C0-2976F41FDFB9}"/>
    <dgm:cxn modelId="{B7B5BED5-BB63-4BCB-B08A-B07B7FBD2041}" type="presOf" srcId="{E0271FD9-E5F1-4540-893F-85D0497E36EC}" destId="{A5F3215D-2FB3-448D-B4E8-502F9AD01ABF}" srcOrd="0" destOrd="0" presId="urn:microsoft.com/office/officeart/2005/8/layout/venn1"/>
    <dgm:cxn modelId="{5D5691E8-ACE0-46FD-A33D-DE4075B64696}" type="presOf" srcId="{CB6C2028-34EE-4D2F-9EB9-4B8E05017F6D}" destId="{1809CAC5-C196-4D77-88F9-107703828852}" srcOrd="0" destOrd="0" presId="urn:microsoft.com/office/officeart/2005/8/layout/venn1"/>
    <dgm:cxn modelId="{D87712B2-BC81-4ABA-9038-96809AD00783}" type="presParOf" srcId="{1809CAC5-C196-4D77-88F9-107703828852}" destId="{A5F3215D-2FB3-448D-B4E8-502F9AD01AB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28B03-7436-4AE8-9EDB-9B59035C6F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5CD60-BB58-45BD-8ECC-83291F1A6D3D}">
      <dgm:prSet/>
      <dgm:spPr/>
      <dgm:t>
        <a:bodyPr/>
        <a:lstStyle/>
        <a:p>
          <a:r>
            <a:rPr lang="bn-IN" b="1" dirty="0">
              <a:solidFill>
                <a:schemeClr val="accent2">
                  <a:lumMod val="75000"/>
                </a:schemeClr>
              </a:solidFill>
            </a:rPr>
            <a:t>মৃত্যুঃ ১৩ মে ১৯৪৭ খ্রিঃ</a:t>
          </a:r>
          <a:r>
            <a:rPr lang="en-US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b="1" dirty="0" err="1">
              <a:solidFill>
                <a:schemeClr val="accent2">
                  <a:lumMod val="75000"/>
                </a:schemeClr>
              </a:solidFill>
            </a:rPr>
            <a:t>কলিকাতা</a:t>
          </a:r>
          <a:r>
            <a:rPr lang="en-US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b="1" dirty="0" err="1">
              <a:solidFill>
                <a:schemeClr val="accent2">
                  <a:lumMod val="75000"/>
                </a:schemeClr>
              </a:solidFill>
            </a:rPr>
            <a:t>মাত্র</a:t>
          </a:r>
          <a:r>
            <a:rPr lang="en-US" b="1" dirty="0">
              <a:solidFill>
                <a:schemeClr val="accent2">
                  <a:lumMod val="75000"/>
                </a:schemeClr>
              </a:solidFill>
            </a:rPr>
            <a:t> ২০ </a:t>
          </a:r>
          <a:r>
            <a:rPr lang="en-US" b="1" dirty="0" err="1">
              <a:solidFill>
                <a:schemeClr val="accent2">
                  <a:lumMod val="75000"/>
                </a:schemeClr>
              </a:solidFill>
            </a:rPr>
            <a:t>বছর</a:t>
          </a:r>
          <a:r>
            <a:rPr lang="en-US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b="1" dirty="0" err="1">
              <a:solidFill>
                <a:schemeClr val="accent2">
                  <a:lumMod val="75000"/>
                </a:schemeClr>
              </a:solidFill>
            </a:rPr>
            <a:t>বয়সে</a:t>
          </a:r>
          <a:r>
            <a:rPr lang="en-US" b="1" dirty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9A5250F9-325D-411C-95AC-08F65CE2D8B8}" type="parTrans" cxnId="{F27D94A6-80EF-4FEE-84F2-92ED7D811017}">
      <dgm:prSet/>
      <dgm:spPr/>
      <dgm:t>
        <a:bodyPr/>
        <a:lstStyle/>
        <a:p>
          <a:endParaRPr lang="en-US"/>
        </a:p>
      </dgm:t>
    </dgm:pt>
    <dgm:pt modelId="{EFDEEF90-3E4F-434C-815A-0407BCD3EE1B}" type="sibTrans" cxnId="{F27D94A6-80EF-4FEE-84F2-92ED7D811017}">
      <dgm:prSet/>
      <dgm:spPr/>
      <dgm:t>
        <a:bodyPr/>
        <a:lstStyle/>
        <a:p>
          <a:endParaRPr lang="en-US"/>
        </a:p>
      </dgm:t>
    </dgm:pt>
    <dgm:pt modelId="{014DF083-81A6-46F0-8AF9-6DC31630B9AF}" type="pres">
      <dgm:prSet presAssocID="{0CB28B03-7436-4AE8-9EDB-9B59035C6F4B}" presName="compositeShape" presStyleCnt="0">
        <dgm:presLayoutVars>
          <dgm:chMax val="7"/>
          <dgm:dir/>
          <dgm:resizeHandles val="exact"/>
        </dgm:presLayoutVars>
      </dgm:prSet>
      <dgm:spPr/>
    </dgm:pt>
    <dgm:pt modelId="{52A6CA11-7A3E-4360-B0E8-3820F2E7F141}" type="pres">
      <dgm:prSet presAssocID="{76F5CD60-BB58-45BD-8ECC-83291F1A6D3D}" presName="circ1TxSh" presStyleLbl="vennNode1" presStyleIdx="0" presStyleCnt="1" custScaleX="231557" custLinFactNeighborX="-5046" custLinFactNeighborY="12934"/>
      <dgm:spPr/>
    </dgm:pt>
  </dgm:ptLst>
  <dgm:cxnLst>
    <dgm:cxn modelId="{14917B9C-52FD-4B1B-B04D-00134E5A3F30}" type="presOf" srcId="{0CB28B03-7436-4AE8-9EDB-9B59035C6F4B}" destId="{014DF083-81A6-46F0-8AF9-6DC31630B9AF}" srcOrd="0" destOrd="0" presId="urn:microsoft.com/office/officeart/2005/8/layout/venn1"/>
    <dgm:cxn modelId="{F27D94A6-80EF-4FEE-84F2-92ED7D811017}" srcId="{0CB28B03-7436-4AE8-9EDB-9B59035C6F4B}" destId="{76F5CD60-BB58-45BD-8ECC-83291F1A6D3D}" srcOrd="0" destOrd="0" parTransId="{9A5250F9-325D-411C-95AC-08F65CE2D8B8}" sibTransId="{EFDEEF90-3E4F-434C-815A-0407BCD3EE1B}"/>
    <dgm:cxn modelId="{CC3C64F7-E1B7-462D-9605-3C38A691E897}" type="presOf" srcId="{76F5CD60-BB58-45BD-8ECC-83291F1A6D3D}" destId="{52A6CA11-7A3E-4360-B0E8-3820F2E7F141}" srcOrd="0" destOrd="0" presId="urn:microsoft.com/office/officeart/2005/8/layout/venn1"/>
    <dgm:cxn modelId="{6AC727AF-4E90-4064-AAC3-51D6F893D288}" type="presParOf" srcId="{014DF083-81A6-46F0-8AF9-6DC31630B9AF}" destId="{52A6CA11-7A3E-4360-B0E8-3820F2E7F14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33701-CC5C-4E5D-8E02-8355B77451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3691D6-9A3A-473E-9580-E5531778ECB8}">
      <dgm:prSet/>
      <dgm:spPr/>
      <dgm:t>
        <a:bodyPr/>
        <a:lstStyle/>
        <a:p>
          <a:r>
            <a:rPr lang="bn-IN" b="1" dirty="0">
              <a:solidFill>
                <a:srgbClr val="0070C0"/>
              </a:solidFill>
            </a:rPr>
            <a:t>পিতা ও মাতাঃ নিবারণচন্দ্র ভট্টাচার্য ও সুনীতি দেবী</a:t>
          </a:r>
          <a:endParaRPr lang="en-US" dirty="0">
            <a:solidFill>
              <a:srgbClr val="0070C0"/>
            </a:solidFill>
          </a:endParaRPr>
        </a:p>
      </dgm:t>
    </dgm:pt>
    <dgm:pt modelId="{D6E78EB9-0E45-4D85-BC3C-618232BBEEC6}" type="parTrans" cxnId="{0E46EB54-AF59-4C0A-964A-89E429C1CD2B}">
      <dgm:prSet/>
      <dgm:spPr/>
      <dgm:t>
        <a:bodyPr/>
        <a:lstStyle/>
        <a:p>
          <a:endParaRPr lang="en-US"/>
        </a:p>
      </dgm:t>
    </dgm:pt>
    <dgm:pt modelId="{E802D449-29D2-4CF0-BC2A-00ED75D33957}" type="sibTrans" cxnId="{0E46EB54-AF59-4C0A-964A-89E429C1CD2B}">
      <dgm:prSet/>
      <dgm:spPr/>
      <dgm:t>
        <a:bodyPr/>
        <a:lstStyle/>
        <a:p>
          <a:endParaRPr lang="en-US"/>
        </a:p>
      </dgm:t>
    </dgm:pt>
    <dgm:pt modelId="{B9684491-8466-4DA3-947B-65693D2EBE40}" type="pres">
      <dgm:prSet presAssocID="{3F933701-CC5C-4E5D-8E02-8355B7745191}" presName="compositeShape" presStyleCnt="0">
        <dgm:presLayoutVars>
          <dgm:chMax val="7"/>
          <dgm:dir/>
          <dgm:resizeHandles val="exact"/>
        </dgm:presLayoutVars>
      </dgm:prSet>
      <dgm:spPr/>
    </dgm:pt>
    <dgm:pt modelId="{A07B4D57-E1AB-4658-8C8C-098B01FA39D7}" type="pres">
      <dgm:prSet presAssocID="{4F3691D6-9A3A-473E-9580-E5531778ECB8}" presName="circ1TxSh" presStyleLbl="vennNode1" presStyleIdx="0" presStyleCnt="1" custScaleX="151624" custLinFactNeighborX="5460" custLinFactNeighborY="-179"/>
      <dgm:spPr/>
    </dgm:pt>
  </dgm:ptLst>
  <dgm:cxnLst>
    <dgm:cxn modelId="{F93CD062-B40E-4BC5-A98B-15535FED1FE3}" type="presOf" srcId="{3F933701-CC5C-4E5D-8E02-8355B7745191}" destId="{B9684491-8466-4DA3-947B-65693D2EBE40}" srcOrd="0" destOrd="0" presId="urn:microsoft.com/office/officeart/2005/8/layout/venn1"/>
    <dgm:cxn modelId="{0E46EB54-AF59-4C0A-964A-89E429C1CD2B}" srcId="{3F933701-CC5C-4E5D-8E02-8355B7745191}" destId="{4F3691D6-9A3A-473E-9580-E5531778ECB8}" srcOrd="0" destOrd="0" parTransId="{D6E78EB9-0E45-4D85-BC3C-618232BBEEC6}" sibTransId="{E802D449-29D2-4CF0-BC2A-00ED75D33957}"/>
    <dgm:cxn modelId="{E258CFE0-7734-47A8-A051-FD599507B9DB}" type="presOf" srcId="{4F3691D6-9A3A-473E-9580-E5531778ECB8}" destId="{A07B4D57-E1AB-4658-8C8C-098B01FA39D7}" srcOrd="0" destOrd="0" presId="urn:microsoft.com/office/officeart/2005/8/layout/venn1"/>
    <dgm:cxn modelId="{E6EF2FF6-627A-467C-9698-CF82B25AA5AB}" type="presParOf" srcId="{B9684491-8466-4DA3-947B-65693D2EBE40}" destId="{A07B4D57-E1AB-4658-8C8C-098B01FA39D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00FF3-BC0A-4702-A42C-156939F747EF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B2B2E9-E5E0-481C-9837-D2BB7504CDAF}">
      <dgm:prSet/>
      <dgm:spPr/>
      <dgm:t>
        <a:bodyPr/>
        <a:lstStyle/>
        <a:p>
          <a:r>
            <a:rPr lang="bn-IN" b="1" dirty="0">
              <a:solidFill>
                <a:schemeClr val="tx1"/>
              </a:solidFill>
            </a:rPr>
            <a:t>জন্মঃ ১৫ আগষ্ট, ১৯২৬ খ্রিঃ, কলকাতার কালীঘাট, পৈতৃক নিবাস গোপালগঞ্জের কোটালিপাড়া।</a:t>
          </a:r>
          <a:endParaRPr lang="en-US" dirty="0">
            <a:solidFill>
              <a:schemeClr val="tx1"/>
            </a:solidFill>
          </a:endParaRPr>
        </a:p>
      </dgm:t>
    </dgm:pt>
    <dgm:pt modelId="{774D3409-C7A5-4F56-931E-E8F7AB2C26C4}" type="parTrans" cxnId="{B51F8271-80DB-41F8-9DD9-A0D433BC81A2}">
      <dgm:prSet/>
      <dgm:spPr/>
      <dgm:t>
        <a:bodyPr/>
        <a:lstStyle/>
        <a:p>
          <a:endParaRPr lang="en-US"/>
        </a:p>
      </dgm:t>
    </dgm:pt>
    <dgm:pt modelId="{8D895586-11BC-4640-8520-F8333F14CA30}" type="sibTrans" cxnId="{B51F8271-80DB-41F8-9DD9-A0D433BC81A2}">
      <dgm:prSet/>
      <dgm:spPr/>
      <dgm:t>
        <a:bodyPr/>
        <a:lstStyle/>
        <a:p>
          <a:endParaRPr lang="en-US"/>
        </a:p>
      </dgm:t>
    </dgm:pt>
    <dgm:pt modelId="{6FC25D24-3831-450D-9EEF-E6DE3173A58B}" type="pres">
      <dgm:prSet presAssocID="{60D00FF3-BC0A-4702-A42C-156939F747EF}" presName="compositeShape" presStyleCnt="0">
        <dgm:presLayoutVars>
          <dgm:chMax val="7"/>
          <dgm:dir/>
          <dgm:resizeHandles val="exact"/>
        </dgm:presLayoutVars>
      </dgm:prSet>
      <dgm:spPr/>
    </dgm:pt>
    <dgm:pt modelId="{C14169DF-0806-406C-B580-7B87B92F37D8}" type="pres">
      <dgm:prSet presAssocID="{03B2B2E9-E5E0-481C-9837-D2BB7504CDAF}" presName="circ1TxSh" presStyleLbl="vennNode1" presStyleIdx="0" presStyleCnt="1" custScaleX="164381" custLinFactNeighborX="-33046" custLinFactNeighborY="-62985"/>
      <dgm:spPr/>
    </dgm:pt>
  </dgm:ptLst>
  <dgm:cxnLst>
    <dgm:cxn modelId="{DB92B748-4516-48FA-8CC8-B522BFF4F47E}" type="presOf" srcId="{03B2B2E9-E5E0-481C-9837-D2BB7504CDAF}" destId="{C14169DF-0806-406C-B580-7B87B92F37D8}" srcOrd="0" destOrd="0" presId="urn:microsoft.com/office/officeart/2005/8/layout/venn1"/>
    <dgm:cxn modelId="{B51F8271-80DB-41F8-9DD9-A0D433BC81A2}" srcId="{60D00FF3-BC0A-4702-A42C-156939F747EF}" destId="{03B2B2E9-E5E0-481C-9837-D2BB7504CDAF}" srcOrd="0" destOrd="0" parTransId="{774D3409-C7A5-4F56-931E-E8F7AB2C26C4}" sibTransId="{8D895586-11BC-4640-8520-F8333F14CA30}"/>
    <dgm:cxn modelId="{2B20189B-F6DD-47F4-98F1-F1C86F4EF0A5}" type="presOf" srcId="{60D00FF3-BC0A-4702-A42C-156939F747EF}" destId="{6FC25D24-3831-450D-9EEF-E6DE3173A58B}" srcOrd="0" destOrd="0" presId="urn:microsoft.com/office/officeart/2005/8/layout/venn1"/>
    <dgm:cxn modelId="{1D529411-4BC1-4D00-8DF2-A02018F34362}" type="presParOf" srcId="{6FC25D24-3831-450D-9EEF-E6DE3173A58B}" destId="{C14169DF-0806-406C-B580-7B87B92F37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739B8D-5343-45BA-B0D1-48F7AD5C522E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A48BF2-0E6F-4890-8EF6-E4D1D2C6D6BE}">
      <dgm:prSet custT="1"/>
      <dgm:spPr/>
      <dgm:t>
        <a:bodyPr/>
        <a:lstStyle/>
        <a:p>
          <a:r>
            <a:rPr lang="bn-IN" sz="4400" b="1" dirty="0">
              <a:solidFill>
                <a:schemeClr val="tx1"/>
              </a:solidFill>
            </a:rPr>
            <a:t>সুকান্ত ভট্টাচার্য</a:t>
          </a:r>
          <a:r>
            <a:rPr lang="en-US" sz="4400" b="1" dirty="0">
              <a:solidFill>
                <a:schemeClr val="tx1"/>
              </a:solidFill>
            </a:rPr>
            <a:t> </a:t>
          </a:r>
          <a:endParaRPr lang="en-US" sz="4400" dirty="0">
            <a:solidFill>
              <a:schemeClr val="tx1"/>
            </a:solidFill>
          </a:endParaRPr>
        </a:p>
      </dgm:t>
    </dgm:pt>
    <dgm:pt modelId="{A180BCB3-8CC0-4B1D-A22E-FA866DE6BE94}" type="parTrans" cxnId="{F61CA1F1-20E0-4F29-A531-630C796BBA50}">
      <dgm:prSet/>
      <dgm:spPr/>
      <dgm:t>
        <a:bodyPr/>
        <a:lstStyle/>
        <a:p>
          <a:endParaRPr lang="en-US"/>
        </a:p>
      </dgm:t>
    </dgm:pt>
    <dgm:pt modelId="{E2C48DF0-ED01-4B93-BF0C-6A4E81DA9000}" type="sibTrans" cxnId="{F61CA1F1-20E0-4F29-A531-630C796BBA50}">
      <dgm:prSet/>
      <dgm:spPr/>
      <dgm:t>
        <a:bodyPr/>
        <a:lstStyle/>
        <a:p>
          <a:endParaRPr lang="en-US"/>
        </a:p>
      </dgm:t>
    </dgm:pt>
    <dgm:pt modelId="{4BE66D13-FB81-476C-88FE-988EAEC314ED}" type="pres">
      <dgm:prSet presAssocID="{07739B8D-5343-45BA-B0D1-48F7AD5C522E}" presName="compositeShape" presStyleCnt="0">
        <dgm:presLayoutVars>
          <dgm:chMax val="7"/>
          <dgm:dir/>
          <dgm:resizeHandles val="exact"/>
        </dgm:presLayoutVars>
      </dgm:prSet>
      <dgm:spPr/>
    </dgm:pt>
    <dgm:pt modelId="{626710A6-3D1D-4B5E-A214-40877443320D}" type="pres">
      <dgm:prSet presAssocID="{05A48BF2-0E6F-4890-8EF6-E4D1D2C6D6BE}" presName="circ1TxSh" presStyleLbl="vennNode1" presStyleIdx="0" presStyleCnt="1" custScaleX="368712" custScaleY="83883" custLinFactNeighborX="1156" custLinFactNeighborY="22494"/>
      <dgm:spPr/>
    </dgm:pt>
  </dgm:ptLst>
  <dgm:cxnLst>
    <dgm:cxn modelId="{462C5337-DA5C-49CB-896F-993D628219D5}" type="presOf" srcId="{07739B8D-5343-45BA-B0D1-48F7AD5C522E}" destId="{4BE66D13-FB81-476C-88FE-988EAEC314ED}" srcOrd="0" destOrd="0" presId="urn:microsoft.com/office/officeart/2005/8/layout/venn1"/>
    <dgm:cxn modelId="{0D9C9B8E-3CD3-4669-914A-C95475B1B581}" type="presOf" srcId="{05A48BF2-0E6F-4890-8EF6-E4D1D2C6D6BE}" destId="{626710A6-3D1D-4B5E-A214-40877443320D}" srcOrd="0" destOrd="0" presId="urn:microsoft.com/office/officeart/2005/8/layout/venn1"/>
    <dgm:cxn modelId="{F61CA1F1-20E0-4F29-A531-630C796BBA50}" srcId="{07739B8D-5343-45BA-B0D1-48F7AD5C522E}" destId="{05A48BF2-0E6F-4890-8EF6-E4D1D2C6D6BE}" srcOrd="0" destOrd="0" parTransId="{A180BCB3-8CC0-4B1D-A22E-FA866DE6BE94}" sibTransId="{E2C48DF0-ED01-4B93-BF0C-6A4E81DA9000}"/>
    <dgm:cxn modelId="{A4D9E7A5-B0E4-49A2-B951-26AD6E36249C}" type="presParOf" srcId="{4BE66D13-FB81-476C-88FE-988EAEC314ED}" destId="{626710A6-3D1D-4B5E-A214-40877443320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A8C63-6E8D-4623-9CAA-43B713B30E5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31412E-BF74-4CE7-8FA0-C98D5FF67289}">
      <dgm:prSet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bn-IN" b="1" dirty="0"/>
            <a:t>মূল্যায়ন</a:t>
          </a:r>
          <a:endParaRPr lang="en-US" dirty="0"/>
        </a:p>
      </dgm:t>
    </dgm:pt>
    <dgm:pt modelId="{20560A8D-C319-4B2B-AA11-467633CC3BC3}" type="parTrans" cxnId="{ADBF2905-D1DF-4EF8-9A87-D6251B7212C1}">
      <dgm:prSet/>
      <dgm:spPr/>
      <dgm:t>
        <a:bodyPr/>
        <a:lstStyle/>
        <a:p>
          <a:endParaRPr lang="en-US"/>
        </a:p>
      </dgm:t>
    </dgm:pt>
    <dgm:pt modelId="{4BB3C3D7-3E12-4418-80EE-2AC7E1642B5C}" type="sibTrans" cxnId="{ADBF2905-D1DF-4EF8-9A87-D6251B7212C1}">
      <dgm:prSet/>
      <dgm:spPr/>
      <dgm:t>
        <a:bodyPr/>
        <a:lstStyle/>
        <a:p>
          <a:endParaRPr lang="en-US"/>
        </a:p>
      </dgm:t>
    </dgm:pt>
    <dgm:pt modelId="{7401F8D1-B31E-431B-BC2C-83F5442B1C9A}" type="pres">
      <dgm:prSet presAssocID="{318A8C63-6E8D-4623-9CAA-43B713B30E50}" presName="compositeShape" presStyleCnt="0">
        <dgm:presLayoutVars>
          <dgm:chMax val="7"/>
          <dgm:dir/>
          <dgm:resizeHandles val="exact"/>
        </dgm:presLayoutVars>
      </dgm:prSet>
      <dgm:spPr/>
    </dgm:pt>
    <dgm:pt modelId="{E51C1387-5265-4AAD-9EE4-75901879B6AF}" type="pres">
      <dgm:prSet presAssocID="{BC31412E-BF74-4CE7-8FA0-C98D5FF67289}" presName="circ1TxSh" presStyleLbl="vennNode1" presStyleIdx="0" presStyleCnt="1" custScaleX="396499"/>
      <dgm:spPr/>
    </dgm:pt>
  </dgm:ptLst>
  <dgm:cxnLst>
    <dgm:cxn modelId="{ADBF2905-D1DF-4EF8-9A87-D6251B7212C1}" srcId="{318A8C63-6E8D-4623-9CAA-43B713B30E50}" destId="{BC31412E-BF74-4CE7-8FA0-C98D5FF67289}" srcOrd="0" destOrd="0" parTransId="{20560A8D-C319-4B2B-AA11-467633CC3BC3}" sibTransId="{4BB3C3D7-3E12-4418-80EE-2AC7E1642B5C}"/>
    <dgm:cxn modelId="{6DC7F437-038C-4580-8209-9F4ED62455BB}" type="presOf" srcId="{318A8C63-6E8D-4623-9CAA-43B713B30E50}" destId="{7401F8D1-B31E-431B-BC2C-83F5442B1C9A}" srcOrd="0" destOrd="0" presId="urn:microsoft.com/office/officeart/2005/8/layout/venn1"/>
    <dgm:cxn modelId="{FA0F7A7B-5F4B-4FC9-8ACE-B751325EE9FE}" type="presOf" srcId="{BC31412E-BF74-4CE7-8FA0-C98D5FF67289}" destId="{E51C1387-5265-4AAD-9EE4-75901879B6AF}" srcOrd="0" destOrd="0" presId="urn:microsoft.com/office/officeart/2005/8/layout/venn1"/>
    <dgm:cxn modelId="{3927A965-F2F5-425F-A852-11C73D1AC187}" type="presParOf" srcId="{7401F8D1-B31E-431B-BC2C-83F5442B1C9A}" destId="{E51C1387-5265-4AAD-9EE4-75901879B6A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7F5D21-F6C8-4F36-8101-12DE3DBCFBD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FB74F-7815-434D-B113-33BF486CA742}">
      <dgm:prSet custT="1"/>
      <dgm:spPr>
        <a:solidFill>
          <a:schemeClr val="accent2"/>
        </a:solidFill>
      </dgm:spPr>
      <dgm:t>
        <a:bodyPr/>
        <a:lstStyle/>
        <a:p>
          <a:r>
            <a:rPr lang="bn-IN" sz="2400" b="1" dirty="0"/>
            <a:t>১। রানার কবিতাটি কবি কাদের উর্দ্দেশ্যে লিখেছেন</a:t>
          </a:r>
          <a:r>
            <a:rPr lang="en-US" sz="2400" b="1" dirty="0"/>
            <a:t>?</a:t>
          </a:r>
          <a:endParaRPr lang="en-US" sz="2400" dirty="0"/>
        </a:p>
      </dgm:t>
    </dgm:pt>
    <dgm:pt modelId="{23961078-F1DA-4D74-866B-EF116E3FAC03}" type="parTrans" cxnId="{9EE91E28-7F77-40D7-BC19-EBC9BD9ED6AC}">
      <dgm:prSet/>
      <dgm:spPr/>
      <dgm:t>
        <a:bodyPr/>
        <a:lstStyle/>
        <a:p>
          <a:endParaRPr lang="en-US"/>
        </a:p>
      </dgm:t>
    </dgm:pt>
    <dgm:pt modelId="{BC2B119C-6E63-453F-81C8-DDA6FBDF1C03}" type="sibTrans" cxnId="{9EE91E28-7F77-40D7-BC19-EBC9BD9ED6AC}">
      <dgm:prSet/>
      <dgm:spPr/>
      <dgm:t>
        <a:bodyPr/>
        <a:lstStyle/>
        <a:p>
          <a:endParaRPr lang="en-US"/>
        </a:p>
      </dgm:t>
    </dgm:pt>
    <dgm:pt modelId="{86B91EB9-9721-44E0-BB0A-2C785E2B0E91}">
      <dgm:prSet custT="1"/>
      <dgm:spPr>
        <a:solidFill>
          <a:schemeClr val="accent4"/>
        </a:solidFill>
      </dgm:spPr>
      <dgm:t>
        <a:bodyPr/>
        <a:lstStyle/>
        <a:p>
          <a:endParaRPr lang="en-US" sz="3600" b="1" dirty="0"/>
        </a:p>
        <a:p>
          <a:r>
            <a:rPr lang="en-US" sz="2800" b="1" dirty="0"/>
            <a:t>২।</a:t>
          </a:r>
          <a:r>
            <a:rPr lang="bn-IN" sz="2800" b="1" dirty="0"/>
            <a:t>শ্রমজীবী বলতে কী বোঝ</a:t>
          </a:r>
          <a:r>
            <a:rPr lang="bn-IN" sz="3600" b="1" dirty="0"/>
            <a:t>?</a:t>
          </a:r>
          <a:endParaRPr lang="en-US" sz="900" dirty="0"/>
        </a:p>
      </dgm:t>
    </dgm:pt>
    <dgm:pt modelId="{D0F167C4-0CD9-460A-BF99-7011641D0C97}" type="parTrans" cxnId="{0D202F8D-0148-4EF2-8371-796836C3C9BB}">
      <dgm:prSet/>
      <dgm:spPr/>
      <dgm:t>
        <a:bodyPr/>
        <a:lstStyle/>
        <a:p>
          <a:endParaRPr lang="en-US"/>
        </a:p>
      </dgm:t>
    </dgm:pt>
    <dgm:pt modelId="{61DF19E9-A3F7-4732-BE48-0D538AB73C80}" type="sibTrans" cxnId="{0D202F8D-0148-4EF2-8371-796836C3C9BB}">
      <dgm:prSet/>
      <dgm:spPr/>
      <dgm:t>
        <a:bodyPr/>
        <a:lstStyle/>
        <a:p>
          <a:endParaRPr lang="en-US"/>
        </a:p>
      </dgm:t>
    </dgm:pt>
    <dgm:pt modelId="{F619C18E-B0C6-4B59-9027-1F497BACDABA}">
      <dgm:prSet custT="1"/>
      <dgm:spPr>
        <a:solidFill>
          <a:schemeClr val="accent6"/>
        </a:solidFill>
      </dgm:spPr>
      <dgm:t>
        <a:bodyPr/>
        <a:lstStyle/>
        <a:p>
          <a:r>
            <a:rPr lang="bn-IN" sz="2800" b="1" dirty="0"/>
            <a:t>৩। রানার-এর চারিত্রক বৈশিষ্ট্যগুলো কি? কি?</a:t>
          </a:r>
          <a:endParaRPr lang="en-US" sz="2800" dirty="0"/>
        </a:p>
      </dgm:t>
    </dgm:pt>
    <dgm:pt modelId="{BFA93AB1-D7E2-4547-8B5C-922DBEB9B5A8}" type="parTrans" cxnId="{BF2C272F-9A27-45D9-A405-A887E5126C4B}">
      <dgm:prSet/>
      <dgm:spPr/>
      <dgm:t>
        <a:bodyPr/>
        <a:lstStyle/>
        <a:p>
          <a:endParaRPr lang="en-US"/>
        </a:p>
      </dgm:t>
    </dgm:pt>
    <dgm:pt modelId="{D5B6B2F3-CDB7-4610-A3FD-0338606BC5A4}" type="sibTrans" cxnId="{BF2C272F-9A27-45D9-A405-A887E5126C4B}">
      <dgm:prSet/>
      <dgm:spPr/>
      <dgm:t>
        <a:bodyPr/>
        <a:lstStyle/>
        <a:p>
          <a:endParaRPr lang="en-US"/>
        </a:p>
      </dgm:t>
    </dgm:pt>
    <dgm:pt modelId="{3C6A2CE0-6900-4AC0-A99E-82CCC6C8E31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400" b="1" dirty="0"/>
            <a:t>৪। রানার চলার পথে কোন কোন বিপদের মুখোমুখি হয়?</a:t>
          </a:r>
          <a:r>
            <a:rPr lang="en-US" sz="2400" b="1" dirty="0"/>
            <a:t>  </a:t>
          </a:r>
          <a:endParaRPr lang="en-US" sz="2400" dirty="0"/>
        </a:p>
      </dgm:t>
    </dgm:pt>
    <dgm:pt modelId="{7906F1E4-003F-4DEC-930B-0E9A685C2784}" type="parTrans" cxnId="{FEEE7463-A47A-4B77-9A63-87F894768835}">
      <dgm:prSet/>
      <dgm:spPr/>
      <dgm:t>
        <a:bodyPr/>
        <a:lstStyle/>
        <a:p>
          <a:endParaRPr lang="en-US"/>
        </a:p>
      </dgm:t>
    </dgm:pt>
    <dgm:pt modelId="{97E1E80A-9BBB-4F64-B5F5-1C1147FFABBF}" type="sibTrans" cxnId="{FEEE7463-A47A-4B77-9A63-87F894768835}">
      <dgm:prSet/>
      <dgm:spPr/>
      <dgm:t>
        <a:bodyPr/>
        <a:lstStyle/>
        <a:p>
          <a:endParaRPr lang="en-US"/>
        </a:p>
      </dgm:t>
    </dgm:pt>
    <dgm:pt modelId="{9B92EC46-7E4C-4B50-B2EC-2831B6400EDF}" type="pres">
      <dgm:prSet presAssocID="{6A7F5D21-F6C8-4F36-8101-12DE3DBCFBD9}" presName="diagram" presStyleCnt="0">
        <dgm:presLayoutVars>
          <dgm:dir/>
          <dgm:animLvl val="lvl"/>
          <dgm:resizeHandles val="exact"/>
        </dgm:presLayoutVars>
      </dgm:prSet>
      <dgm:spPr/>
    </dgm:pt>
    <dgm:pt modelId="{F172D86E-C9AC-47B5-9B39-634A0E8EEE0D}" type="pres">
      <dgm:prSet presAssocID="{93BFB74F-7815-434D-B113-33BF486CA742}" presName="compNode" presStyleCnt="0"/>
      <dgm:spPr/>
    </dgm:pt>
    <dgm:pt modelId="{D51D2561-44BE-4D28-A2BC-F1B37840753B}" type="pres">
      <dgm:prSet presAssocID="{93BFB74F-7815-434D-B113-33BF486CA742}" presName="childRect" presStyleLbl="bgAcc1" presStyleIdx="0" presStyleCnt="4">
        <dgm:presLayoutVars>
          <dgm:bulletEnabled val="1"/>
        </dgm:presLayoutVars>
      </dgm:prSet>
      <dgm:spPr/>
    </dgm:pt>
    <dgm:pt modelId="{8EFC0979-DBD9-4C03-9EB3-24E7F4F1EBDE}" type="pres">
      <dgm:prSet presAssocID="{93BFB74F-7815-434D-B113-33BF486CA74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16647F-7737-4F46-A40E-D5D01DD716F6}" type="pres">
      <dgm:prSet presAssocID="{93BFB74F-7815-434D-B113-33BF486CA742}" presName="parentRect" presStyleLbl="alignNode1" presStyleIdx="0" presStyleCnt="4" custScaleX="134184" custScaleY="617823" custLinFactNeighborX="-77225" custLinFactNeighborY="24891"/>
      <dgm:spPr/>
    </dgm:pt>
    <dgm:pt modelId="{52B052DA-3C08-483B-A65A-0C7DF8CC4220}" type="pres">
      <dgm:prSet presAssocID="{93BFB74F-7815-434D-B113-33BF486CA742}" presName="adorn" presStyleLbl="fgAccFollowNode1" presStyleIdx="0" presStyleCnt="4"/>
      <dgm:spPr/>
    </dgm:pt>
    <dgm:pt modelId="{D4BC1B27-C2E8-4207-9B4B-7C098C24BBB7}" type="pres">
      <dgm:prSet presAssocID="{BC2B119C-6E63-453F-81C8-DDA6FBDF1C03}" presName="sibTrans" presStyleLbl="sibTrans2D1" presStyleIdx="0" presStyleCnt="0"/>
      <dgm:spPr/>
    </dgm:pt>
    <dgm:pt modelId="{7F0CCA85-F897-439F-8EA6-0DAD1B1406A3}" type="pres">
      <dgm:prSet presAssocID="{86B91EB9-9721-44E0-BB0A-2C785E2B0E91}" presName="compNode" presStyleCnt="0"/>
      <dgm:spPr/>
    </dgm:pt>
    <dgm:pt modelId="{DF6212F2-0C4F-42A9-8873-3F5F98813448}" type="pres">
      <dgm:prSet presAssocID="{86B91EB9-9721-44E0-BB0A-2C785E2B0E91}" presName="childRect" presStyleLbl="bgAcc1" presStyleIdx="1" presStyleCnt="4" custFlipVert="1" custScaleY="242322">
        <dgm:presLayoutVars>
          <dgm:bulletEnabled val="1"/>
        </dgm:presLayoutVars>
      </dgm:prSet>
      <dgm:spPr/>
    </dgm:pt>
    <dgm:pt modelId="{516CEFBE-03DA-4CD2-AC01-336122D8F399}" type="pres">
      <dgm:prSet presAssocID="{86B91EB9-9721-44E0-BB0A-2C785E2B0E9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3808E1-43DD-4766-BD95-F8BC419D9B2E}" type="pres">
      <dgm:prSet presAssocID="{86B91EB9-9721-44E0-BB0A-2C785E2B0E91}" presName="parentRect" presStyleLbl="alignNode1" presStyleIdx="1" presStyleCnt="4" custScaleX="115269" custScaleY="591360" custLinFactNeighborX="-30171" custLinFactNeighborY="-46496"/>
      <dgm:spPr/>
    </dgm:pt>
    <dgm:pt modelId="{29DBE1DA-2657-4592-A585-1DE37BEAC946}" type="pres">
      <dgm:prSet presAssocID="{86B91EB9-9721-44E0-BB0A-2C785E2B0E91}" presName="adorn" presStyleLbl="fgAccFollowNode1" presStyleIdx="1" presStyleCnt="4"/>
      <dgm:spPr/>
    </dgm:pt>
    <dgm:pt modelId="{08439B7D-7B8D-42A9-92CB-52E569624325}" type="pres">
      <dgm:prSet presAssocID="{61DF19E9-A3F7-4732-BE48-0D538AB73C80}" presName="sibTrans" presStyleLbl="sibTrans2D1" presStyleIdx="0" presStyleCnt="0"/>
      <dgm:spPr/>
    </dgm:pt>
    <dgm:pt modelId="{ED67B267-AF57-4DDC-ABFB-9CB4E89DF1E9}" type="pres">
      <dgm:prSet presAssocID="{F619C18E-B0C6-4B59-9027-1F497BACDABA}" presName="compNode" presStyleCnt="0"/>
      <dgm:spPr/>
    </dgm:pt>
    <dgm:pt modelId="{BA27BC92-8AFE-4920-9C84-0504BD8FA9B3}" type="pres">
      <dgm:prSet presAssocID="{F619C18E-B0C6-4B59-9027-1F497BACDABA}" presName="childRect" presStyleLbl="bgAcc1" presStyleIdx="2" presStyleCnt="4">
        <dgm:presLayoutVars>
          <dgm:bulletEnabled val="1"/>
        </dgm:presLayoutVars>
      </dgm:prSet>
      <dgm:spPr/>
    </dgm:pt>
    <dgm:pt modelId="{2BAAD6CD-C2D4-4311-A4BD-63BD48E083E3}" type="pres">
      <dgm:prSet presAssocID="{F619C18E-B0C6-4B59-9027-1F497BACDAB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7EF1E4D-1FF0-4D18-AA85-01199A05B5B7}" type="pres">
      <dgm:prSet presAssocID="{F619C18E-B0C6-4B59-9027-1F497BACDABA}" presName="parentRect" presStyleLbl="alignNode1" presStyleIdx="2" presStyleCnt="4" custScaleX="125226" custScaleY="737611" custLinFactNeighborX="14488" custLinFactNeighborY="-25204"/>
      <dgm:spPr/>
    </dgm:pt>
    <dgm:pt modelId="{E0E4A53D-1483-4A4F-9E28-52E108BC81E9}" type="pres">
      <dgm:prSet presAssocID="{F619C18E-B0C6-4B59-9027-1F497BACDABA}" presName="adorn" presStyleLbl="fgAccFollowNode1" presStyleIdx="2" presStyleCnt="4" custScaleX="98944" custScaleY="130952" custLinFactX="66670" custLinFactY="-12340" custLinFactNeighborX="100000" custLinFactNeighborY="-100000"/>
      <dgm:spPr/>
    </dgm:pt>
    <dgm:pt modelId="{31888546-FEAA-421E-B5D0-A882CE2D4C0A}" type="pres">
      <dgm:prSet presAssocID="{D5B6B2F3-CDB7-4610-A3FD-0338606BC5A4}" presName="sibTrans" presStyleLbl="sibTrans2D1" presStyleIdx="0" presStyleCnt="0"/>
      <dgm:spPr/>
    </dgm:pt>
    <dgm:pt modelId="{20F77660-ED19-49AF-95F5-5270D085BFBE}" type="pres">
      <dgm:prSet presAssocID="{3C6A2CE0-6900-4AC0-A99E-82CCC6C8E31D}" presName="compNode" presStyleCnt="0"/>
      <dgm:spPr/>
    </dgm:pt>
    <dgm:pt modelId="{1ADDBF4D-8969-4036-8F00-1F1E83011971}" type="pres">
      <dgm:prSet presAssocID="{3C6A2CE0-6900-4AC0-A99E-82CCC6C8E31D}" presName="childRect" presStyleLbl="bgAcc1" presStyleIdx="3" presStyleCnt="4" custLinFactNeighborX="-2875">
        <dgm:presLayoutVars>
          <dgm:bulletEnabled val="1"/>
        </dgm:presLayoutVars>
      </dgm:prSet>
      <dgm:spPr/>
    </dgm:pt>
    <dgm:pt modelId="{5E335A68-8F47-435F-A715-91CB52A19112}" type="pres">
      <dgm:prSet presAssocID="{3C6A2CE0-6900-4AC0-A99E-82CCC6C8E3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F5E06C6-4EBB-4106-B7A5-6017C1887660}" type="pres">
      <dgm:prSet presAssocID="{3C6A2CE0-6900-4AC0-A99E-82CCC6C8E31D}" presName="parentRect" presStyleLbl="alignNode1" presStyleIdx="3" presStyleCnt="4" custScaleX="119882" custScaleY="711488" custLinFactNeighborX="72502" custLinFactNeighborY="30153"/>
      <dgm:spPr/>
    </dgm:pt>
    <dgm:pt modelId="{9803489D-450D-486B-8687-30BEEA1192DA}" type="pres">
      <dgm:prSet presAssocID="{3C6A2CE0-6900-4AC0-A99E-82CCC6C8E31D}" presName="adorn" presStyleLbl="fgAccFollowNode1" presStyleIdx="3" presStyleCnt="4" custFlipHor="1" custScaleX="54918" custScaleY="108007" custLinFactX="-47622" custLinFactNeighborX="-100000" custLinFactNeighborY="21429"/>
      <dgm:spPr/>
    </dgm:pt>
  </dgm:ptLst>
  <dgm:cxnLst>
    <dgm:cxn modelId="{F8E82B21-F5AA-4F60-88D7-C6FC5EEF644F}" type="presOf" srcId="{6A7F5D21-F6C8-4F36-8101-12DE3DBCFBD9}" destId="{9B92EC46-7E4C-4B50-B2EC-2831B6400EDF}" srcOrd="0" destOrd="0" presId="urn:microsoft.com/office/officeart/2005/8/layout/bList2"/>
    <dgm:cxn modelId="{1895F123-9266-4766-82F6-2342D3BFA6D3}" type="presOf" srcId="{93BFB74F-7815-434D-B113-33BF486CA742}" destId="{6B16647F-7737-4F46-A40E-D5D01DD716F6}" srcOrd="1" destOrd="0" presId="urn:microsoft.com/office/officeart/2005/8/layout/bList2"/>
    <dgm:cxn modelId="{9EE91E28-7F77-40D7-BC19-EBC9BD9ED6AC}" srcId="{6A7F5D21-F6C8-4F36-8101-12DE3DBCFBD9}" destId="{93BFB74F-7815-434D-B113-33BF486CA742}" srcOrd="0" destOrd="0" parTransId="{23961078-F1DA-4D74-866B-EF116E3FAC03}" sibTransId="{BC2B119C-6E63-453F-81C8-DDA6FBDF1C03}"/>
    <dgm:cxn modelId="{BF2C272F-9A27-45D9-A405-A887E5126C4B}" srcId="{6A7F5D21-F6C8-4F36-8101-12DE3DBCFBD9}" destId="{F619C18E-B0C6-4B59-9027-1F497BACDABA}" srcOrd="2" destOrd="0" parTransId="{BFA93AB1-D7E2-4547-8B5C-922DBEB9B5A8}" sibTransId="{D5B6B2F3-CDB7-4610-A3FD-0338606BC5A4}"/>
    <dgm:cxn modelId="{A7325331-9E91-4C0C-AA6B-D49188967986}" type="presOf" srcId="{D5B6B2F3-CDB7-4610-A3FD-0338606BC5A4}" destId="{31888546-FEAA-421E-B5D0-A882CE2D4C0A}" srcOrd="0" destOrd="0" presId="urn:microsoft.com/office/officeart/2005/8/layout/bList2"/>
    <dgm:cxn modelId="{9BE7A136-C3C5-40B8-AB0E-726BD276AEDF}" type="presOf" srcId="{86B91EB9-9721-44E0-BB0A-2C785E2B0E91}" destId="{516CEFBE-03DA-4CD2-AC01-336122D8F399}" srcOrd="0" destOrd="0" presId="urn:microsoft.com/office/officeart/2005/8/layout/bList2"/>
    <dgm:cxn modelId="{6A02565F-0BCC-4145-82A6-49B13D544CBD}" type="presOf" srcId="{93BFB74F-7815-434D-B113-33BF486CA742}" destId="{8EFC0979-DBD9-4C03-9EB3-24E7F4F1EBDE}" srcOrd="0" destOrd="0" presId="urn:microsoft.com/office/officeart/2005/8/layout/bList2"/>
    <dgm:cxn modelId="{6EB6EE41-E46A-4006-8F08-A315873B02E6}" type="presOf" srcId="{3C6A2CE0-6900-4AC0-A99E-82CCC6C8E31D}" destId="{5E335A68-8F47-435F-A715-91CB52A19112}" srcOrd="0" destOrd="0" presId="urn:microsoft.com/office/officeart/2005/8/layout/bList2"/>
    <dgm:cxn modelId="{FEEE7463-A47A-4B77-9A63-87F894768835}" srcId="{6A7F5D21-F6C8-4F36-8101-12DE3DBCFBD9}" destId="{3C6A2CE0-6900-4AC0-A99E-82CCC6C8E31D}" srcOrd="3" destOrd="0" parTransId="{7906F1E4-003F-4DEC-930B-0E9A685C2784}" sibTransId="{97E1E80A-9BBB-4F64-B5F5-1C1147FFABBF}"/>
    <dgm:cxn modelId="{0D202F8D-0148-4EF2-8371-796836C3C9BB}" srcId="{6A7F5D21-F6C8-4F36-8101-12DE3DBCFBD9}" destId="{86B91EB9-9721-44E0-BB0A-2C785E2B0E91}" srcOrd="1" destOrd="0" parTransId="{D0F167C4-0CD9-460A-BF99-7011641D0C97}" sibTransId="{61DF19E9-A3F7-4732-BE48-0D538AB73C80}"/>
    <dgm:cxn modelId="{CF4838A8-18D9-4BC2-8133-542BBD1ECBA7}" type="presOf" srcId="{F619C18E-B0C6-4B59-9027-1F497BACDABA}" destId="{2BAAD6CD-C2D4-4311-A4BD-63BD48E083E3}" srcOrd="0" destOrd="0" presId="urn:microsoft.com/office/officeart/2005/8/layout/bList2"/>
    <dgm:cxn modelId="{BFE3BBB5-3B88-4007-80A9-DC21773C5398}" type="presOf" srcId="{F619C18E-B0C6-4B59-9027-1F497BACDABA}" destId="{B7EF1E4D-1FF0-4D18-AA85-01199A05B5B7}" srcOrd="1" destOrd="0" presId="urn:microsoft.com/office/officeart/2005/8/layout/bList2"/>
    <dgm:cxn modelId="{6C24A8D1-4975-4673-8981-139B0484A8AA}" type="presOf" srcId="{86B91EB9-9721-44E0-BB0A-2C785E2B0E91}" destId="{783808E1-43DD-4766-BD95-F8BC419D9B2E}" srcOrd="1" destOrd="0" presId="urn:microsoft.com/office/officeart/2005/8/layout/bList2"/>
    <dgm:cxn modelId="{A92607D3-349A-4CA3-BDBB-37CCEADB7E72}" type="presOf" srcId="{3C6A2CE0-6900-4AC0-A99E-82CCC6C8E31D}" destId="{2F5E06C6-4EBB-4106-B7A5-6017C1887660}" srcOrd="1" destOrd="0" presId="urn:microsoft.com/office/officeart/2005/8/layout/bList2"/>
    <dgm:cxn modelId="{962E4CE5-E3EC-4AF7-AE17-E583BF254CF6}" type="presOf" srcId="{61DF19E9-A3F7-4732-BE48-0D538AB73C80}" destId="{08439B7D-7B8D-42A9-92CB-52E569624325}" srcOrd="0" destOrd="0" presId="urn:microsoft.com/office/officeart/2005/8/layout/bList2"/>
    <dgm:cxn modelId="{F1F426E9-E23D-4A94-A82F-BAF2B68B9771}" type="presOf" srcId="{BC2B119C-6E63-453F-81C8-DDA6FBDF1C03}" destId="{D4BC1B27-C2E8-4207-9B4B-7C098C24BBB7}" srcOrd="0" destOrd="0" presId="urn:microsoft.com/office/officeart/2005/8/layout/bList2"/>
    <dgm:cxn modelId="{C8597D64-E00D-4D09-9E1D-5B5A1E837815}" type="presParOf" srcId="{9B92EC46-7E4C-4B50-B2EC-2831B6400EDF}" destId="{F172D86E-C9AC-47B5-9B39-634A0E8EEE0D}" srcOrd="0" destOrd="0" presId="urn:microsoft.com/office/officeart/2005/8/layout/bList2"/>
    <dgm:cxn modelId="{961F86BF-EA3F-46DD-8B30-E57B769502CC}" type="presParOf" srcId="{F172D86E-C9AC-47B5-9B39-634A0E8EEE0D}" destId="{D51D2561-44BE-4D28-A2BC-F1B37840753B}" srcOrd="0" destOrd="0" presId="urn:microsoft.com/office/officeart/2005/8/layout/bList2"/>
    <dgm:cxn modelId="{8D94C1F6-3011-4E74-B0F1-3E13226DCCB1}" type="presParOf" srcId="{F172D86E-C9AC-47B5-9B39-634A0E8EEE0D}" destId="{8EFC0979-DBD9-4C03-9EB3-24E7F4F1EBDE}" srcOrd="1" destOrd="0" presId="urn:microsoft.com/office/officeart/2005/8/layout/bList2"/>
    <dgm:cxn modelId="{E08F8E67-DF7A-438C-911D-E6E876F8256B}" type="presParOf" srcId="{F172D86E-C9AC-47B5-9B39-634A0E8EEE0D}" destId="{6B16647F-7737-4F46-A40E-D5D01DD716F6}" srcOrd="2" destOrd="0" presId="urn:microsoft.com/office/officeart/2005/8/layout/bList2"/>
    <dgm:cxn modelId="{EE400027-EA71-4A10-B2F2-74F9A53906E9}" type="presParOf" srcId="{F172D86E-C9AC-47B5-9B39-634A0E8EEE0D}" destId="{52B052DA-3C08-483B-A65A-0C7DF8CC4220}" srcOrd="3" destOrd="0" presId="urn:microsoft.com/office/officeart/2005/8/layout/bList2"/>
    <dgm:cxn modelId="{47D32F7F-B82A-4A4F-8B23-E99A5549C384}" type="presParOf" srcId="{9B92EC46-7E4C-4B50-B2EC-2831B6400EDF}" destId="{D4BC1B27-C2E8-4207-9B4B-7C098C24BBB7}" srcOrd="1" destOrd="0" presId="urn:microsoft.com/office/officeart/2005/8/layout/bList2"/>
    <dgm:cxn modelId="{932B382C-980A-4F53-94D4-428B61AD99E4}" type="presParOf" srcId="{9B92EC46-7E4C-4B50-B2EC-2831B6400EDF}" destId="{7F0CCA85-F897-439F-8EA6-0DAD1B1406A3}" srcOrd="2" destOrd="0" presId="urn:microsoft.com/office/officeart/2005/8/layout/bList2"/>
    <dgm:cxn modelId="{AF6847E9-5BEE-4089-A4EA-9C804124334F}" type="presParOf" srcId="{7F0CCA85-F897-439F-8EA6-0DAD1B1406A3}" destId="{DF6212F2-0C4F-42A9-8873-3F5F98813448}" srcOrd="0" destOrd="0" presId="urn:microsoft.com/office/officeart/2005/8/layout/bList2"/>
    <dgm:cxn modelId="{0988951D-3D51-4C25-802F-4F5727630D56}" type="presParOf" srcId="{7F0CCA85-F897-439F-8EA6-0DAD1B1406A3}" destId="{516CEFBE-03DA-4CD2-AC01-336122D8F399}" srcOrd="1" destOrd="0" presId="urn:microsoft.com/office/officeart/2005/8/layout/bList2"/>
    <dgm:cxn modelId="{8A48A1E1-6DAB-48C7-87C0-ED387617C48F}" type="presParOf" srcId="{7F0CCA85-F897-439F-8EA6-0DAD1B1406A3}" destId="{783808E1-43DD-4766-BD95-F8BC419D9B2E}" srcOrd="2" destOrd="0" presId="urn:microsoft.com/office/officeart/2005/8/layout/bList2"/>
    <dgm:cxn modelId="{CFC236F1-AF0E-4FE7-9F7D-5D1BD93647D7}" type="presParOf" srcId="{7F0CCA85-F897-439F-8EA6-0DAD1B1406A3}" destId="{29DBE1DA-2657-4592-A585-1DE37BEAC946}" srcOrd="3" destOrd="0" presId="urn:microsoft.com/office/officeart/2005/8/layout/bList2"/>
    <dgm:cxn modelId="{D59D1CC4-97E2-493B-9FF2-19EF023180F0}" type="presParOf" srcId="{9B92EC46-7E4C-4B50-B2EC-2831B6400EDF}" destId="{08439B7D-7B8D-42A9-92CB-52E569624325}" srcOrd="3" destOrd="0" presId="urn:microsoft.com/office/officeart/2005/8/layout/bList2"/>
    <dgm:cxn modelId="{04107050-2647-4C73-B752-E6E25B1790A2}" type="presParOf" srcId="{9B92EC46-7E4C-4B50-B2EC-2831B6400EDF}" destId="{ED67B267-AF57-4DDC-ABFB-9CB4E89DF1E9}" srcOrd="4" destOrd="0" presId="urn:microsoft.com/office/officeart/2005/8/layout/bList2"/>
    <dgm:cxn modelId="{C9B91DBF-FB4A-4764-BBB1-13062FA935E4}" type="presParOf" srcId="{ED67B267-AF57-4DDC-ABFB-9CB4E89DF1E9}" destId="{BA27BC92-8AFE-4920-9C84-0504BD8FA9B3}" srcOrd="0" destOrd="0" presId="urn:microsoft.com/office/officeart/2005/8/layout/bList2"/>
    <dgm:cxn modelId="{D10FC7A6-3B35-4254-970D-A58FE9F75B1E}" type="presParOf" srcId="{ED67B267-AF57-4DDC-ABFB-9CB4E89DF1E9}" destId="{2BAAD6CD-C2D4-4311-A4BD-63BD48E083E3}" srcOrd="1" destOrd="0" presId="urn:microsoft.com/office/officeart/2005/8/layout/bList2"/>
    <dgm:cxn modelId="{7371476A-DA3B-4AE8-9A5F-52B0491E44F9}" type="presParOf" srcId="{ED67B267-AF57-4DDC-ABFB-9CB4E89DF1E9}" destId="{B7EF1E4D-1FF0-4D18-AA85-01199A05B5B7}" srcOrd="2" destOrd="0" presId="urn:microsoft.com/office/officeart/2005/8/layout/bList2"/>
    <dgm:cxn modelId="{A455C9B7-003C-48F5-896C-D42258E11FB8}" type="presParOf" srcId="{ED67B267-AF57-4DDC-ABFB-9CB4E89DF1E9}" destId="{E0E4A53D-1483-4A4F-9E28-52E108BC81E9}" srcOrd="3" destOrd="0" presId="urn:microsoft.com/office/officeart/2005/8/layout/bList2"/>
    <dgm:cxn modelId="{CC691FFC-B21E-46AD-8E83-73F658076AA0}" type="presParOf" srcId="{9B92EC46-7E4C-4B50-B2EC-2831B6400EDF}" destId="{31888546-FEAA-421E-B5D0-A882CE2D4C0A}" srcOrd="5" destOrd="0" presId="urn:microsoft.com/office/officeart/2005/8/layout/bList2"/>
    <dgm:cxn modelId="{FE7AFD13-7C1A-46EA-8C9E-2A4BCBCEEB1C}" type="presParOf" srcId="{9B92EC46-7E4C-4B50-B2EC-2831B6400EDF}" destId="{20F77660-ED19-49AF-95F5-5270D085BFBE}" srcOrd="6" destOrd="0" presId="urn:microsoft.com/office/officeart/2005/8/layout/bList2"/>
    <dgm:cxn modelId="{DD8B02BB-215C-408D-B213-B5AD6B9CE87D}" type="presParOf" srcId="{20F77660-ED19-49AF-95F5-5270D085BFBE}" destId="{1ADDBF4D-8969-4036-8F00-1F1E83011971}" srcOrd="0" destOrd="0" presId="urn:microsoft.com/office/officeart/2005/8/layout/bList2"/>
    <dgm:cxn modelId="{35217E24-C3F4-4826-B6B8-61469F43C0FA}" type="presParOf" srcId="{20F77660-ED19-49AF-95F5-5270D085BFBE}" destId="{5E335A68-8F47-435F-A715-91CB52A19112}" srcOrd="1" destOrd="0" presId="urn:microsoft.com/office/officeart/2005/8/layout/bList2"/>
    <dgm:cxn modelId="{7F79E9BF-8E35-4272-8412-A08F8649024B}" type="presParOf" srcId="{20F77660-ED19-49AF-95F5-5270D085BFBE}" destId="{2F5E06C6-4EBB-4106-B7A5-6017C1887660}" srcOrd="2" destOrd="0" presId="urn:microsoft.com/office/officeart/2005/8/layout/bList2"/>
    <dgm:cxn modelId="{7984985E-BAFE-49AB-ADED-56A915334BF0}" type="presParOf" srcId="{20F77660-ED19-49AF-95F5-5270D085BFBE}" destId="{9803489D-450D-486B-8687-30BEEA1192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731EDE-2882-4423-AE27-1B13283F6056}" type="doc">
      <dgm:prSet loTypeId="urn:microsoft.com/office/officeart/2005/8/layout/venn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6D64AA5-9276-4E77-AC69-942E334C0B4F}">
      <dgm:prSet/>
      <dgm:spPr/>
      <dgm:t>
        <a:bodyPr/>
        <a:lstStyle/>
        <a:p>
          <a:r>
            <a:rPr lang="bn-IN" b="1"/>
            <a:t>উত্তরপত্র</a:t>
          </a:r>
          <a:endParaRPr lang="en-US"/>
        </a:p>
      </dgm:t>
    </dgm:pt>
    <dgm:pt modelId="{0C554AA6-1D62-49C8-B4EB-4F861012AA08}" type="parTrans" cxnId="{D1A717D5-78D3-46D9-BBDE-D0A049D25BA5}">
      <dgm:prSet/>
      <dgm:spPr/>
      <dgm:t>
        <a:bodyPr/>
        <a:lstStyle/>
        <a:p>
          <a:endParaRPr lang="en-US"/>
        </a:p>
      </dgm:t>
    </dgm:pt>
    <dgm:pt modelId="{5F77DD1C-3F8B-48D7-9544-B030194795AA}" type="sibTrans" cxnId="{D1A717D5-78D3-46D9-BBDE-D0A049D25BA5}">
      <dgm:prSet/>
      <dgm:spPr/>
      <dgm:t>
        <a:bodyPr/>
        <a:lstStyle/>
        <a:p>
          <a:endParaRPr lang="en-US"/>
        </a:p>
      </dgm:t>
    </dgm:pt>
    <dgm:pt modelId="{0285FEA8-09BA-458D-9408-25F9E3CB922E}" type="pres">
      <dgm:prSet presAssocID="{1E731EDE-2882-4423-AE27-1B13283F6056}" presName="compositeShape" presStyleCnt="0">
        <dgm:presLayoutVars>
          <dgm:chMax val="7"/>
          <dgm:dir/>
          <dgm:resizeHandles val="exact"/>
        </dgm:presLayoutVars>
      </dgm:prSet>
      <dgm:spPr/>
    </dgm:pt>
    <dgm:pt modelId="{B3D53AF6-A0BC-4068-BA9A-74927F2C35EA}" type="pres">
      <dgm:prSet presAssocID="{96D64AA5-9276-4E77-AC69-942E334C0B4F}" presName="circ1TxSh" presStyleLbl="vennNode1" presStyleIdx="0" presStyleCnt="1" custScaleX="448722" custLinFactNeighborX="-49827" custLinFactNeighborY="-2958"/>
      <dgm:spPr/>
    </dgm:pt>
  </dgm:ptLst>
  <dgm:cxnLst>
    <dgm:cxn modelId="{E11FD006-40EA-4F86-A6EB-102ADA53614D}" type="presOf" srcId="{1E731EDE-2882-4423-AE27-1B13283F6056}" destId="{0285FEA8-09BA-458D-9408-25F9E3CB922E}" srcOrd="0" destOrd="0" presId="urn:microsoft.com/office/officeart/2005/8/layout/venn1"/>
    <dgm:cxn modelId="{D1A717D5-78D3-46D9-BBDE-D0A049D25BA5}" srcId="{1E731EDE-2882-4423-AE27-1B13283F6056}" destId="{96D64AA5-9276-4E77-AC69-942E334C0B4F}" srcOrd="0" destOrd="0" parTransId="{0C554AA6-1D62-49C8-B4EB-4F861012AA08}" sibTransId="{5F77DD1C-3F8B-48D7-9544-B030194795AA}"/>
    <dgm:cxn modelId="{658D7AF8-8891-4C59-A283-65FC4CFCAE27}" type="presOf" srcId="{96D64AA5-9276-4E77-AC69-942E334C0B4F}" destId="{B3D53AF6-A0BC-4068-BA9A-74927F2C35EA}" srcOrd="0" destOrd="0" presId="urn:microsoft.com/office/officeart/2005/8/layout/venn1"/>
    <dgm:cxn modelId="{C1874589-D687-42FE-B5F5-D2313F72C530}" type="presParOf" srcId="{0285FEA8-09BA-458D-9408-25F9E3CB922E}" destId="{B3D53AF6-A0BC-4068-BA9A-74927F2C35E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72465-B057-4BE0-8376-3BF90C743E58}">
      <dsp:nvSpPr>
        <dsp:cNvPr id="0" name=""/>
        <dsp:cNvSpPr/>
      </dsp:nvSpPr>
      <dsp:spPr>
        <a:xfrm>
          <a:off x="288581" y="0"/>
          <a:ext cx="2670147" cy="9884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b="1" kern="1200" dirty="0">
              <a:solidFill>
                <a:srgbClr val="002060"/>
              </a:solidFill>
            </a:rPr>
            <a:t>কবি পরিচিতি </a:t>
          </a:r>
          <a:endParaRPr lang="en-US" sz="2600" kern="1200" dirty="0">
            <a:solidFill>
              <a:srgbClr val="002060"/>
            </a:solidFill>
          </a:endParaRPr>
        </a:p>
      </dsp:txBody>
      <dsp:txXfrm>
        <a:off x="679615" y="144750"/>
        <a:ext cx="1888079" cy="698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0691-87EB-4B01-9B15-487182CB9EF4}">
      <dsp:nvSpPr>
        <dsp:cNvPr id="0" name=""/>
        <dsp:cNvSpPr/>
      </dsp:nvSpPr>
      <dsp:spPr>
        <a:xfrm>
          <a:off x="0" y="0"/>
          <a:ext cx="3847207" cy="3847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8BAF7-47BA-4CA0-8180-CB845F897581}">
      <dsp:nvSpPr>
        <dsp:cNvPr id="0" name=""/>
        <dsp:cNvSpPr/>
      </dsp:nvSpPr>
      <dsp:spPr>
        <a:xfrm>
          <a:off x="1923603" y="0"/>
          <a:ext cx="7565535" cy="3847207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/>
            <a:t>দেখি উত্তর ঠিক আছে কিনা, মিলিয়ে নিই।</a:t>
          </a:r>
          <a:endParaRPr lang="en-US" sz="3200" kern="1200" dirty="0"/>
        </a:p>
      </dsp:txBody>
      <dsp:txXfrm>
        <a:off x="1923603" y="0"/>
        <a:ext cx="7565535" cy="480902"/>
      </dsp:txXfrm>
    </dsp:sp>
    <dsp:sp modelId="{93D237D3-5142-4A33-A5BD-FBD1EA66D3DF}">
      <dsp:nvSpPr>
        <dsp:cNvPr id="0" name=""/>
        <dsp:cNvSpPr/>
      </dsp:nvSpPr>
      <dsp:spPr>
        <a:xfrm>
          <a:off x="336631" y="480902"/>
          <a:ext cx="3173944" cy="317394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36D3E-712C-4AD7-BA00-598485FEAF31}">
      <dsp:nvSpPr>
        <dsp:cNvPr id="0" name=""/>
        <dsp:cNvSpPr/>
      </dsp:nvSpPr>
      <dsp:spPr>
        <a:xfrm>
          <a:off x="1923603" y="480902"/>
          <a:ext cx="7565535" cy="317394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</a:rPr>
            <a:t>১। শ্রমজীবী মানুষের জন্য।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923603" y="480902"/>
        <a:ext cx="7565535" cy="480902"/>
      </dsp:txXfrm>
    </dsp:sp>
    <dsp:sp modelId="{948B9FB5-9738-4AAB-9F39-1B22257C3D9A}">
      <dsp:nvSpPr>
        <dsp:cNvPr id="0" name=""/>
        <dsp:cNvSpPr/>
      </dsp:nvSpPr>
      <dsp:spPr>
        <a:xfrm>
          <a:off x="673262" y="961804"/>
          <a:ext cx="2500682" cy="250068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65DF2-45B6-421A-9456-6779273BE6B1}">
      <dsp:nvSpPr>
        <dsp:cNvPr id="0" name=""/>
        <dsp:cNvSpPr/>
      </dsp:nvSpPr>
      <dsp:spPr>
        <a:xfrm>
          <a:off x="1923603" y="961804"/>
          <a:ext cx="7565535" cy="25006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২। যারা শারীরিক পরিশ্রম মাধ্যমে জীবিকা অর্জন করে।</a:t>
          </a:r>
          <a:endParaRPr lang="en-US" sz="2400" kern="1200" dirty="0"/>
        </a:p>
      </dsp:txBody>
      <dsp:txXfrm>
        <a:off x="1923603" y="961804"/>
        <a:ext cx="7565535" cy="480898"/>
      </dsp:txXfrm>
    </dsp:sp>
    <dsp:sp modelId="{F0833F5D-F469-4845-9875-C3D0DCB9565E}">
      <dsp:nvSpPr>
        <dsp:cNvPr id="0" name=""/>
        <dsp:cNvSpPr/>
      </dsp:nvSpPr>
      <dsp:spPr>
        <a:xfrm>
          <a:off x="1009891" y="1442702"/>
          <a:ext cx="1827423" cy="182742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33E9-7709-4BF0-B382-AE5B6F46EFCB}">
      <dsp:nvSpPr>
        <dsp:cNvPr id="0" name=""/>
        <dsp:cNvSpPr/>
      </dsp:nvSpPr>
      <dsp:spPr>
        <a:xfrm>
          <a:off x="1923603" y="1442702"/>
          <a:ext cx="7565535" cy="182742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৩। রানার একজন দায়িত্ববান সৎ ও কর্মনিষ্ঠ ব্যক্তি।</a:t>
          </a:r>
          <a:endParaRPr lang="en-US" sz="2400" kern="1200" dirty="0"/>
        </a:p>
      </dsp:txBody>
      <dsp:txXfrm>
        <a:off x="1923603" y="1442702"/>
        <a:ext cx="7565535" cy="480902"/>
      </dsp:txXfrm>
    </dsp:sp>
    <dsp:sp modelId="{B004B880-E8D4-41B3-BF30-179B7DE6D009}">
      <dsp:nvSpPr>
        <dsp:cNvPr id="0" name=""/>
        <dsp:cNvSpPr/>
      </dsp:nvSpPr>
      <dsp:spPr>
        <a:xfrm>
          <a:off x="1346523" y="1923604"/>
          <a:ext cx="1154160" cy="115416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1FBB5-6A0C-4911-A95E-24E74E649399}">
      <dsp:nvSpPr>
        <dsp:cNvPr id="0" name=""/>
        <dsp:cNvSpPr/>
      </dsp:nvSpPr>
      <dsp:spPr>
        <a:xfrm>
          <a:off x="1923603" y="1923604"/>
          <a:ext cx="7565535" cy="11541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৪। রানারের চলার পথে অন্ধকার, ক্লান্তি, ক্ষুধা, </a:t>
          </a:r>
          <a:endParaRPr lang="en-US" sz="2800" kern="1200" dirty="0"/>
        </a:p>
      </dsp:txBody>
      <dsp:txXfrm>
        <a:off x="1923603" y="1923604"/>
        <a:ext cx="7565535" cy="480902"/>
      </dsp:txXfrm>
    </dsp:sp>
    <dsp:sp modelId="{B38B662E-D3E5-4E50-8B48-4567874038C5}">
      <dsp:nvSpPr>
        <dsp:cNvPr id="0" name=""/>
        <dsp:cNvSpPr/>
      </dsp:nvSpPr>
      <dsp:spPr>
        <a:xfrm>
          <a:off x="1683154" y="2404506"/>
          <a:ext cx="480898" cy="48089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E9010-5709-474C-A843-284771AF0FA7}">
      <dsp:nvSpPr>
        <dsp:cNvPr id="0" name=""/>
        <dsp:cNvSpPr/>
      </dsp:nvSpPr>
      <dsp:spPr>
        <a:xfrm>
          <a:off x="1923603" y="2404506"/>
          <a:ext cx="7565535" cy="4808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দস্যুর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দুর্গম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/>
            <a:t>দুর্যোগপুর্ণ আবহাওয়া।</a:t>
          </a:r>
          <a:endParaRPr lang="en-US" sz="2400" kern="1200" dirty="0"/>
        </a:p>
      </dsp:txBody>
      <dsp:txXfrm>
        <a:off x="1923603" y="2404506"/>
        <a:ext cx="7565535" cy="480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3215D-2FB3-448D-B4E8-502F9AD01ABF}">
      <dsp:nvSpPr>
        <dsp:cNvPr id="0" name=""/>
        <dsp:cNvSpPr/>
      </dsp:nvSpPr>
      <dsp:spPr>
        <a:xfrm>
          <a:off x="488012" y="0"/>
          <a:ext cx="4290179" cy="19219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</a:rPr>
            <a:t>কাব্যগ্রস্থঃ ঘুম নেই, ছারপত্র, পূর্বাভাস, অভিযান, হরতাল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16294" y="281465"/>
        <a:ext cx="3033615" cy="1359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6CA11-7A3E-4360-B0E8-3820F2E7F141}">
      <dsp:nvSpPr>
        <dsp:cNvPr id="0" name=""/>
        <dsp:cNvSpPr/>
      </dsp:nvSpPr>
      <dsp:spPr>
        <a:xfrm>
          <a:off x="-4" y="0"/>
          <a:ext cx="4450432" cy="1921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accent2">
                  <a:lumMod val="75000"/>
                </a:schemeClr>
              </a:solidFill>
            </a:rPr>
            <a:t>মৃত্যুঃ ১৩ মে ১৯৪৭ খ্রিঃ</a:t>
          </a:r>
          <a:r>
            <a:rPr lang="en-US" sz="2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800" b="1" kern="1200" dirty="0" err="1">
              <a:solidFill>
                <a:schemeClr val="accent2">
                  <a:lumMod val="75000"/>
                </a:schemeClr>
              </a:solidFill>
            </a:rPr>
            <a:t>কলিকাতা</a:t>
          </a:r>
          <a:r>
            <a:rPr lang="en-US" sz="2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800" b="1" kern="1200" dirty="0" err="1">
              <a:solidFill>
                <a:schemeClr val="accent2">
                  <a:lumMod val="75000"/>
                </a:schemeClr>
              </a:solidFill>
            </a:rPr>
            <a:t>মাত্র</a:t>
          </a:r>
          <a:r>
            <a:rPr lang="en-US" sz="2800" b="1" kern="1200" dirty="0">
              <a:solidFill>
                <a:schemeClr val="accent2">
                  <a:lumMod val="75000"/>
                </a:schemeClr>
              </a:solidFill>
            </a:rPr>
            <a:t> ২০ </a:t>
          </a:r>
          <a:r>
            <a:rPr lang="en-US" sz="2800" b="1" kern="1200" dirty="0" err="1">
              <a:solidFill>
                <a:schemeClr val="accent2">
                  <a:lumMod val="75000"/>
                </a:schemeClr>
              </a:solidFill>
            </a:rPr>
            <a:t>বছর</a:t>
          </a:r>
          <a:r>
            <a:rPr lang="en-US" sz="2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800" b="1" kern="1200" dirty="0" err="1">
              <a:solidFill>
                <a:schemeClr val="accent2">
                  <a:lumMod val="75000"/>
                </a:schemeClr>
              </a:solidFill>
            </a:rPr>
            <a:t>বয়সে</a:t>
          </a:r>
          <a:r>
            <a:rPr lang="en-US" sz="2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endParaRPr lang="en-US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51747" y="281465"/>
        <a:ext cx="3146930" cy="1359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B4D57-E1AB-4658-8C8C-098B01FA39D7}">
      <dsp:nvSpPr>
        <dsp:cNvPr id="0" name=""/>
        <dsp:cNvSpPr/>
      </dsp:nvSpPr>
      <dsp:spPr>
        <a:xfrm>
          <a:off x="9" y="0"/>
          <a:ext cx="3463017" cy="22839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b="1" kern="1200" dirty="0">
              <a:solidFill>
                <a:srgbClr val="0070C0"/>
              </a:solidFill>
            </a:rPr>
            <a:t>পিতা ও মাতাঃ নিবারণচন্দ্র ভট্টাচার্য ও সুনীতি দেবী</a:t>
          </a:r>
          <a:endParaRPr lang="en-US" sz="2500" kern="1200" dirty="0">
            <a:solidFill>
              <a:srgbClr val="0070C0"/>
            </a:solidFill>
          </a:endParaRPr>
        </a:p>
      </dsp:txBody>
      <dsp:txXfrm>
        <a:off x="507156" y="334477"/>
        <a:ext cx="2448723" cy="1614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169DF-0806-406C-B580-7B87B92F37D8}">
      <dsp:nvSpPr>
        <dsp:cNvPr id="0" name=""/>
        <dsp:cNvSpPr/>
      </dsp:nvSpPr>
      <dsp:spPr>
        <a:xfrm>
          <a:off x="0" y="0"/>
          <a:ext cx="4063810" cy="24721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b="1" kern="1200" dirty="0">
              <a:solidFill>
                <a:schemeClr val="tx1"/>
              </a:solidFill>
            </a:rPr>
            <a:t>জন্মঃ ১৫ আগষ্ট, ১৯২৬ খ্রিঃ, কলকাতার কালীঘাট, পৈতৃক নিবাস গোপালগঞ্জের কোটালিপাড়া।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95131" y="362044"/>
        <a:ext cx="2873548" cy="1748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10A6-3D1D-4B5E-A214-40877443320D}">
      <dsp:nvSpPr>
        <dsp:cNvPr id="0" name=""/>
        <dsp:cNvSpPr/>
      </dsp:nvSpPr>
      <dsp:spPr>
        <a:xfrm>
          <a:off x="404547" y="212446"/>
          <a:ext cx="4860180" cy="11057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</a:rPr>
            <a:t>সুকান্ত ভট্টাচার্য</a:t>
          </a:r>
          <a:r>
            <a:rPr lang="en-US" sz="4400" b="1" kern="1200" dirty="0">
              <a:solidFill>
                <a:schemeClr val="tx1"/>
              </a:solidFill>
            </a:rPr>
            <a:t>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16304" y="374373"/>
        <a:ext cx="3436666" cy="781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C1387-5265-4AAD-9EE4-75901879B6AF}">
      <dsp:nvSpPr>
        <dsp:cNvPr id="0" name=""/>
        <dsp:cNvSpPr/>
      </dsp:nvSpPr>
      <dsp:spPr>
        <a:xfrm>
          <a:off x="1" y="0"/>
          <a:ext cx="4759292" cy="1200329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200" b="1" kern="1200" dirty="0"/>
            <a:t>মূল্যায়ন</a:t>
          </a:r>
          <a:endParaRPr lang="en-US" sz="5200" kern="1200" dirty="0"/>
        </a:p>
      </dsp:txBody>
      <dsp:txXfrm>
        <a:off x="696983" y="175784"/>
        <a:ext cx="3365328" cy="8487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2561-44BE-4D28-A2BC-F1B37840753B}">
      <dsp:nvSpPr>
        <dsp:cNvPr id="0" name=""/>
        <dsp:cNvSpPr/>
      </dsp:nvSpPr>
      <dsp:spPr>
        <a:xfrm>
          <a:off x="1352867" y="455258"/>
          <a:ext cx="1585018" cy="11831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6647F-7737-4F46-A40E-D5D01DD716F6}">
      <dsp:nvSpPr>
        <dsp:cNvPr id="0" name=""/>
        <dsp:cNvSpPr/>
      </dsp:nvSpPr>
      <dsp:spPr>
        <a:xfrm>
          <a:off x="0" y="447818"/>
          <a:ext cx="2126841" cy="31432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/>
            <a:t>১। রানার কবিতাটি কবি কাদের উর্দ্দেশ্যে লিখেছেন</a:t>
          </a:r>
          <a:r>
            <a:rPr lang="en-US" sz="2400" b="1" kern="1200" dirty="0"/>
            <a:t>?</a:t>
          </a:r>
          <a:endParaRPr lang="en-US" sz="2400" kern="1200" dirty="0"/>
        </a:p>
      </dsp:txBody>
      <dsp:txXfrm>
        <a:off x="0" y="447818"/>
        <a:ext cx="1497775" cy="3143289"/>
      </dsp:txXfrm>
    </dsp:sp>
    <dsp:sp modelId="{52B052DA-3C08-483B-A65A-0C7DF8CC4220}">
      <dsp:nvSpPr>
        <dsp:cNvPr id="0" name=""/>
        <dsp:cNvSpPr/>
      </dsp:nvSpPr>
      <dsp:spPr>
        <a:xfrm>
          <a:off x="2513915" y="1719254"/>
          <a:ext cx="554756" cy="55475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12F2-0C4F-42A9-8873-3F5F98813448}">
      <dsp:nvSpPr>
        <dsp:cNvPr id="0" name=""/>
        <dsp:cNvSpPr/>
      </dsp:nvSpPr>
      <dsp:spPr>
        <a:xfrm flipV="1">
          <a:off x="3467243" y="896"/>
          <a:ext cx="1585018" cy="28671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808E1-43DD-4766-BD95-F8BC419D9B2E}">
      <dsp:nvSpPr>
        <dsp:cNvPr id="0" name=""/>
        <dsp:cNvSpPr/>
      </dsp:nvSpPr>
      <dsp:spPr>
        <a:xfrm>
          <a:off x="2868018" y="539544"/>
          <a:ext cx="1827035" cy="300865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২।</a:t>
          </a:r>
          <a:r>
            <a:rPr lang="bn-IN" sz="2800" b="1" kern="1200" dirty="0"/>
            <a:t>শ্রমজীবী বলতে কী বোঝ</a:t>
          </a:r>
          <a:r>
            <a:rPr lang="bn-IN" sz="3600" b="1" kern="1200" dirty="0"/>
            <a:t>?</a:t>
          </a:r>
          <a:endParaRPr lang="en-US" sz="900" kern="1200" dirty="0"/>
        </a:p>
      </dsp:txBody>
      <dsp:txXfrm>
        <a:off x="2868018" y="539544"/>
        <a:ext cx="1286644" cy="3008654"/>
      </dsp:txXfrm>
    </dsp:sp>
    <dsp:sp modelId="{29DBE1DA-2657-4592-A585-1DE37BEAC946}">
      <dsp:nvSpPr>
        <dsp:cNvPr id="0" name=""/>
        <dsp:cNvSpPr/>
      </dsp:nvSpPr>
      <dsp:spPr>
        <a:xfrm>
          <a:off x="4628291" y="2106857"/>
          <a:ext cx="554756" cy="55475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7BC92-8AFE-4920-9C84-0504BD8FA9B3}">
      <dsp:nvSpPr>
        <dsp:cNvPr id="0" name=""/>
        <dsp:cNvSpPr/>
      </dsp:nvSpPr>
      <dsp:spPr>
        <a:xfrm>
          <a:off x="5520403" y="455258"/>
          <a:ext cx="1585018" cy="11831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F1E4D-1FF0-4D18-AA85-01199A05B5B7}">
      <dsp:nvSpPr>
        <dsp:cNvPr id="0" name=""/>
        <dsp:cNvSpPr/>
      </dsp:nvSpPr>
      <dsp:spPr>
        <a:xfrm>
          <a:off x="5550122" y="0"/>
          <a:ext cx="1984855" cy="375273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/>
            <a:t>৩। রানার-এর চারিত্রক বৈশিষ্ট্যগুলো কি? কি?</a:t>
          </a:r>
          <a:endParaRPr lang="en-US" sz="2800" kern="1200" dirty="0"/>
        </a:p>
      </dsp:txBody>
      <dsp:txXfrm>
        <a:off x="5550122" y="0"/>
        <a:ext cx="1397785" cy="3752733"/>
      </dsp:txXfrm>
    </dsp:sp>
    <dsp:sp modelId="{E0E4A53D-1483-4A4F-9E28-52E108BC81E9}">
      <dsp:nvSpPr>
        <dsp:cNvPr id="0" name=""/>
        <dsp:cNvSpPr/>
      </dsp:nvSpPr>
      <dsp:spPr>
        <a:xfrm>
          <a:off x="7608993" y="1010187"/>
          <a:ext cx="548898" cy="72646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DBF4D-8969-4036-8F00-1F1E83011971}">
      <dsp:nvSpPr>
        <dsp:cNvPr id="0" name=""/>
        <dsp:cNvSpPr/>
      </dsp:nvSpPr>
      <dsp:spPr>
        <a:xfrm>
          <a:off x="7554775" y="455258"/>
          <a:ext cx="1585018" cy="11831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E06C6-4EBB-4106-B7A5-6017C1887660}">
      <dsp:nvSpPr>
        <dsp:cNvPr id="0" name=""/>
        <dsp:cNvSpPr/>
      </dsp:nvSpPr>
      <dsp:spPr>
        <a:xfrm>
          <a:off x="8524733" y="165823"/>
          <a:ext cx="1900152" cy="361982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/>
            <a:t>৪। রানার চলার পথে কোন কোন বিপদের মুখোমুখি হয়?</a:t>
          </a:r>
          <a:r>
            <a:rPr lang="en-US" sz="2400" b="1" kern="1200" dirty="0"/>
            <a:t>  </a:t>
          </a:r>
          <a:endParaRPr lang="en-US" sz="2400" kern="1200" dirty="0"/>
        </a:p>
      </dsp:txBody>
      <dsp:txXfrm>
        <a:off x="8524733" y="165823"/>
        <a:ext cx="1338135" cy="3619828"/>
      </dsp:txXfrm>
    </dsp:sp>
    <dsp:sp modelId="{9803489D-450D-486B-8687-30BEEA1192DA}">
      <dsp:nvSpPr>
        <dsp:cNvPr id="0" name=""/>
        <dsp:cNvSpPr/>
      </dsp:nvSpPr>
      <dsp:spPr>
        <a:xfrm flipH="1">
          <a:off x="8067497" y="1815924"/>
          <a:ext cx="304661" cy="5991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3AF6-A0BC-4068-BA9A-74927F2C35EA}">
      <dsp:nvSpPr>
        <dsp:cNvPr id="0" name=""/>
        <dsp:cNvSpPr/>
      </dsp:nvSpPr>
      <dsp:spPr>
        <a:xfrm>
          <a:off x="0" y="0"/>
          <a:ext cx="4203111" cy="93668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/>
            <a:t>উত্তরপত্র</a:t>
          </a:r>
          <a:endParaRPr lang="en-US" sz="4100" kern="1200"/>
        </a:p>
      </dsp:txBody>
      <dsp:txXfrm>
        <a:off x="615531" y="137174"/>
        <a:ext cx="2972049" cy="66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C3FE-E0D1-4500-B4FC-EFBF67653F7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F8499-D5BB-4DE1-8E86-B374390D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0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5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4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0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8499-D5BB-4DE1-8E86-B374390D9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6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7902-FEF9-46B4-B148-ADF6195BBF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22A8-74DA-4F1B-826C-BB6EE64E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4.xml"/><Relationship Id="rId34" Type="http://schemas.microsoft.com/office/2007/relationships/diagramDrawing" Target="../diagrams/drawing6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4.png"/><Relationship Id="rId32" Type="http://schemas.openxmlformats.org/officeDocument/2006/relationships/diagramQuickStyle" Target="../diagrams/quickStyle6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diagramColors" Target="../diagrams/colors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Layout" Target="../diagrams/layout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03302">
            <a:off x="5860756" y="1785876"/>
            <a:ext cx="5643567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bn-IN" sz="18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2B231-5EFC-439E-9AC6-9D9F8EF2C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2" y="468923"/>
            <a:ext cx="3010822" cy="3014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7E447C-F713-4AEA-8187-362DD865B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3150637"/>
            <a:ext cx="2672862" cy="2672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2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890" y="1838971"/>
            <a:ext cx="6545766" cy="48320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ছুটছে তাই ঝুমঝুম ঘন্টা বাজছে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ছুটেছে খবরের বোঝা হাতে,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রানার!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রাত্রি পথে পথে কোনো নিষেধ জানে না মানার,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দিগন্ত থেকে ছোটে রানার-  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নিয়েছে সে নতুন খবর আনার।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28285" t="28892" r="34846" b="12505"/>
          <a:stretch/>
        </p:blipFill>
        <p:spPr>
          <a:xfrm>
            <a:off x="7685571" y="1838971"/>
            <a:ext cx="4041795" cy="330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175932" y="186937"/>
            <a:ext cx="11863668" cy="9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cmpd="tri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63" y="1418022"/>
            <a:ext cx="7487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জানা-অজানা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বোঝা আজ তার কাঁধে,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বোঝাই জাহাজ রানার চলেছে চিঠি আর সংবাদে;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বুঝি ভোর হয় হয়,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আরো জোরে, আরো জোরে, এ রানার দুর্বার দুর্জয়।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জীবনের স্বপ্নের পিছে স’রে যায় বন,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আরো পথ, আরো পথ-বুঝি হয় লাল ও পূর্ব কোণ।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79" y="3982034"/>
            <a:ext cx="3228109" cy="229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4" y="1438834"/>
            <a:ext cx="3738281" cy="235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349623" y="349624"/>
            <a:ext cx="11551431" cy="8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cmpd="tri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321" y="1637095"/>
            <a:ext cx="6683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অবাক রাতের তারারা, আকাশ মিটমিট করে চায়;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এ রানার সবেগে হরিণের মতো যায়!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গ্রাম কত পথ সরে সরে-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শহরে রানার যাবেই পৌঁছে ভোরে;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 লণ্ঠন করে ঠনঠন, জোনাকিরা দেয় আলো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মাভৈঃ রানার! এখানো রাতের কালো।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53" y="3859721"/>
            <a:ext cx="4014206" cy="230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53" y="1514130"/>
            <a:ext cx="3891926" cy="2089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450" t="11686" r="2560" b="26878"/>
          <a:stretch/>
        </p:blipFill>
        <p:spPr>
          <a:xfrm>
            <a:off x="304801" y="346366"/>
            <a:ext cx="11554690" cy="9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9950825">
            <a:off x="4332826" y="2202872"/>
            <a:ext cx="530119" cy="34579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3468" y="1301355"/>
            <a:ext cx="10392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দিগন্ত থেকে দিগন্তে কে ছুটে যায়? 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রানার কীসের বেগে পথ চলে?</a:t>
            </a:r>
          </a:p>
          <a:p>
            <a:r>
              <a:rPr lang="bn-IN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শহরে রানার কখন যাবেই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4166" y="281704"/>
            <a:ext cx="4371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জোড়ের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20" y="3429000"/>
            <a:ext cx="84010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13" y="1359461"/>
            <a:ext cx="82001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 জীবনের বহু বছরকে পিছু ফেলে, 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বোঝা ক্ষুধিত রানার পৌঁছে দিয়েছে ‘মেলে’। 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ক্লান্তবাস ছুঁটেছে আকাশ, মাটি ভিজে গেছে ঘামে 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সব রাত্রিকে ওরা কিনেছে অল্প দামে।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দুঃখে, বহু বেদনায়, অভিমানে, অনুরাগে, 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তার প্রিয়া একা শয্যায় বিনিদ্র রাত জাগে।</a:t>
            </a:r>
            <a:endParaRPr lang="bn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6" y="1141967"/>
            <a:ext cx="3507721" cy="2450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82" y="3708867"/>
            <a:ext cx="3520048" cy="244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188259" y="215154"/>
            <a:ext cx="11793071" cy="8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89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29F984-6641-4A44-9E74-328BF761C284}"/>
              </a:ext>
            </a:extLst>
          </p:cNvPr>
          <p:cNvSpPr txBox="1"/>
          <p:nvPr/>
        </p:nvSpPr>
        <p:spPr>
          <a:xfrm>
            <a:off x="2687782" y="1191490"/>
            <a:ext cx="429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বাড়ির</a:t>
            </a:r>
            <a:r>
              <a:rPr lang="en-US" sz="5400" dirty="0"/>
              <a:t>  </a:t>
            </a:r>
            <a:r>
              <a:rPr lang="en-US" sz="5400" dirty="0" err="1"/>
              <a:t>কাজ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36A0A-D0E5-4912-9FEB-8C1C7BE8A284}"/>
              </a:ext>
            </a:extLst>
          </p:cNvPr>
          <p:cNvSpPr txBox="1"/>
          <p:nvPr/>
        </p:nvSpPr>
        <p:spPr>
          <a:xfrm>
            <a:off x="3283527" y="2804189"/>
            <a:ext cx="630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“</a:t>
            </a:r>
            <a:r>
              <a:rPr lang="en-US" sz="4000" dirty="0" err="1"/>
              <a:t>জানা</a:t>
            </a:r>
            <a:r>
              <a:rPr lang="en-US" sz="4000" dirty="0"/>
              <a:t>– </a:t>
            </a:r>
            <a:r>
              <a:rPr lang="en-US" sz="4000" dirty="0" err="1"/>
              <a:t>অজানা</a:t>
            </a:r>
            <a:endParaRPr lang="en-US" sz="4000" dirty="0"/>
          </a:p>
          <a:p>
            <a:r>
              <a:rPr lang="en-US" sz="4000" dirty="0" err="1"/>
              <a:t>বোঝা</a:t>
            </a:r>
            <a:r>
              <a:rPr lang="en-US" sz="4000" dirty="0"/>
              <a:t> </a:t>
            </a:r>
            <a:r>
              <a:rPr lang="en-US" sz="4000" dirty="0" err="1"/>
              <a:t>আজ</a:t>
            </a:r>
            <a:r>
              <a:rPr lang="en-US" sz="4000" dirty="0"/>
              <a:t> </a:t>
            </a:r>
            <a:r>
              <a:rPr lang="en-US" sz="4000" dirty="0" err="1"/>
              <a:t>তার</a:t>
            </a:r>
            <a:r>
              <a:rPr lang="en-US" sz="4000" dirty="0"/>
              <a:t> </a:t>
            </a:r>
            <a:r>
              <a:rPr lang="en-US" sz="4000" dirty="0" err="1"/>
              <a:t>কাঁধে</a:t>
            </a:r>
            <a:r>
              <a:rPr lang="en-US" sz="4000" dirty="0"/>
              <a:t>”– </a:t>
            </a:r>
            <a:r>
              <a:rPr lang="en-US" sz="4000" dirty="0" err="1"/>
              <a:t>বলতে</a:t>
            </a:r>
            <a:r>
              <a:rPr lang="en-US" sz="4000" dirty="0"/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 </a:t>
            </a:r>
            <a:r>
              <a:rPr lang="bn-IN" sz="4000" dirty="0"/>
              <a:t>বুঝিয়েছেন</a:t>
            </a:r>
            <a:r>
              <a:rPr lang="en-US" sz="4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81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312" y="3540475"/>
            <a:ext cx="76716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র!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বোঝা টানার দিন কবে শেষ হবে?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 শেষ হয়ে সূর্য উঠবে কবে?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ঘরেতে অভাব; পৃথিবীটা তাই মনে হয় কালো ধোঁয়া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7" y="1168507"/>
            <a:ext cx="4046288" cy="2371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76" y="1168506"/>
            <a:ext cx="4378037" cy="2371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450" t="11686" r="2560" b="26878"/>
          <a:stretch/>
        </p:blipFill>
        <p:spPr>
          <a:xfrm>
            <a:off x="174811" y="228600"/>
            <a:ext cx="11920208" cy="7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742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673" y="4052603"/>
            <a:ext cx="767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পিঠেতে টাকার বোঝা, তবু এই টাকাকে যাবে না ছোঁয়া,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 নির্জন, পথে কত ভয়, তবুও রানার ছোটে,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দস্যুর ভয়, তারো চেয়ে ভয় কখন সূর্য  ওঠে।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67" y="1008530"/>
            <a:ext cx="5292437" cy="2738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201706" y="215154"/>
            <a:ext cx="11806518" cy="7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47" y="1017245"/>
            <a:ext cx="2433436" cy="224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43" y="966559"/>
            <a:ext cx="2715643" cy="248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73" y="938284"/>
            <a:ext cx="2230582" cy="210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3594" y="1044213"/>
            <a:ext cx="2250057" cy="210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450" t="11686" r="2560" b="26878"/>
          <a:stretch/>
        </p:blipFill>
        <p:spPr>
          <a:xfrm>
            <a:off x="147918" y="201707"/>
            <a:ext cx="11887200" cy="712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407" y="3147863"/>
            <a:ext cx="802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চিঠি লেখে লোকে-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সুখে, প্রেমে, আবেগে, স্মৃতিতে, কত দুঃখে ও শোকে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দুঃখে চিঠি পড়বে না জানি কেউ কোনো দিনও,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জীবেনের দুঃখ কেবল জানবে পথের তৃণ,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দুঃখের কথা জানবে না শহরে ও গ্রামে,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কথা ঢাকা পড়ে থাকবেই কালো রাত্রির খামে।</a:t>
            </a:r>
          </a:p>
        </p:txBody>
      </p:sp>
    </p:spTree>
    <p:extLst>
      <p:ext uri="{BB962C8B-B14F-4D97-AF65-F5344CB8AC3E}">
        <p14:creationId xmlns:p14="http://schemas.microsoft.com/office/powerpoint/2010/main" val="75744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193" y="3807355"/>
            <a:ext cx="8989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দরদে তারার চোখ কাঁপে মিটিমিটি,-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এ-কে যে ভোরের আকাশ পাঠাবে সহানুভূতির চিঠি-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কী হবে এ বোঝা বয়ে?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হবে ক্ষুধার ক্লান্তিতে ক্ষয়ে ক্ষয়ে?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039963"/>
            <a:ext cx="5662817" cy="279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188258" y="215154"/>
            <a:ext cx="11806517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8936" y="404091"/>
            <a:ext cx="3888241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19" y="2965763"/>
            <a:ext cx="4170025" cy="3017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742D2-C555-4EAB-AF74-1EA75E7FD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2" y="340287"/>
            <a:ext cx="2180157" cy="2731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E0C232-9C0D-4F72-875E-B46C6C19E9E3}"/>
              </a:ext>
            </a:extLst>
          </p:cNvPr>
          <p:cNvSpPr/>
          <p:nvPr/>
        </p:nvSpPr>
        <p:spPr>
          <a:xfrm>
            <a:off x="297056" y="3429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রীনা পারভীন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 লাইনস্‌ হাই স্কুল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০১৭২০০২৩৯৯৯</a:t>
            </a:r>
          </a:p>
          <a:p>
            <a:pPr algn="ctr"/>
            <a:r>
              <a:rPr lang="en-US" dirty="0" err="1"/>
              <a:t>rinaplhs</a:t>
            </a:r>
            <a:r>
              <a:rPr lang="bn-IN" dirty="0"/>
              <a:t>1969</a:t>
            </a:r>
            <a:r>
              <a:rPr lang="en-US" dirty="0"/>
              <a:t>@gmail.com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640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352" y="414775"/>
            <a:ext cx="562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7200" b="1" dirty="0"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879" y="1408181"/>
            <a:ext cx="9994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রানারের আপেক্ষায় কে একা শয্যায় বিনিদ্র রাত জেগে থাকে?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এর জীবেনের দুঃখ জানবে কারা?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রানারের চলার পথে কে আলো দেয়?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63" y="3347173"/>
            <a:ext cx="8108383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4219" y="4391896"/>
            <a:ext cx="9240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 ভোর তো হয়েছে- আকাশ হয়েছে লাল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স্পর্শ কবে কেটে যাবে এই দুঃখের কাল? 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! গ্রামের রানার!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30" y="904011"/>
            <a:ext cx="610552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09" y="216541"/>
            <a:ext cx="11841561" cy="6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4876799" y="3400925"/>
            <a:ext cx="2372413" cy="1774390"/>
          </a:xfrm>
          <a:prstGeom prst="arc">
            <a:avLst>
              <a:gd name="adj1" fmla="val 11841268"/>
              <a:gd name="adj2" fmla="val 21076925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Arc 3"/>
          <p:cNvSpPr/>
          <p:nvPr/>
        </p:nvSpPr>
        <p:spPr>
          <a:xfrm>
            <a:off x="2288107" y="3567418"/>
            <a:ext cx="2850132" cy="1315453"/>
          </a:xfrm>
          <a:prstGeom prst="arc">
            <a:avLst>
              <a:gd name="adj1" fmla="val 11571569"/>
              <a:gd name="adj2" fmla="val 2073719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14" y="1028261"/>
            <a:ext cx="6140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হয়েছে নতুন খবর আনার;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শপথের চিঠি নিয়ে চলো আজ 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ভীরুতা পিছনে ফেলে-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পৌঁছে দাও এ নতুন খবর,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অগ্রগতির ‘মেলে’,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দেবে বুঝি প্রভাত এখুনি-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নেই, দেরি নেই আর,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ছুটে চলো, ছুটে চলো, আরো বেগে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দুর্দম, হে রানার।।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21" y="1469854"/>
            <a:ext cx="5264208" cy="4195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50" t="11686" r="2560" b="26878"/>
          <a:stretch/>
        </p:blipFill>
        <p:spPr>
          <a:xfrm>
            <a:off x="193965" y="215154"/>
            <a:ext cx="11827706" cy="7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8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9950825">
            <a:off x="4332826" y="2202872"/>
            <a:ext cx="530119" cy="34579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A3077B-B991-4877-BC05-8C4293096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344685"/>
              </p:ext>
            </p:extLst>
          </p:nvPr>
        </p:nvGraphicFramePr>
        <p:xfrm>
          <a:off x="3844377" y="426083"/>
          <a:ext cx="475929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B468B6-D461-4E77-9A1C-2F384040E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284376"/>
              </p:ext>
            </p:extLst>
          </p:nvPr>
        </p:nvGraphicFramePr>
        <p:xfrm>
          <a:off x="840014" y="2371910"/>
          <a:ext cx="10424886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518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63C24E-FDCF-41DE-B5C6-B7C49162B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671945"/>
              </p:ext>
            </p:extLst>
          </p:nvPr>
        </p:nvGraphicFramePr>
        <p:xfrm>
          <a:off x="3754582" y="415636"/>
          <a:ext cx="4488873" cy="93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FE399A-80B6-45A9-AB2A-8B7BC76B6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098611"/>
              </p:ext>
            </p:extLst>
          </p:nvPr>
        </p:nvGraphicFramePr>
        <p:xfrm>
          <a:off x="1134037" y="1658472"/>
          <a:ext cx="9489139" cy="384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0725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338" y="249766"/>
            <a:ext cx="5227610" cy="1572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429" y="249766"/>
            <a:ext cx="10609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971" y="1367475"/>
            <a:ext cx="6614733" cy="3194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927" y="4571769"/>
            <a:ext cx="10196945" cy="19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23" y="985302"/>
            <a:ext cx="3489699" cy="365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589" y="2412828"/>
            <a:ext cx="5724640" cy="1810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B1E281-F655-46C7-9F68-5328101F1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24" y="1924595"/>
            <a:ext cx="919847" cy="976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51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5804" y="5659058"/>
            <a:ext cx="4631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" y="468922"/>
            <a:ext cx="3065473" cy="2652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32" y="1198942"/>
            <a:ext cx="4458920" cy="389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9DF62-B4C5-4C64-B214-F275455F5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53" y="4108514"/>
            <a:ext cx="3065473" cy="201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168B2-32C2-465F-B8B7-EF0A6031E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8" y="2266103"/>
            <a:ext cx="1853055" cy="1024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48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114" y="1088571"/>
            <a:ext cx="4105366" cy="371565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87832" y="5466695"/>
            <a:ext cx="94468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 লক্ষ্য কর এবং বলো শূন্যস্থানে কী হবে?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9518" y="1059541"/>
            <a:ext cx="2844805" cy="37446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8275" y="1523999"/>
            <a:ext cx="14919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7" y="1035424"/>
            <a:ext cx="4270727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33" y="266609"/>
            <a:ext cx="65254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2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8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42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800806"/>
            <a:ext cx="65254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12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6576" y="1803696"/>
            <a:ext cx="9218847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শিক্ষার্থীরা------------</a:t>
            </a:r>
            <a:r>
              <a:rPr lang="bn-IN" sz="5400" b="1" dirty="0">
                <a:solidFill>
                  <a:schemeClr val="tx1"/>
                </a:solidFill>
                <a:latin typeface="Niagara Solid" panose="04020502070702020202" pitchFamily="82" charset="0"/>
                <a:cs typeface="SutonnyMJ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বলতে পারবে</a:t>
            </a:r>
          </a:p>
          <a:p>
            <a:pPr marL="742950" indent="-742950">
              <a:buAutoNum type="arabicParenR"/>
            </a:pP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নতুন শব্দের অর্থ বলতে পারবে</a:t>
            </a:r>
          </a:p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শ্রমজীবি মানুষের সামাজিক অবদান বলতে পারবে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310" y="391488"/>
            <a:ext cx="10627744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0808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203C37-DAEB-439E-9BED-52034884A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326332"/>
              </p:ext>
            </p:extLst>
          </p:nvPr>
        </p:nvGraphicFramePr>
        <p:xfrm>
          <a:off x="2472255" y="295560"/>
          <a:ext cx="461512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DA2F413-AC95-48D5-8087-FF983EE98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663065"/>
              </p:ext>
            </p:extLst>
          </p:nvPr>
        </p:nvGraphicFramePr>
        <p:xfrm>
          <a:off x="6553200" y="2064327"/>
          <a:ext cx="5266205" cy="19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3CC549-D27E-4481-ACC8-5692E34EA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797270"/>
              </p:ext>
            </p:extLst>
          </p:nvPr>
        </p:nvGraphicFramePr>
        <p:xfrm>
          <a:off x="6553200" y="4391891"/>
          <a:ext cx="4450424" cy="19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B0DFB93-5A9D-49B2-BA35-86538020B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087487"/>
              </p:ext>
            </p:extLst>
          </p:nvPr>
        </p:nvGraphicFramePr>
        <p:xfrm>
          <a:off x="193524" y="4282576"/>
          <a:ext cx="3463027" cy="228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93838" y="2772099"/>
            <a:ext cx="2472190" cy="247219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35F7A1-0FC0-4250-9A49-A3E2D9AA4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575908"/>
              </p:ext>
            </p:extLst>
          </p:nvPr>
        </p:nvGraphicFramePr>
        <p:xfrm>
          <a:off x="453576" y="1276666"/>
          <a:ext cx="4326242" cy="247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1FD4F22-BB7B-4AE9-87AB-5966A702A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036049"/>
              </p:ext>
            </p:extLst>
          </p:nvPr>
        </p:nvGraphicFramePr>
        <p:xfrm>
          <a:off x="5527965" y="295560"/>
          <a:ext cx="5638800" cy="131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15845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3" grpId="0">
        <p:bldAsOne/>
      </p:bldGraphic>
      <p:bldGraphic spid="14" grpId="0">
        <p:bldAsOne/>
      </p:bldGraphic>
      <p:bldGraphic spid="12" grpId="0">
        <p:bldAsOne/>
      </p:bldGraphic>
      <p:bldGraphic spid="11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498" y="139089"/>
            <a:ext cx="387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6" y="1127188"/>
            <a:ext cx="10839627" cy="5224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714" y="3695911"/>
            <a:ext cx="1316850" cy="1365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2912" y="3724835"/>
            <a:ext cx="1058000" cy="1363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8439" b="3755"/>
          <a:stretch/>
        </p:blipFill>
        <p:spPr>
          <a:xfrm flipH="1">
            <a:off x="2750778" y="2501153"/>
            <a:ext cx="1493520" cy="116679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9000"/>
          <a:stretch/>
        </p:blipFill>
        <p:spPr>
          <a:xfrm>
            <a:off x="3011292" y="1137622"/>
            <a:ext cx="1265917" cy="1350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71B26-69E7-49E4-B4D5-E97F10756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67" y="5209830"/>
            <a:ext cx="1757090" cy="10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4377" y="426083"/>
            <a:ext cx="387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206" y="1591566"/>
            <a:ext cx="6871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সুকান্ত ভট্টাচার্য মৃত্যু কত সালে?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দুর্বার অর্থ কী?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ছাড়পত্রের লেখক কে?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85" y="3530558"/>
            <a:ext cx="7675685" cy="27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739</Words>
  <Application>Microsoft Office PowerPoint</Application>
  <PresentationFormat>Widescreen</PresentationFormat>
  <Paragraphs>132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Niagara Solid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314</cp:revision>
  <dcterms:created xsi:type="dcterms:W3CDTF">2020-03-20T09:12:56Z</dcterms:created>
  <dcterms:modified xsi:type="dcterms:W3CDTF">2020-06-17T05:49:19Z</dcterms:modified>
  <cp:contentStatus/>
</cp:coreProperties>
</file>