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68" r:id="rId3"/>
    <p:sldId id="269" r:id="rId4"/>
    <p:sldId id="270" r:id="rId5"/>
    <p:sldId id="267" r:id="rId6"/>
    <p:sldId id="274" r:id="rId7"/>
    <p:sldId id="284" r:id="rId8"/>
    <p:sldId id="281" r:id="rId9"/>
    <p:sldId id="279" r:id="rId10"/>
    <p:sldId id="275" r:id="rId11"/>
    <p:sldId id="282" r:id="rId12"/>
    <p:sldId id="265" r:id="rId13"/>
    <p:sldId id="259" r:id="rId14"/>
    <p:sldId id="276" r:id="rId15"/>
    <p:sldId id="283" r:id="rId16"/>
    <p:sldId id="273" r:id="rId17"/>
    <p:sldId id="286" r:id="rId18"/>
    <p:sldId id="287" r:id="rId19"/>
    <p:sldId id="277" r:id="rId20"/>
    <p:sldId id="278" r:id="rId21"/>
    <p:sldId id="257" r:id="rId22"/>
    <p:sldId id="262" r:id="rId23"/>
    <p:sldId id="264" r:id="rId24"/>
    <p:sldId id="26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584" autoAdjust="0"/>
  </p:normalViewPr>
  <p:slideViewPr>
    <p:cSldViewPr>
      <p:cViewPr varScale="1">
        <p:scale>
          <a:sx n="33" d="100"/>
          <a:sy n="33" d="100"/>
        </p:scale>
        <p:origin x="15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C13F6-ADA7-4A62-AE67-DA7A62FDFFEF}" type="doc">
      <dgm:prSet loTypeId="urn:microsoft.com/office/officeart/2005/8/layout/pyramid2" loCatId="pyramid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6AB77F-8939-42F4-AA6F-2BB7504EDA69}">
      <dgm:prSet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en-US" dirty="0" err="1"/>
            <a:t>রীনা</a:t>
          </a:r>
          <a:r>
            <a:rPr lang="en-US" dirty="0"/>
            <a:t>  </a:t>
          </a:r>
          <a:r>
            <a:rPr lang="en-US" dirty="0" err="1"/>
            <a:t>পারভীন</a:t>
          </a:r>
          <a:endParaRPr lang="en-US" dirty="0"/>
        </a:p>
      </dgm:t>
    </dgm:pt>
    <dgm:pt modelId="{63A2DC53-2C74-4F71-87B6-F525594A8AB6}" type="parTrans" cxnId="{30CD9837-42C4-4A74-8914-792F982F46E7}">
      <dgm:prSet/>
      <dgm:spPr/>
      <dgm:t>
        <a:bodyPr/>
        <a:lstStyle/>
        <a:p>
          <a:endParaRPr lang="en-US"/>
        </a:p>
      </dgm:t>
    </dgm:pt>
    <dgm:pt modelId="{FC83F7A5-13F0-44DF-B5F0-CB3482ADC2D7}" type="sibTrans" cxnId="{30CD9837-42C4-4A74-8914-792F982F46E7}">
      <dgm:prSet/>
      <dgm:spPr/>
      <dgm:t>
        <a:bodyPr/>
        <a:lstStyle/>
        <a:p>
          <a:endParaRPr lang="en-US"/>
        </a:p>
      </dgm:t>
    </dgm:pt>
    <dgm:pt modelId="{B2B71187-6F30-4E4C-9BEB-6263DB40F124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/>
            <a:t>সহকারী   শিক্ষক</a:t>
          </a:r>
        </a:p>
      </dgm:t>
    </dgm:pt>
    <dgm:pt modelId="{C1102E5F-53C7-4A1C-8639-84F4118AFC12}" type="parTrans" cxnId="{4C7586F9-AF7A-47AE-83DF-91937937FFCE}">
      <dgm:prSet/>
      <dgm:spPr/>
      <dgm:t>
        <a:bodyPr/>
        <a:lstStyle/>
        <a:p>
          <a:endParaRPr lang="en-US"/>
        </a:p>
      </dgm:t>
    </dgm:pt>
    <dgm:pt modelId="{93011A0E-7394-4979-91E0-E453775EFA83}" type="sibTrans" cxnId="{4C7586F9-AF7A-47AE-83DF-91937937FFCE}">
      <dgm:prSet/>
      <dgm:spPr/>
      <dgm:t>
        <a:bodyPr/>
        <a:lstStyle/>
        <a:p>
          <a:endParaRPr lang="en-US"/>
        </a:p>
      </dgm:t>
    </dgm:pt>
    <dgm:pt modelId="{10C50DB7-BE5F-40D9-A22B-3C478CDF9388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pPr rtl="0"/>
          <a:r>
            <a:rPr lang="en-US" dirty="0" err="1"/>
            <a:t>পুলিশ</a:t>
          </a:r>
          <a:r>
            <a:rPr lang="en-US" dirty="0"/>
            <a:t>  </a:t>
          </a:r>
          <a:r>
            <a:rPr lang="en-US" dirty="0" err="1"/>
            <a:t>লাইন্স</a:t>
          </a:r>
          <a:r>
            <a:rPr lang="en-US" dirty="0"/>
            <a:t>  </a:t>
          </a:r>
          <a:r>
            <a:rPr lang="en-US" dirty="0" err="1"/>
            <a:t>হাই</a:t>
          </a:r>
          <a:r>
            <a:rPr lang="en-US" dirty="0"/>
            <a:t>  </a:t>
          </a:r>
          <a:r>
            <a:rPr lang="en-US" dirty="0" err="1"/>
            <a:t>স্কুল</a:t>
          </a:r>
          <a:r>
            <a:rPr lang="en-US" dirty="0"/>
            <a:t>  </a:t>
          </a:r>
        </a:p>
      </dgm:t>
    </dgm:pt>
    <dgm:pt modelId="{25AC00D2-F94A-4D8F-9239-0FD94B0D1B85}" type="parTrans" cxnId="{FCB1D812-6C65-43E1-BB99-AEE68F4933DB}">
      <dgm:prSet/>
      <dgm:spPr/>
      <dgm:t>
        <a:bodyPr/>
        <a:lstStyle/>
        <a:p>
          <a:endParaRPr lang="en-US"/>
        </a:p>
      </dgm:t>
    </dgm:pt>
    <dgm:pt modelId="{18CFC547-B2FF-4FF9-A780-6BAE1F3B7A18}" type="sibTrans" cxnId="{FCB1D812-6C65-43E1-BB99-AEE68F4933DB}">
      <dgm:prSet/>
      <dgm:spPr/>
      <dgm:t>
        <a:bodyPr/>
        <a:lstStyle/>
        <a:p>
          <a:endParaRPr lang="en-US"/>
        </a:p>
      </dgm:t>
    </dgm:pt>
    <dgm:pt modelId="{7DA8713F-A2AD-43ED-B4F7-D0E5F7BD4309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dirty="0" err="1"/>
            <a:t>ফরিদপুর</a:t>
          </a:r>
          <a:r>
            <a:rPr lang="en-US" dirty="0"/>
            <a:t>  ।</a:t>
          </a:r>
        </a:p>
      </dgm:t>
    </dgm:pt>
    <dgm:pt modelId="{55C9E2FB-6798-48CF-AB08-EF3F4771276C}" type="parTrans" cxnId="{1ADB2379-904A-47BF-B081-7947D1432E65}">
      <dgm:prSet/>
      <dgm:spPr/>
      <dgm:t>
        <a:bodyPr/>
        <a:lstStyle/>
        <a:p>
          <a:endParaRPr lang="en-US"/>
        </a:p>
      </dgm:t>
    </dgm:pt>
    <dgm:pt modelId="{579F18D2-266F-4693-A1B8-5976312B5400}" type="sibTrans" cxnId="{1ADB2379-904A-47BF-B081-7947D1432E65}">
      <dgm:prSet/>
      <dgm:spPr/>
      <dgm:t>
        <a:bodyPr/>
        <a:lstStyle/>
        <a:p>
          <a:endParaRPr lang="en-US"/>
        </a:p>
      </dgm:t>
    </dgm:pt>
    <dgm:pt modelId="{8E6A7A25-4CC0-4EB0-9F96-7B62602BAAB3}" type="pres">
      <dgm:prSet presAssocID="{328C13F6-ADA7-4A62-AE67-DA7A62FDFFEF}" presName="compositeShape" presStyleCnt="0">
        <dgm:presLayoutVars>
          <dgm:dir/>
          <dgm:resizeHandles/>
        </dgm:presLayoutVars>
      </dgm:prSet>
      <dgm:spPr/>
    </dgm:pt>
    <dgm:pt modelId="{000EA0E9-EE03-4791-84F4-5E5E703226B9}" type="pres">
      <dgm:prSet presAssocID="{328C13F6-ADA7-4A62-AE67-DA7A62FDFFEF}" presName="pyramid" presStyleLbl="node1" presStyleIdx="0" presStyleCnt="1"/>
      <dgm:spPr/>
    </dgm:pt>
    <dgm:pt modelId="{FC1EC1C1-B166-4B01-8A03-D6D1C6F06704}" type="pres">
      <dgm:prSet presAssocID="{328C13F6-ADA7-4A62-AE67-DA7A62FDFFEF}" presName="theList" presStyleCnt="0"/>
      <dgm:spPr/>
    </dgm:pt>
    <dgm:pt modelId="{EFE4CC74-23A2-4D01-83F5-C7D5F5F24776}" type="pres">
      <dgm:prSet presAssocID="{F26AB77F-8939-42F4-AA6F-2BB7504EDA69}" presName="aNode" presStyleLbl="fgAcc1" presStyleIdx="0" presStyleCnt="4">
        <dgm:presLayoutVars>
          <dgm:bulletEnabled val="1"/>
        </dgm:presLayoutVars>
      </dgm:prSet>
      <dgm:spPr/>
    </dgm:pt>
    <dgm:pt modelId="{A4F17367-E0B1-4D9A-91C7-E5EF191E4037}" type="pres">
      <dgm:prSet presAssocID="{F26AB77F-8939-42F4-AA6F-2BB7504EDA69}" presName="aSpace" presStyleCnt="0"/>
      <dgm:spPr/>
    </dgm:pt>
    <dgm:pt modelId="{838431AA-1A7B-45D4-A2F7-54F3F4AE66E3}" type="pres">
      <dgm:prSet presAssocID="{B2B71187-6F30-4E4C-9BEB-6263DB40F124}" presName="aNode" presStyleLbl="fgAcc1" presStyleIdx="1" presStyleCnt="4">
        <dgm:presLayoutVars>
          <dgm:bulletEnabled val="1"/>
        </dgm:presLayoutVars>
      </dgm:prSet>
      <dgm:spPr/>
    </dgm:pt>
    <dgm:pt modelId="{9FF9ED7F-8A6C-48CD-8402-0A1603D44728}" type="pres">
      <dgm:prSet presAssocID="{B2B71187-6F30-4E4C-9BEB-6263DB40F124}" presName="aSpace" presStyleCnt="0"/>
      <dgm:spPr/>
    </dgm:pt>
    <dgm:pt modelId="{452A097F-E05F-4344-8A5F-CC4872A2474B}" type="pres">
      <dgm:prSet presAssocID="{10C50DB7-BE5F-40D9-A22B-3C478CDF9388}" presName="aNode" presStyleLbl="fgAcc1" presStyleIdx="2" presStyleCnt="4">
        <dgm:presLayoutVars>
          <dgm:bulletEnabled val="1"/>
        </dgm:presLayoutVars>
      </dgm:prSet>
      <dgm:spPr/>
    </dgm:pt>
    <dgm:pt modelId="{A54C6420-4186-4534-BBE4-B9E6799920A9}" type="pres">
      <dgm:prSet presAssocID="{10C50DB7-BE5F-40D9-A22B-3C478CDF9388}" presName="aSpace" presStyleCnt="0"/>
      <dgm:spPr/>
    </dgm:pt>
    <dgm:pt modelId="{4504DB49-32AF-485F-9626-93A7E89918CF}" type="pres">
      <dgm:prSet presAssocID="{7DA8713F-A2AD-43ED-B4F7-D0E5F7BD4309}" presName="aNode" presStyleLbl="fgAcc1" presStyleIdx="3" presStyleCnt="4">
        <dgm:presLayoutVars>
          <dgm:bulletEnabled val="1"/>
        </dgm:presLayoutVars>
      </dgm:prSet>
      <dgm:spPr/>
    </dgm:pt>
    <dgm:pt modelId="{FEFD69AF-DC21-4E17-8197-15654D865EE8}" type="pres">
      <dgm:prSet presAssocID="{7DA8713F-A2AD-43ED-B4F7-D0E5F7BD4309}" presName="aSpace" presStyleCnt="0"/>
      <dgm:spPr/>
    </dgm:pt>
  </dgm:ptLst>
  <dgm:cxnLst>
    <dgm:cxn modelId="{3A8BF10E-4503-4D47-948B-4F9FD7CA8090}" type="presOf" srcId="{B2B71187-6F30-4E4C-9BEB-6263DB40F124}" destId="{838431AA-1A7B-45D4-A2F7-54F3F4AE66E3}" srcOrd="0" destOrd="0" presId="urn:microsoft.com/office/officeart/2005/8/layout/pyramid2"/>
    <dgm:cxn modelId="{FCB1D812-6C65-43E1-BB99-AEE68F4933DB}" srcId="{328C13F6-ADA7-4A62-AE67-DA7A62FDFFEF}" destId="{10C50DB7-BE5F-40D9-A22B-3C478CDF9388}" srcOrd="2" destOrd="0" parTransId="{25AC00D2-F94A-4D8F-9239-0FD94B0D1B85}" sibTransId="{18CFC547-B2FF-4FF9-A780-6BAE1F3B7A18}"/>
    <dgm:cxn modelId="{F313AD16-83CC-4DBE-B03E-20B1FCDBDD89}" type="presOf" srcId="{10C50DB7-BE5F-40D9-A22B-3C478CDF9388}" destId="{452A097F-E05F-4344-8A5F-CC4872A2474B}" srcOrd="0" destOrd="0" presId="urn:microsoft.com/office/officeart/2005/8/layout/pyramid2"/>
    <dgm:cxn modelId="{30CD9837-42C4-4A74-8914-792F982F46E7}" srcId="{328C13F6-ADA7-4A62-AE67-DA7A62FDFFEF}" destId="{F26AB77F-8939-42F4-AA6F-2BB7504EDA69}" srcOrd="0" destOrd="0" parTransId="{63A2DC53-2C74-4F71-87B6-F525594A8AB6}" sibTransId="{FC83F7A5-13F0-44DF-B5F0-CB3482ADC2D7}"/>
    <dgm:cxn modelId="{4186BF3F-DF56-4912-A560-B699E18668D3}" type="presOf" srcId="{7DA8713F-A2AD-43ED-B4F7-D0E5F7BD4309}" destId="{4504DB49-32AF-485F-9626-93A7E89918CF}" srcOrd="0" destOrd="0" presId="urn:microsoft.com/office/officeart/2005/8/layout/pyramid2"/>
    <dgm:cxn modelId="{FA18B94C-B693-4987-98A2-7EE0DC39A474}" type="presOf" srcId="{328C13F6-ADA7-4A62-AE67-DA7A62FDFFEF}" destId="{8E6A7A25-4CC0-4EB0-9F96-7B62602BAAB3}" srcOrd="0" destOrd="0" presId="urn:microsoft.com/office/officeart/2005/8/layout/pyramid2"/>
    <dgm:cxn modelId="{1ADB2379-904A-47BF-B081-7947D1432E65}" srcId="{328C13F6-ADA7-4A62-AE67-DA7A62FDFFEF}" destId="{7DA8713F-A2AD-43ED-B4F7-D0E5F7BD4309}" srcOrd="3" destOrd="0" parTransId="{55C9E2FB-6798-48CF-AB08-EF3F4771276C}" sibTransId="{579F18D2-266F-4693-A1B8-5976312B5400}"/>
    <dgm:cxn modelId="{04D0A1BD-28DC-4318-AA8E-941B19A8562E}" type="presOf" srcId="{F26AB77F-8939-42F4-AA6F-2BB7504EDA69}" destId="{EFE4CC74-23A2-4D01-83F5-C7D5F5F24776}" srcOrd="0" destOrd="0" presId="urn:microsoft.com/office/officeart/2005/8/layout/pyramid2"/>
    <dgm:cxn modelId="{4C7586F9-AF7A-47AE-83DF-91937937FFCE}" srcId="{328C13F6-ADA7-4A62-AE67-DA7A62FDFFEF}" destId="{B2B71187-6F30-4E4C-9BEB-6263DB40F124}" srcOrd="1" destOrd="0" parTransId="{C1102E5F-53C7-4A1C-8639-84F4118AFC12}" sibTransId="{93011A0E-7394-4979-91E0-E453775EFA83}"/>
    <dgm:cxn modelId="{4E6AB1F4-B136-4248-8A7A-41A7836CED4C}" type="presParOf" srcId="{8E6A7A25-4CC0-4EB0-9F96-7B62602BAAB3}" destId="{000EA0E9-EE03-4791-84F4-5E5E703226B9}" srcOrd="0" destOrd="0" presId="urn:microsoft.com/office/officeart/2005/8/layout/pyramid2"/>
    <dgm:cxn modelId="{BCBF1C80-CA54-489B-B9F0-01CE9341C637}" type="presParOf" srcId="{8E6A7A25-4CC0-4EB0-9F96-7B62602BAAB3}" destId="{FC1EC1C1-B166-4B01-8A03-D6D1C6F06704}" srcOrd="1" destOrd="0" presId="urn:microsoft.com/office/officeart/2005/8/layout/pyramid2"/>
    <dgm:cxn modelId="{11EE08EE-BB51-434F-B6CF-C93B43583D6A}" type="presParOf" srcId="{FC1EC1C1-B166-4B01-8A03-D6D1C6F06704}" destId="{EFE4CC74-23A2-4D01-83F5-C7D5F5F24776}" srcOrd="0" destOrd="0" presId="urn:microsoft.com/office/officeart/2005/8/layout/pyramid2"/>
    <dgm:cxn modelId="{9753278D-E503-459C-8D2C-2DB80097A201}" type="presParOf" srcId="{FC1EC1C1-B166-4B01-8A03-D6D1C6F06704}" destId="{A4F17367-E0B1-4D9A-91C7-E5EF191E4037}" srcOrd="1" destOrd="0" presId="urn:microsoft.com/office/officeart/2005/8/layout/pyramid2"/>
    <dgm:cxn modelId="{62FB1B2B-522E-4BD8-9C83-107BB96FBA2D}" type="presParOf" srcId="{FC1EC1C1-B166-4B01-8A03-D6D1C6F06704}" destId="{838431AA-1A7B-45D4-A2F7-54F3F4AE66E3}" srcOrd="2" destOrd="0" presId="urn:microsoft.com/office/officeart/2005/8/layout/pyramid2"/>
    <dgm:cxn modelId="{5F554363-354B-4F1D-B5DE-8A543939940A}" type="presParOf" srcId="{FC1EC1C1-B166-4B01-8A03-D6D1C6F06704}" destId="{9FF9ED7F-8A6C-48CD-8402-0A1603D44728}" srcOrd="3" destOrd="0" presId="urn:microsoft.com/office/officeart/2005/8/layout/pyramid2"/>
    <dgm:cxn modelId="{A73133A5-4DB6-4BF0-87D2-593E2BE5ED21}" type="presParOf" srcId="{FC1EC1C1-B166-4B01-8A03-D6D1C6F06704}" destId="{452A097F-E05F-4344-8A5F-CC4872A2474B}" srcOrd="4" destOrd="0" presId="urn:microsoft.com/office/officeart/2005/8/layout/pyramid2"/>
    <dgm:cxn modelId="{609CB8A2-F56F-4F64-8C58-E66EBDA76BE2}" type="presParOf" srcId="{FC1EC1C1-B166-4B01-8A03-D6D1C6F06704}" destId="{A54C6420-4186-4534-BBE4-B9E6799920A9}" srcOrd="5" destOrd="0" presId="urn:microsoft.com/office/officeart/2005/8/layout/pyramid2"/>
    <dgm:cxn modelId="{C04C0A9A-BC5A-446B-8F2D-567AAF78CDA2}" type="presParOf" srcId="{FC1EC1C1-B166-4B01-8A03-D6D1C6F06704}" destId="{4504DB49-32AF-485F-9626-93A7E89918CF}" srcOrd="6" destOrd="0" presId="urn:microsoft.com/office/officeart/2005/8/layout/pyramid2"/>
    <dgm:cxn modelId="{70F8F45A-6ECD-47CB-94AE-22DC7D51B63E}" type="presParOf" srcId="{FC1EC1C1-B166-4B01-8A03-D6D1C6F06704}" destId="{FEFD69AF-DC21-4E17-8197-15654D865EE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B377BB-5BB6-4A55-AAC3-E6FE16316D68}" type="doc">
      <dgm:prSet loTypeId="urn:microsoft.com/office/officeart/2005/8/layout/target3" loCatId="relationship" qsTypeId="urn:microsoft.com/office/officeart/2005/8/quickstyle/simple2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8A30FD94-0A21-4554-BD74-BB294FCB5AA7}">
      <dgm:prSet custT="1"/>
      <dgm:spPr/>
      <dgm:t>
        <a:bodyPr/>
        <a:lstStyle/>
        <a:p>
          <a:pPr rtl="0"/>
          <a:r>
            <a:rPr lang="en-US" sz="2800" dirty="0" err="1"/>
            <a:t>অন্তমিল</a:t>
          </a:r>
          <a:r>
            <a:rPr lang="en-US" sz="2800" dirty="0"/>
            <a:t>  </a:t>
          </a:r>
          <a:r>
            <a:rPr lang="en-US" sz="2800" dirty="0" err="1"/>
            <a:t>প্রথম</a:t>
          </a:r>
          <a:r>
            <a:rPr lang="en-US" sz="2800" dirty="0"/>
            <a:t>  </a:t>
          </a:r>
          <a:r>
            <a:rPr lang="en-US" sz="2800" dirty="0" err="1"/>
            <a:t>আট</a:t>
          </a:r>
          <a:r>
            <a:rPr lang="en-US" sz="2800" dirty="0"/>
            <a:t>  </a:t>
          </a:r>
          <a:r>
            <a:rPr lang="en-US" sz="2800" dirty="0" err="1"/>
            <a:t>চরন</a:t>
          </a:r>
          <a:r>
            <a:rPr lang="en-US" sz="2800" dirty="0"/>
            <a:t>  </a:t>
          </a:r>
          <a:r>
            <a:rPr lang="en-US" sz="2800" dirty="0" err="1"/>
            <a:t>কখখক</a:t>
          </a:r>
          <a:r>
            <a:rPr lang="en-US" sz="2800" dirty="0"/>
            <a:t>   </a:t>
          </a:r>
          <a:r>
            <a:rPr lang="en-US" sz="2800" dirty="0" err="1"/>
            <a:t>কখখক</a:t>
          </a:r>
          <a:r>
            <a:rPr lang="en-US" sz="2800" dirty="0"/>
            <a:t> । </a:t>
          </a:r>
        </a:p>
      </dgm:t>
    </dgm:pt>
    <dgm:pt modelId="{A51D8609-5E8B-4D50-AB2F-8087A7A23745}" type="parTrans" cxnId="{198AB3A1-8507-4ABA-B332-F81778DD8A5F}">
      <dgm:prSet/>
      <dgm:spPr/>
      <dgm:t>
        <a:bodyPr/>
        <a:lstStyle/>
        <a:p>
          <a:endParaRPr lang="en-US"/>
        </a:p>
      </dgm:t>
    </dgm:pt>
    <dgm:pt modelId="{25F70A19-F186-453F-A402-29B08542FB20}" type="sibTrans" cxnId="{198AB3A1-8507-4ABA-B332-F81778DD8A5F}">
      <dgm:prSet/>
      <dgm:spPr/>
      <dgm:t>
        <a:bodyPr/>
        <a:lstStyle/>
        <a:p>
          <a:endParaRPr lang="en-US"/>
        </a:p>
      </dgm:t>
    </dgm:pt>
    <dgm:pt modelId="{48799FC8-AEC5-4DA2-8ABD-7198F5643D87}" type="pres">
      <dgm:prSet presAssocID="{77B377BB-5BB6-4A55-AAC3-E6FE16316D6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E998002-AB66-4CA3-B57F-0652BFBF1731}" type="pres">
      <dgm:prSet presAssocID="{8A30FD94-0A21-4554-BD74-BB294FCB5AA7}" presName="circle1" presStyleLbl="node1" presStyleIdx="0" presStyleCnt="1"/>
      <dgm:spPr/>
    </dgm:pt>
    <dgm:pt modelId="{186EF4D7-025D-4845-9CE2-EDF80BD9B0CF}" type="pres">
      <dgm:prSet presAssocID="{8A30FD94-0A21-4554-BD74-BB294FCB5AA7}" presName="space" presStyleCnt="0"/>
      <dgm:spPr/>
    </dgm:pt>
    <dgm:pt modelId="{3C21DDD9-4D6A-4FE6-8897-46E0BA0B5955}" type="pres">
      <dgm:prSet presAssocID="{8A30FD94-0A21-4554-BD74-BB294FCB5AA7}" presName="rect1" presStyleLbl="alignAcc1" presStyleIdx="0" presStyleCnt="1" custLinFactNeighborX="9087" custLinFactNeighborY="-13380"/>
      <dgm:spPr/>
    </dgm:pt>
    <dgm:pt modelId="{C646E70F-0E58-436E-98D4-0478EF127E3F}" type="pres">
      <dgm:prSet presAssocID="{8A30FD94-0A21-4554-BD74-BB294FCB5AA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D36B01B-049B-44E1-B2BC-7FA6AFAC1361}" type="presOf" srcId="{77B377BB-5BB6-4A55-AAC3-E6FE16316D68}" destId="{48799FC8-AEC5-4DA2-8ABD-7198F5643D87}" srcOrd="0" destOrd="0" presId="urn:microsoft.com/office/officeart/2005/8/layout/target3"/>
    <dgm:cxn modelId="{198AB3A1-8507-4ABA-B332-F81778DD8A5F}" srcId="{77B377BB-5BB6-4A55-AAC3-E6FE16316D68}" destId="{8A30FD94-0A21-4554-BD74-BB294FCB5AA7}" srcOrd="0" destOrd="0" parTransId="{A51D8609-5E8B-4D50-AB2F-8087A7A23745}" sibTransId="{25F70A19-F186-453F-A402-29B08542FB20}"/>
    <dgm:cxn modelId="{126B8CA4-18DB-4109-ADF8-E38AE3D220A3}" type="presOf" srcId="{8A30FD94-0A21-4554-BD74-BB294FCB5AA7}" destId="{3C21DDD9-4D6A-4FE6-8897-46E0BA0B5955}" srcOrd="0" destOrd="0" presId="urn:microsoft.com/office/officeart/2005/8/layout/target3"/>
    <dgm:cxn modelId="{6D3E40EC-FA15-4D32-871B-E949A7B11551}" type="presOf" srcId="{8A30FD94-0A21-4554-BD74-BB294FCB5AA7}" destId="{C646E70F-0E58-436E-98D4-0478EF127E3F}" srcOrd="1" destOrd="0" presId="urn:microsoft.com/office/officeart/2005/8/layout/target3"/>
    <dgm:cxn modelId="{F51E346B-5AD4-417E-8268-2B89C2B1C209}" type="presParOf" srcId="{48799FC8-AEC5-4DA2-8ABD-7198F5643D87}" destId="{1E998002-AB66-4CA3-B57F-0652BFBF1731}" srcOrd="0" destOrd="0" presId="urn:microsoft.com/office/officeart/2005/8/layout/target3"/>
    <dgm:cxn modelId="{25493ABF-C6CE-4F44-86FC-5C41001B6E72}" type="presParOf" srcId="{48799FC8-AEC5-4DA2-8ABD-7198F5643D87}" destId="{186EF4D7-025D-4845-9CE2-EDF80BD9B0CF}" srcOrd="1" destOrd="0" presId="urn:microsoft.com/office/officeart/2005/8/layout/target3"/>
    <dgm:cxn modelId="{C61A2DA9-8471-4237-A1FD-3E2B8BA5D9FF}" type="presParOf" srcId="{48799FC8-AEC5-4DA2-8ABD-7198F5643D87}" destId="{3C21DDD9-4D6A-4FE6-8897-46E0BA0B5955}" srcOrd="2" destOrd="0" presId="urn:microsoft.com/office/officeart/2005/8/layout/target3"/>
    <dgm:cxn modelId="{A61A9FEF-9A88-4D7E-B37F-838D4EB1380C}" type="presParOf" srcId="{48799FC8-AEC5-4DA2-8ABD-7198F5643D87}" destId="{C646E70F-0E58-436E-98D4-0478EF127E3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1A8136-538C-485C-B735-FFBC60D5D93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6FC0F5-80CC-449B-8CEE-2E0A7BCEF90F}">
      <dgm:prSet custT="1"/>
      <dgm:spPr/>
      <dgm:t>
        <a:bodyPr/>
        <a:lstStyle/>
        <a:p>
          <a:pPr rtl="0"/>
          <a:r>
            <a:rPr lang="en-US" sz="2000" dirty="0" err="1"/>
            <a:t>শেষ</a:t>
          </a:r>
          <a:r>
            <a:rPr lang="en-US" sz="2000" dirty="0"/>
            <a:t>  </a:t>
          </a:r>
          <a:r>
            <a:rPr lang="en-US" sz="2000" dirty="0" err="1"/>
            <a:t>ছয়</a:t>
          </a:r>
          <a:r>
            <a:rPr lang="en-US" sz="2000" dirty="0"/>
            <a:t>  </a:t>
          </a:r>
          <a:r>
            <a:rPr lang="en-US" sz="2000" dirty="0" err="1"/>
            <a:t>চরন</a:t>
          </a:r>
          <a:r>
            <a:rPr lang="en-US" sz="2000" dirty="0"/>
            <a:t> ঘ ঙ চ</a:t>
          </a:r>
        </a:p>
      </dgm:t>
    </dgm:pt>
    <dgm:pt modelId="{E766590E-1940-4423-AC37-FBCB4ACF916C}" type="parTrans" cxnId="{E3F1735C-3A33-4B56-B017-5D471082CEFD}">
      <dgm:prSet/>
      <dgm:spPr/>
      <dgm:t>
        <a:bodyPr/>
        <a:lstStyle/>
        <a:p>
          <a:endParaRPr lang="en-US"/>
        </a:p>
      </dgm:t>
    </dgm:pt>
    <dgm:pt modelId="{7487F23B-3314-4D85-9A0E-B3EAB7B7DE34}" type="sibTrans" cxnId="{E3F1735C-3A33-4B56-B017-5D471082CEFD}">
      <dgm:prSet/>
      <dgm:spPr/>
      <dgm:t>
        <a:bodyPr/>
        <a:lstStyle/>
        <a:p>
          <a:endParaRPr lang="en-US"/>
        </a:p>
      </dgm:t>
    </dgm:pt>
    <dgm:pt modelId="{6169A5D6-CBAB-4902-95DE-73EA55F71C0C}">
      <dgm:prSet/>
      <dgm:spPr/>
      <dgm:t>
        <a:bodyPr/>
        <a:lstStyle/>
        <a:p>
          <a:pPr rtl="0"/>
          <a:r>
            <a:rPr lang="en-US" dirty="0"/>
            <a:t>ঘ ঙ চ ।</a:t>
          </a:r>
        </a:p>
      </dgm:t>
    </dgm:pt>
    <dgm:pt modelId="{C32197A5-D4AF-45D4-A333-EADC425C6773}" type="parTrans" cxnId="{71FA7F0D-09B0-4165-ABCF-5CB27C1C7CEF}">
      <dgm:prSet/>
      <dgm:spPr/>
      <dgm:t>
        <a:bodyPr/>
        <a:lstStyle/>
        <a:p>
          <a:endParaRPr lang="en-US"/>
        </a:p>
      </dgm:t>
    </dgm:pt>
    <dgm:pt modelId="{8E4F380D-5369-4B67-9460-D137C65F185E}" type="sibTrans" cxnId="{71FA7F0D-09B0-4165-ABCF-5CB27C1C7CEF}">
      <dgm:prSet/>
      <dgm:spPr/>
      <dgm:t>
        <a:bodyPr/>
        <a:lstStyle/>
        <a:p>
          <a:endParaRPr lang="en-US"/>
        </a:p>
      </dgm:t>
    </dgm:pt>
    <dgm:pt modelId="{FADAC9F3-AB10-4A5C-AC6E-58E1081B4245}" type="pres">
      <dgm:prSet presAssocID="{081A8136-538C-485C-B735-FFBC60D5D93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7EA2E12-9080-4F1C-AB92-00FFDF6031DE}" type="pres">
      <dgm:prSet presAssocID="{596FC0F5-80CC-449B-8CEE-2E0A7BCEF90F}" presName="circle1" presStyleLbl="node1" presStyleIdx="0" presStyleCnt="2"/>
      <dgm:spPr/>
    </dgm:pt>
    <dgm:pt modelId="{0400355B-E762-4B78-BB5F-ECFF2F27628C}" type="pres">
      <dgm:prSet presAssocID="{596FC0F5-80CC-449B-8CEE-2E0A7BCEF90F}" presName="space" presStyleCnt="0"/>
      <dgm:spPr/>
    </dgm:pt>
    <dgm:pt modelId="{35605CA0-2DE4-4CDF-848C-90BB97949EE3}" type="pres">
      <dgm:prSet presAssocID="{596FC0F5-80CC-449B-8CEE-2E0A7BCEF90F}" presName="rect1" presStyleLbl="alignAcc1" presStyleIdx="0" presStyleCnt="2" custLinFactNeighborX="0" custLinFactNeighborY="-455"/>
      <dgm:spPr/>
    </dgm:pt>
    <dgm:pt modelId="{10E912D4-F736-48DA-B330-90341D55E836}" type="pres">
      <dgm:prSet presAssocID="{6169A5D6-CBAB-4902-95DE-73EA55F71C0C}" presName="vertSpace2" presStyleLbl="node1" presStyleIdx="0" presStyleCnt="2"/>
      <dgm:spPr/>
    </dgm:pt>
    <dgm:pt modelId="{7E253C47-F1F1-4EE6-9D29-D0BF12B0FE9B}" type="pres">
      <dgm:prSet presAssocID="{6169A5D6-CBAB-4902-95DE-73EA55F71C0C}" presName="circle2" presStyleLbl="node1" presStyleIdx="1" presStyleCnt="2"/>
      <dgm:spPr/>
    </dgm:pt>
    <dgm:pt modelId="{3097A345-1E3E-4142-B9A5-F3624E2DEA60}" type="pres">
      <dgm:prSet presAssocID="{6169A5D6-CBAB-4902-95DE-73EA55F71C0C}" presName="rect2" presStyleLbl="alignAcc1" presStyleIdx="1" presStyleCnt="2"/>
      <dgm:spPr/>
    </dgm:pt>
    <dgm:pt modelId="{BE9AECAD-38B1-4ED2-8D18-2676AB14EDE3}" type="pres">
      <dgm:prSet presAssocID="{596FC0F5-80CC-449B-8CEE-2E0A7BCEF90F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E1AB3DA-2FB3-43AB-82C9-6DEECC92B149}" type="pres">
      <dgm:prSet presAssocID="{6169A5D6-CBAB-4902-95DE-73EA55F71C0C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71FA7F0D-09B0-4165-ABCF-5CB27C1C7CEF}" srcId="{081A8136-538C-485C-B735-FFBC60D5D93D}" destId="{6169A5D6-CBAB-4902-95DE-73EA55F71C0C}" srcOrd="1" destOrd="0" parTransId="{C32197A5-D4AF-45D4-A333-EADC425C6773}" sibTransId="{8E4F380D-5369-4B67-9460-D137C65F185E}"/>
    <dgm:cxn modelId="{B36FE310-4A63-4EF6-9A05-B92CDA2E682C}" type="presOf" srcId="{596FC0F5-80CC-449B-8CEE-2E0A7BCEF90F}" destId="{35605CA0-2DE4-4CDF-848C-90BB97949EE3}" srcOrd="0" destOrd="0" presId="urn:microsoft.com/office/officeart/2005/8/layout/target3"/>
    <dgm:cxn modelId="{E3F1735C-3A33-4B56-B017-5D471082CEFD}" srcId="{081A8136-538C-485C-B735-FFBC60D5D93D}" destId="{596FC0F5-80CC-449B-8CEE-2E0A7BCEF90F}" srcOrd="0" destOrd="0" parTransId="{E766590E-1940-4423-AC37-FBCB4ACF916C}" sibTransId="{7487F23B-3314-4D85-9A0E-B3EAB7B7DE34}"/>
    <dgm:cxn modelId="{04843472-F061-4457-8AEF-340F978FF96D}" type="presOf" srcId="{6169A5D6-CBAB-4902-95DE-73EA55F71C0C}" destId="{3097A345-1E3E-4142-B9A5-F3624E2DEA60}" srcOrd="0" destOrd="0" presId="urn:microsoft.com/office/officeart/2005/8/layout/target3"/>
    <dgm:cxn modelId="{E618CD52-C489-4A5A-B5C5-6C4A70792084}" type="presOf" srcId="{081A8136-538C-485C-B735-FFBC60D5D93D}" destId="{FADAC9F3-AB10-4A5C-AC6E-58E1081B4245}" srcOrd="0" destOrd="0" presId="urn:microsoft.com/office/officeart/2005/8/layout/target3"/>
    <dgm:cxn modelId="{34FF6CCE-B0FF-47E8-8303-95EB5B015F33}" type="presOf" srcId="{596FC0F5-80CC-449B-8CEE-2E0A7BCEF90F}" destId="{BE9AECAD-38B1-4ED2-8D18-2676AB14EDE3}" srcOrd="1" destOrd="0" presId="urn:microsoft.com/office/officeart/2005/8/layout/target3"/>
    <dgm:cxn modelId="{25661AED-3401-4CA4-AF33-5F6160C255C0}" type="presOf" srcId="{6169A5D6-CBAB-4902-95DE-73EA55F71C0C}" destId="{AE1AB3DA-2FB3-43AB-82C9-6DEECC92B149}" srcOrd="1" destOrd="0" presId="urn:microsoft.com/office/officeart/2005/8/layout/target3"/>
    <dgm:cxn modelId="{62D5773E-5CD6-431A-8571-BD08EA626B0D}" type="presParOf" srcId="{FADAC9F3-AB10-4A5C-AC6E-58E1081B4245}" destId="{17EA2E12-9080-4F1C-AB92-00FFDF6031DE}" srcOrd="0" destOrd="0" presId="urn:microsoft.com/office/officeart/2005/8/layout/target3"/>
    <dgm:cxn modelId="{FC1878E9-7D81-4998-B4D4-696D242F8FB4}" type="presParOf" srcId="{FADAC9F3-AB10-4A5C-AC6E-58E1081B4245}" destId="{0400355B-E762-4B78-BB5F-ECFF2F27628C}" srcOrd="1" destOrd="0" presId="urn:microsoft.com/office/officeart/2005/8/layout/target3"/>
    <dgm:cxn modelId="{4CDD8D86-AECD-48A4-8839-E5985036AB92}" type="presParOf" srcId="{FADAC9F3-AB10-4A5C-AC6E-58E1081B4245}" destId="{35605CA0-2DE4-4CDF-848C-90BB97949EE3}" srcOrd="2" destOrd="0" presId="urn:microsoft.com/office/officeart/2005/8/layout/target3"/>
    <dgm:cxn modelId="{4E326B82-C79E-4E52-83E9-8B0B0A2706AA}" type="presParOf" srcId="{FADAC9F3-AB10-4A5C-AC6E-58E1081B4245}" destId="{10E912D4-F736-48DA-B330-90341D55E836}" srcOrd="3" destOrd="0" presId="urn:microsoft.com/office/officeart/2005/8/layout/target3"/>
    <dgm:cxn modelId="{A901A740-D9FE-41D8-94B5-E27593B50C02}" type="presParOf" srcId="{FADAC9F3-AB10-4A5C-AC6E-58E1081B4245}" destId="{7E253C47-F1F1-4EE6-9D29-D0BF12B0FE9B}" srcOrd="4" destOrd="0" presId="urn:microsoft.com/office/officeart/2005/8/layout/target3"/>
    <dgm:cxn modelId="{DE8BD4DF-7DFD-4F1F-BEB0-9D96DE05AF39}" type="presParOf" srcId="{FADAC9F3-AB10-4A5C-AC6E-58E1081B4245}" destId="{3097A345-1E3E-4142-B9A5-F3624E2DEA60}" srcOrd="5" destOrd="0" presId="urn:microsoft.com/office/officeart/2005/8/layout/target3"/>
    <dgm:cxn modelId="{891412AE-59E6-4331-9A19-B35D3EFA5C1C}" type="presParOf" srcId="{FADAC9F3-AB10-4A5C-AC6E-58E1081B4245}" destId="{BE9AECAD-38B1-4ED2-8D18-2676AB14EDE3}" srcOrd="6" destOrd="0" presId="urn:microsoft.com/office/officeart/2005/8/layout/target3"/>
    <dgm:cxn modelId="{EDCCBC4D-432D-4A22-A5FD-84D38AD3895A}" type="presParOf" srcId="{FADAC9F3-AB10-4A5C-AC6E-58E1081B4245}" destId="{AE1AB3DA-2FB3-43AB-82C9-6DEECC92B1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569C1A-F1BD-4D0D-953B-8F79C4CA7776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E18E97-2623-44F9-8EED-1A06351C18D8}">
      <dgm:prSet custT="1"/>
      <dgm:spPr/>
      <dgm:t>
        <a:bodyPr/>
        <a:lstStyle/>
        <a:p>
          <a:pPr rtl="0"/>
          <a:r>
            <a:rPr lang="en-US" sz="2000" dirty="0" err="1"/>
            <a:t>এখন</a:t>
          </a:r>
          <a:r>
            <a:rPr lang="en-US" sz="2000" dirty="0"/>
            <a:t>  </a:t>
          </a:r>
          <a:r>
            <a:rPr lang="en-US" sz="2000" dirty="0" err="1"/>
            <a:t>আমরা</a:t>
          </a:r>
          <a:r>
            <a:rPr lang="en-US" sz="2000" dirty="0"/>
            <a:t>  </a:t>
          </a:r>
          <a:r>
            <a:rPr lang="en-US" sz="2000" dirty="0" err="1"/>
            <a:t>সনেট</a:t>
          </a:r>
          <a:r>
            <a:rPr lang="en-US" sz="2000" dirty="0"/>
            <a:t>  </a:t>
          </a:r>
          <a:r>
            <a:rPr lang="en-US" sz="2000" dirty="0" err="1"/>
            <a:t>কবিতার</a:t>
          </a:r>
          <a:r>
            <a:rPr lang="en-US" sz="2000" dirty="0"/>
            <a:t> </a:t>
          </a:r>
          <a:r>
            <a:rPr lang="bn-IN" sz="2000" dirty="0"/>
            <a:t>বৈশিষ্ট</a:t>
          </a:r>
          <a:r>
            <a:rPr lang="en-US" sz="2000" dirty="0"/>
            <a:t>  </a:t>
          </a:r>
          <a:r>
            <a:rPr lang="en-US" sz="2000" dirty="0" err="1"/>
            <a:t>দেখব</a:t>
          </a:r>
          <a:r>
            <a:rPr lang="en-US" sz="2000" dirty="0"/>
            <a:t>  </a:t>
          </a:r>
          <a:r>
            <a:rPr lang="en-US" sz="1200" dirty="0"/>
            <a:t>-</a:t>
          </a:r>
        </a:p>
      </dgm:t>
    </dgm:pt>
    <dgm:pt modelId="{EE749F66-D9B0-4BC4-960B-EF8DE40602D9}" type="parTrans" cxnId="{B17F05E1-DFAB-47AB-B70A-5316A9F7CD6F}">
      <dgm:prSet/>
      <dgm:spPr/>
      <dgm:t>
        <a:bodyPr/>
        <a:lstStyle/>
        <a:p>
          <a:endParaRPr lang="en-US" sz="2800"/>
        </a:p>
      </dgm:t>
    </dgm:pt>
    <dgm:pt modelId="{4F50ED30-5AB2-4BEA-B326-FFEEF56CD4AF}" type="sibTrans" cxnId="{B17F05E1-DFAB-47AB-B70A-5316A9F7CD6F}">
      <dgm:prSet custT="1"/>
      <dgm:spPr/>
      <dgm:t>
        <a:bodyPr/>
        <a:lstStyle/>
        <a:p>
          <a:endParaRPr lang="en-US" sz="1050"/>
        </a:p>
      </dgm:t>
    </dgm:pt>
    <dgm:pt modelId="{F8550929-65CE-4BEE-98E8-304AEF6896B3}">
      <dgm:prSet custT="1"/>
      <dgm:spPr/>
      <dgm:t>
        <a:bodyPr/>
        <a:lstStyle/>
        <a:p>
          <a:pPr marL="0"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/>
        </a:p>
      </dgm:t>
    </dgm:pt>
    <dgm:pt modelId="{A6E18974-6BC0-42E5-B031-EAD876FECF17}" type="parTrans" cxnId="{6E82CF08-C50D-47B3-90E5-5AD02458D909}">
      <dgm:prSet/>
      <dgm:spPr/>
      <dgm:t>
        <a:bodyPr/>
        <a:lstStyle/>
        <a:p>
          <a:endParaRPr lang="en-US" sz="2800"/>
        </a:p>
      </dgm:t>
    </dgm:pt>
    <dgm:pt modelId="{D35836CC-3E1E-4A40-966A-85B1749CFB02}" type="sibTrans" cxnId="{6E82CF08-C50D-47B3-90E5-5AD02458D909}">
      <dgm:prSet custT="1"/>
      <dgm:spPr/>
      <dgm:t>
        <a:bodyPr/>
        <a:lstStyle/>
        <a:p>
          <a:endParaRPr lang="en-US" sz="1050"/>
        </a:p>
      </dgm:t>
    </dgm:pt>
    <dgm:pt modelId="{D4486DF7-07F1-4648-AC02-83E744095FEE}">
      <dgm:prSet custT="1"/>
      <dgm:spPr/>
      <dgm:t>
        <a:bodyPr/>
        <a:lstStyle/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>
              <a:solidFill>
                <a:schemeClr val="tx1"/>
              </a:solidFill>
            </a:rPr>
            <a:t>প্রথম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আট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চরণ</a:t>
          </a:r>
          <a:r>
            <a:rPr lang="bn-IN" sz="2000" dirty="0">
              <a:solidFill>
                <a:schemeClr val="tx1"/>
              </a:solidFill>
            </a:rPr>
            <a:t>কে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অষ্টক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বলে</a:t>
          </a:r>
          <a:r>
            <a:rPr lang="en-US" sz="2000" dirty="0">
              <a:solidFill>
                <a:schemeClr val="tx1"/>
              </a:solidFill>
            </a:rPr>
            <a:t>  ।</a:t>
          </a:r>
        </a:p>
      </dgm:t>
    </dgm:pt>
    <dgm:pt modelId="{F9A91AC7-29C0-48B3-A6F4-220DA1360F74}" type="parTrans" cxnId="{3F322CA7-ED91-44FC-A923-72E9AB67259D}">
      <dgm:prSet/>
      <dgm:spPr/>
      <dgm:t>
        <a:bodyPr/>
        <a:lstStyle/>
        <a:p>
          <a:endParaRPr lang="en-US" sz="2800"/>
        </a:p>
      </dgm:t>
    </dgm:pt>
    <dgm:pt modelId="{CCEAAE21-BA3D-489B-B2F1-C82DC85DFC98}" type="sibTrans" cxnId="{3F322CA7-ED91-44FC-A923-72E9AB67259D}">
      <dgm:prSet/>
      <dgm:spPr/>
      <dgm:t>
        <a:bodyPr/>
        <a:lstStyle/>
        <a:p>
          <a:endParaRPr lang="en-US" sz="2800"/>
        </a:p>
      </dgm:t>
    </dgm:pt>
    <dgm:pt modelId="{67AF5F96-6088-4963-818D-A636540981DD}">
      <dgm:prSet custT="1"/>
      <dgm:spPr/>
      <dgm:t>
        <a:bodyPr/>
        <a:lstStyle/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>
              <a:solidFill>
                <a:schemeClr val="tx1"/>
              </a:solidFill>
            </a:rPr>
            <a:t>শেষ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ছয়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</a:t>
          </a:r>
          <a:r>
            <a:rPr lang="bn-IN" sz="2000" dirty="0">
              <a:solidFill>
                <a:schemeClr val="tx1"/>
              </a:solidFill>
            </a:rPr>
            <a:t>ণকে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ষষ্টক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বলে</a:t>
          </a:r>
          <a:r>
            <a:rPr lang="en-US" sz="2000" dirty="0">
              <a:solidFill>
                <a:schemeClr val="tx1"/>
              </a:solidFill>
            </a:rPr>
            <a:t>  ।</a:t>
          </a:r>
        </a:p>
      </dgm:t>
    </dgm:pt>
    <dgm:pt modelId="{934CB8E3-9EF2-497A-B65B-97CEFF9EBADE}" type="parTrans" cxnId="{E097D300-5F85-461B-B293-7E8602EEDCDF}">
      <dgm:prSet/>
      <dgm:spPr/>
      <dgm:t>
        <a:bodyPr/>
        <a:lstStyle/>
        <a:p>
          <a:endParaRPr lang="en-US" sz="2800"/>
        </a:p>
      </dgm:t>
    </dgm:pt>
    <dgm:pt modelId="{E43632AE-682C-48BE-A232-2C3203CABCBD}" type="sibTrans" cxnId="{E097D300-5F85-461B-B293-7E8602EEDCDF}">
      <dgm:prSet/>
      <dgm:spPr/>
      <dgm:t>
        <a:bodyPr/>
        <a:lstStyle/>
        <a:p>
          <a:endParaRPr lang="en-US" sz="2800"/>
        </a:p>
      </dgm:t>
    </dgm:pt>
    <dgm:pt modelId="{5C25F4A4-A21E-496A-986E-644A209BB03B}">
      <dgm:prSet custT="1"/>
      <dgm:spPr/>
      <dgm:t>
        <a:bodyPr/>
        <a:lstStyle/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>
              <a:solidFill>
                <a:schemeClr val="tx1"/>
              </a:solidFill>
            </a:rPr>
            <a:t>সনেটের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অন্তমিল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যেমন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প্রথম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আট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</a:t>
          </a:r>
          <a:r>
            <a:rPr lang="bn-IN" sz="2000" dirty="0">
              <a:solidFill>
                <a:schemeClr val="tx1"/>
              </a:solidFill>
            </a:rPr>
            <a:t>ণ</a:t>
          </a:r>
          <a:r>
            <a:rPr lang="en-US" sz="2000" dirty="0">
              <a:solidFill>
                <a:schemeClr val="tx1"/>
              </a:solidFill>
            </a:rPr>
            <a:t>  ক খ </a:t>
          </a:r>
          <a:r>
            <a:rPr lang="en-US" sz="2000" dirty="0" err="1">
              <a:solidFill>
                <a:schemeClr val="tx1"/>
              </a:solidFill>
            </a:rPr>
            <a:t>খ</a:t>
          </a:r>
          <a:r>
            <a:rPr lang="en-US" sz="2000" dirty="0">
              <a:solidFill>
                <a:schemeClr val="tx1"/>
              </a:solidFill>
            </a:rPr>
            <a:t> ক   </a:t>
          </a:r>
          <a:r>
            <a:rPr lang="en-US" sz="2000" dirty="0" err="1">
              <a:solidFill>
                <a:schemeClr val="tx1"/>
              </a:solidFill>
            </a:rPr>
            <a:t>ক</a:t>
          </a:r>
          <a:r>
            <a:rPr lang="en-US" sz="2000" dirty="0">
              <a:solidFill>
                <a:schemeClr val="tx1"/>
              </a:solidFill>
            </a:rPr>
            <a:t> খ </a:t>
          </a:r>
          <a:r>
            <a:rPr lang="en-US" sz="2000" dirty="0" err="1">
              <a:solidFill>
                <a:schemeClr val="tx1"/>
              </a:solidFill>
            </a:rPr>
            <a:t>খ</a:t>
          </a:r>
          <a:r>
            <a:rPr lang="en-US" sz="2000" dirty="0">
              <a:solidFill>
                <a:schemeClr val="tx1"/>
              </a:solidFill>
            </a:rPr>
            <a:t> ক  ,</a:t>
          </a:r>
        </a:p>
      </dgm:t>
    </dgm:pt>
    <dgm:pt modelId="{09A66C8E-8CF9-47FA-91F1-6B6F271FF940}" type="parTrans" cxnId="{4FE3EA1F-376A-489C-956D-3956B9254446}">
      <dgm:prSet/>
      <dgm:spPr/>
      <dgm:t>
        <a:bodyPr/>
        <a:lstStyle/>
        <a:p>
          <a:endParaRPr lang="en-US" sz="2800"/>
        </a:p>
      </dgm:t>
    </dgm:pt>
    <dgm:pt modelId="{5AEAFEC1-A75B-4327-81C2-38C7955B7A06}" type="sibTrans" cxnId="{4FE3EA1F-376A-489C-956D-3956B9254446}">
      <dgm:prSet/>
      <dgm:spPr/>
      <dgm:t>
        <a:bodyPr/>
        <a:lstStyle/>
        <a:p>
          <a:endParaRPr lang="en-US" sz="2800"/>
        </a:p>
      </dgm:t>
    </dgm:pt>
    <dgm:pt modelId="{831C277A-A77A-49ED-BA38-F6B070F70A3A}">
      <dgm:prSet custT="1"/>
      <dgm:spPr/>
      <dgm:t>
        <a:bodyPr/>
        <a:lstStyle/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>
              <a:solidFill>
                <a:schemeClr val="tx1"/>
              </a:solidFill>
            </a:rPr>
            <a:t>শেষ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</a:t>
          </a:r>
          <a:r>
            <a:rPr lang="bn-IN" sz="2000" dirty="0">
              <a:solidFill>
                <a:schemeClr val="tx1"/>
              </a:solidFill>
            </a:rPr>
            <a:t>ণ</a:t>
          </a:r>
          <a:r>
            <a:rPr lang="en-US" sz="2000" dirty="0">
              <a:solidFill>
                <a:schemeClr val="tx1"/>
              </a:solidFill>
            </a:rPr>
            <a:t>  ঘ ঙ চ  ঘ ঙ চ  ,</a:t>
          </a:r>
        </a:p>
      </dgm:t>
    </dgm:pt>
    <dgm:pt modelId="{CA3FA4B7-FC7C-4A54-B359-EB2528D005D0}" type="parTrans" cxnId="{7AF831E6-D007-4854-B366-3096B34FCF05}">
      <dgm:prSet/>
      <dgm:spPr/>
      <dgm:t>
        <a:bodyPr/>
        <a:lstStyle/>
        <a:p>
          <a:endParaRPr lang="en-US" sz="2800"/>
        </a:p>
      </dgm:t>
    </dgm:pt>
    <dgm:pt modelId="{DE9DC673-502D-489A-BA93-9A09FD7D0CDD}" type="sibTrans" cxnId="{7AF831E6-D007-4854-B366-3096B34FCF05}">
      <dgm:prSet/>
      <dgm:spPr/>
      <dgm:t>
        <a:bodyPr/>
        <a:lstStyle/>
        <a:p>
          <a:endParaRPr lang="en-US" sz="2800"/>
        </a:p>
      </dgm:t>
    </dgm:pt>
    <dgm:pt modelId="{8DBDA892-A1EE-4D1A-9395-64198E902EB7}">
      <dgm:prSet custT="1"/>
      <dgm:spPr/>
      <dgm:t>
        <a:bodyPr/>
        <a:lstStyle/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 err="1">
              <a:solidFill>
                <a:schemeClr val="tx1"/>
              </a:solidFill>
            </a:rPr>
            <a:t>প্রথম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আট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</a:t>
          </a:r>
          <a:r>
            <a:rPr lang="bn-IN" sz="2000" dirty="0">
              <a:solidFill>
                <a:schemeClr val="tx1"/>
              </a:solidFill>
            </a:rPr>
            <a:t>ণে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ভাবের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bn-IN" sz="2000" dirty="0">
              <a:solidFill>
                <a:schemeClr val="tx1"/>
              </a:solidFill>
            </a:rPr>
            <a:t>প্রর্বতনা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হয়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এবং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শেষ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ছয়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চর</a:t>
          </a:r>
          <a:r>
            <a:rPr lang="bn-IN" sz="2000" dirty="0">
              <a:solidFill>
                <a:schemeClr val="tx1"/>
              </a:solidFill>
            </a:rPr>
            <a:t>ণে</a:t>
          </a:r>
          <a:r>
            <a:rPr lang="en-US" sz="2000" dirty="0">
              <a:solidFill>
                <a:schemeClr val="tx1"/>
              </a:solidFill>
            </a:rPr>
            <a:t>  </a:t>
          </a:r>
        </a:p>
      </dgm:t>
    </dgm:pt>
    <dgm:pt modelId="{CD76979C-6E53-4996-AEA8-0C466A7F1797}" type="parTrans" cxnId="{6FC3EB9B-380C-4E5E-AE09-A04A00B8A2B9}">
      <dgm:prSet/>
      <dgm:spPr/>
      <dgm:t>
        <a:bodyPr/>
        <a:lstStyle/>
        <a:p>
          <a:endParaRPr lang="en-US" sz="2800"/>
        </a:p>
      </dgm:t>
    </dgm:pt>
    <dgm:pt modelId="{2B8D1735-709D-4DF4-8A51-A74F58505CA8}" type="sibTrans" cxnId="{6FC3EB9B-380C-4E5E-AE09-A04A00B8A2B9}">
      <dgm:prSet/>
      <dgm:spPr/>
      <dgm:t>
        <a:bodyPr/>
        <a:lstStyle/>
        <a:p>
          <a:endParaRPr lang="en-US" sz="2800"/>
        </a:p>
      </dgm:t>
    </dgm:pt>
    <dgm:pt modelId="{16853742-1E4C-4003-AA98-8440C6C6371B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ভাবের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পরিনতি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ঘটে</a:t>
          </a:r>
          <a:r>
            <a:rPr lang="en-US" sz="2000" dirty="0">
              <a:solidFill>
                <a:schemeClr val="tx1"/>
              </a:solidFill>
            </a:rPr>
            <a:t>  ।</a:t>
          </a:r>
        </a:p>
      </dgm:t>
    </dgm:pt>
    <dgm:pt modelId="{8A965899-9B32-4340-ADD4-63810E9339EE}" type="parTrans" cxnId="{125B3E82-B3E8-4C42-AA3F-478548652757}">
      <dgm:prSet/>
      <dgm:spPr/>
      <dgm:t>
        <a:bodyPr/>
        <a:lstStyle/>
        <a:p>
          <a:endParaRPr lang="en-US" sz="2800"/>
        </a:p>
      </dgm:t>
    </dgm:pt>
    <dgm:pt modelId="{24CD275A-0E8D-4515-8C02-48D3CBD2E242}" type="sibTrans" cxnId="{125B3E82-B3E8-4C42-AA3F-478548652757}">
      <dgm:prSet/>
      <dgm:spPr/>
      <dgm:t>
        <a:bodyPr/>
        <a:lstStyle/>
        <a:p>
          <a:endParaRPr lang="en-US" sz="2800"/>
        </a:p>
      </dgm:t>
    </dgm:pt>
    <dgm:pt modelId="{E6A6B4E3-3868-404E-9F7E-E50DDC603A27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dirty="0">
              <a:solidFill>
                <a:schemeClr val="tx1"/>
              </a:solidFill>
            </a:rPr>
            <a:t>     </a:t>
          </a:r>
          <a:r>
            <a:rPr lang="en-US" sz="2000" dirty="0">
              <a:solidFill>
                <a:schemeClr val="tx1"/>
              </a:solidFill>
            </a:rPr>
            <a:t>*</a:t>
          </a:r>
          <a:r>
            <a:rPr lang="en-US" sz="2000" dirty="0" err="1">
              <a:solidFill>
                <a:schemeClr val="tx1"/>
              </a:solidFill>
            </a:rPr>
            <a:t>চৌদ্দ</a:t>
          </a:r>
          <a:r>
            <a:rPr lang="en-US" sz="2000" dirty="0">
              <a:solidFill>
                <a:schemeClr val="tx1"/>
              </a:solidFill>
            </a:rPr>
            <a:t>  চ</a:t>
          </a:r>
          <a:r>
            <a:rPr lang="bn-IN" sz="2000" dirty="0">
              <a:solidFill>
                <a:schemeClr val="tx1"/>
              </a:solidFill>
            </a:rPr>
            <a:t>রণ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বিশিষ্ট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400" dirty="0">
              <a:solidFill>
                <a:schemeClr val="tx1"/>
              </a:solidFill>
            </a:rPr>
            <a:t>।</a:t>
          </a:r>
        </a:p>
        <a:p>
          <a:pPr marL="114300" lvl="1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050" dirty="0"/>
        </a:p>
      </dgm:t>
    </dgm:pt>
    <dgm:pt modelId="{2D5EA9D2-2898-4351-A110-5515E5569141}" type="parTrans" cxnId="{79760AC1-139B-4623-AC2A-4E9117247827}">
      <dgm:prSet/>
      <dgm:spPr/>
      <dgm:t>
        <a:bodyPr/>
        <a:lstStyle/>
        <a:p>
          <a:endParaRPr lang="en-US"/>
        </a:p>
      </dgm:t>
    </dgm:pt>
    <dgm:pt modelId="{402692E4-0D6F-4F0F-8A92-D407A6503E60}" type="sibTrans" cxnId="{79760AC1-139B-4623-AC2A-4E9117247827}">
      <dgm:prSet/>
      <dgm:spPr/>
      <dgm:t>
        <a:bodyPr/>
        <a:lstStyle/>
        <a:p>
          <a:endParaRPr lang="en-US"/>
        </a:p>
      </dgm:t>
    </dgm:pt>
    <dgm:pt modelId="{CFFFB658-E8A6-4B78-BF01-87DDDC9C053A}" type="pres">
      <dgm:prSet presAssocID="{7C569C1A-F1BD-4D0D-953B-8F79C4CA7776}" presName="cycle" presStyleCnt="0">
        <dgm:presLayoutVars>
          <dgm:dir/>
          <dgm:resizeHandles val="exact"/>
        </dgm:presLayoutVars>
      </dgm:prSet>
      <dgm:spPr/>
    </dgm:pt>
    <dgm:pt modelId="{9275ADA0-B15D-4E64-AF34-B877BC8D2661}" type="pres">
      <dgm:prSet presAssocID="{A7E18E97-2623-44F9-8EED-1A06351C18D8}" presName="node" presStyleLbl="node1" presStyleIdx="0" presStyleCnt="2" custScaleX="71360" custScaleY="105242" custRadScaleRad="98446" custRadScaleInc="-2024">
        <dgm:presLayoutVars>
          <dgm:bulletEnabled val="1"/>
        </dgm:presLayoutVars>
      </dgm:prSet>
      <dgm:spPr/>
    </dgm:pt>
    <dgm:pt modelId="{746CF41E-1A35-46A2-B7B1-8D1527C6D39A}" type="pres">
      <dgm:prSet presAssocID="{4F50ED30-5AB2-4BEA-B326-FFEEF56CD4AF}" presName="sibTrans" presStyleLbl="sibTrans2D1" presStyleIdx="0" presStyleCnt="2"/>
      <dgm:spPr/>
    </dgm:pt>
    <dgm:pt modelId="{A629C863-503B-4E30-BB38-54C04466273E}" type="pres">
      <dgm:prSet presAssocID="{4F50ED30-5AB2-4BEA-B326-FFEEF56CD4AF}" presName="connectorText" presStyleLbl="sibTrans2D1" presStyleIdx="0" presStyleCnt="2"/>
      <dgm:spPr/>
    </dgm:pt>
    <dgm:pt modelId="{23B349BE-B844-4E0B-888F-D57AE060BCB6}" type="pres">
      <dgm:prSet presAssocID="{F8550929-65CE-4BEE-98E8-304AEF6896B3}" presName="node" presStyleLbl="node1" presStyleIdx="1" presStyleCnt="2" custScaleX="155249" custScaleY="141839" custRadScaleRad="79271" custRadScaleInc="-92">
        <dgm:presLayoutVars>
          <dgm:bulletEnabled val="1"/>
        </dgm:presLayoutVars>
      </dgm:prSet>
      <dgm:spPr/>
    </dgm:pt>
    <dgm:pt modelId="{70EF481F-78D3-4D39-96FB-9AFA52B8BECA}" type="pres">
      <dgm:prSet presAssocID="{D35836CC-3E1E-4A40-966A-85B1749CFB02}" presName="sibTrans" presStyleLbl="sibTrans2D1" presStyleIdx="1" presStyleCnt="2"/>
      <dgm:spPr/>
    </dgm:pt>
    <dgm:pt modelId="{23B8CD59-00A1-419A-AC02-D9EA3AA2C1F8}" type="pres">
      <dgm:prSet presAssocID="{D35836CC-3E1E-4A40-966A-85B1749CFB02}" presName="connectorText" presStyleLbl="sibTrans2D1" presStyleIdx="1" presStyleCnt="2"/>
      <dgm:spPr/>
    </dgm:pt>
  </dgm:ptLst>
  <dgm:cxnLst>
    <dgm:cxn modelId="{E097D300-5F85-461B-B293-7E8602EEDCDF}" srcId="{F8550929-65CE-4BEE-98E8-304AEF6896B3}" destId="{67AF5F96-6088-4963-818D-A636540981DD}" srcOrd="1" destOrd="0" parTransId="{934CB8E3-9EF2-497A-B65B-97CEFF9EBADE}" sibTransId="{E43632AE-682C-48BE-A232-2C3203CABCBD}"/>
    <dgm:cxn modelId="{6F976106-9CB5-4853-B520-E5B67CD9BB4D}" type="presOf" srcId="{831C277A-A77A-49ED-BA38-F6B070F70A3A}" destId="{23B349BE-B844-4E0B-888F-D57AE060BCB6}" srcOrd="0" destOrd="4" presId="urn:microsoft.com/office/officeart/2005/8/layout/cycle2"/>
    <dgm:cxn modelId="{6E82CF08-C50D-47B3-90E5-5AD02458D909}" srcId="{7C569C1A-F1BD-4D0D-953B-8F79C4CA7776}" destId="{F8550929-65CE-4BEE-98E8-304AEF6896B3}" srcOrd="1" destOrd="0" parTransId="{A6E18974-6BC0-42E5-B031-EAD876FECF17}" sibTransId="{D35836CC-3E1E-4A40-966A-85B1749CFB02}"/>
    <dgm:cxn modelId="{4FE3EA1F-376A-489C-956D-3956B9254446}" srcId="{F8550929-65CE-4BEE-98E8-304AEF6896B3}" destId="{5C25F4A4-A21E-496A-986E-644A209BB03B}" srcOrd="2" destOrd="0" parTransId="{09A66C8E-8CF9-47FA-91F1-6B6F271FF940}" sibTransId="{5AEAFEC1-A75B-4327-81C2-38C7955B7A06}"/>
    <dgm:cxn modelId="{C8822D28-C6BA-4000-BB4F-F9CF933BAFF6}" type="presOf" srcId="{4F50ED30-5AB2-4BEA-B326-FFEEF56CD4AF}" destId="{A629C863-503B-4E30-BB38-54C04466273E}" srcOrd="1" destOrd="0" presId="urn:microsoft.com/office/officeart/2005/8/layout/cycle2"/>
    <dgm:cxn modelId="{77572362-199A-41E6-815F-03B349038293}" type="presOf" srcId="{D35836CC-3E1E-4A40-966A-85B1749CFB02}" destId="{23B8CD59-00A1-419A-AC02-D9EA3AA2C1F8}" srcOrd="1" destOrd="0" presId="urn:microsoft.com/office/officeart/2005/8/layout/cycle2"/>
    <dgm:cxn modelId="{608B1247-9A5C-4E2B-901E-B671C3FC28B6}" type="presOf" srcId="{D4486DF7-07F1-4648-AC02-83E744095FEE}" destId="{23B349BE-B844-4E0B-888F-D57AE060BCB6}" srcOrd="0" destOrd="1" presId="urn:microsoft.com/office/officeart/2005/8/layout/cycle2"/>
    <dgm:cxn modelId="{4861DB6A-3410-4DDD-830F-178B09DA1234}" type="presOf" srcId="{7C569C1A-F1BD-4D0D-953B-8F79C4CA7776}" destId="{CFFFB658-E8A6-4B78-BF01-87DDDC9C053A}" srcOrd="0" destOrd="0" presId="urn:microsoft.com/office/officeart/2005/8/layout/cycle2"/>
    <dgm:cxn modelId="{F1A74B78-4BA3-4102-A131-13A470476246}" type="presOf" srcId="{D35836CC-3E1E-4A40-966A-85B1749CFB02}" destId="{70EF481F-78D3-4D39-96FB-9AFA52B8BECA}" srcOrd="0" destOrd="0" presId="urn:microsoft.com/office/officeart/2005/8/layout/cycle2"/>
    <dgm:cxn modelId="{125B3E82-B3E8-4C42-AA3F-478548652757}" srcId="{F8550929-65CE-4BEE-98E8-304AEF6896B3}" destId="{16853742-1E4C-4003-AA98-8440C6C6371B}" srcOrd="5" destOrd="0" parTransId="{8A965899-9B32-4340-ADD4-63810E9339EE}" sibTransId="{24CD275A-0E8D-4515-8C02-48D3CBD2E242}"/>
    <dgm:cxn modelId="{B65CA287-879B-45BD-992F-36E8367C3286}" type="presOf" srcId="{5C25F4A4-A21E-496A-986E-644A209BB03B}" destId="{23B349BE-B844-4E0B-888F-D57AE060BCB6}" srcOrd="0" destOrd="3" presId="urn:microsoft.com/office/officeart/2005/8/layout/cycle2"/>
    <dgm:cxn modelId="{48C39B8A-6A72-4B06-A11B-C698868FF0FE}" type="presOf" srcId="{16853742-1E4C-4003-AA98-8440C6C6371B}" destId="{23B349BE-B844-4E0B-888F-D57AE060BCB6}" srcOrd="0" destOrd="6" presId="urn:microsoft.com/office/officeart/2005/8/layout/cycle2"/>
    <dgm:cxn modelId="{9250C48D-995F-4FA3-B3CA-3D2A0666F450}" type="presOf" srcId="{E6A6B4E3-3868-404E-9F7E-E50DDC603A27}" destId="{23B349BE-B844-4E0B-888F-D57AE060BCB6}" srcOrd="0" destOrd="7" presId="urn:microsoft.com/office/officeart/2005/8/layout/cycle2"/>
    <dgm:cxn modelId="{6FC3EB9B-380C-4E5E-AE09-A04A00B8A2B9}" srcId="{F8550929-65CE-4BEE-98E8-304AEF6896B3}" destId="{8DBDA892-A1EE-4D1A-9395-64198E902EB7}" srcOrd="4" destOrd="0" parTransId="{CD76979C-6E53-4996-AEA8-0C466A7F1797}" sibTransId="{2B8D1735-709D-4DF4-8A51-A74F58505CA8}"/>
    <dgm:cxn modelId="{3F322CA7-ED91-44FC-A923-72E9AB67259D}" srcId="{F8550929-65CE-4BEE-98E8-304AEF6896B3}" destId="{D4486DF7-07F1-4648-AC02-83E744095FEE}" srcOrd="0" destOrd="0" parTransId="{F9A91AC7-29C0-48B3-A6F4-220DA1360F74}" sibTransId="{CCEAAE21-BA3D-489B-B2F1-C82DC85DFC98}"/>
    <dgm:cxn modelId="{909C32B2-AF6F-4902-A75A-8E109AA469EE}" type="presOf" srcId="{F8550929-65CE-4BEE-98E8-304AEF6896B3}" destId="{23B349BE-B844-4E0B-888F-D57AE060BCB6}" srcOrd="0" destOrd="0" presId="urn:microsoft.com/office/officeart/2005/8/layout/cycle2"/>
    <dgm:cxn modelId="{A8A47EB3-CB6D-4CD2-BDCC-32C0A33B4A80}" type="presOf" srcId="{8DBDA892-A1EE-4D1A-9395-64198E902EB7}" destId="{23B349BE-B844-4E0B-888F-D57AE060BCB6}" srcOrd="0" destOrd="5" presId="urn:microsoft.com/office/officeart/2005/8/layout/cycle2"/>
    <dgm:cxn modelId="{42FCCEBA-72F5-435A-AC86-2CEFAC53349F}" type="presOf" srcId="{A7E18E97-2623-44F9-8EED-1A06351C18D8}" destId="{9275ADA0-B15D-4E64-AF34-B877BC8D2661}" srcOrd="0" destOrd="0" presId="urn:microsoft.com/office/officeart/2005/8/layout/cycle2"/>
    <dgm:cxn modelId="{79760AC1-139B-4623-AC2A-4E9117247827}" srcId="{F8550929-65CE-4BEE-98E8-304AEF6896B3}" destId="{E6A6B4E3-3868-404E-9F7E-E50DDC603A27}" srcOrd="6" destOrd="0" parTransId="{2D5EA9D2-2898-4351-A110-5515E5569141}" sibTransId="{402692E4-0D6F-4F0F-8A92-D407A6503E60}"/>
    <dgm:cxn modelId="{C8A10DC5-D9C7-4232-B67F-C496015FACF3}" type="presOf" srcId="{67AF5F96-6088-4963-818D-A636540981DD}" destId="{23B349BE-B844-4E0B-888F-D57AE060BCB6}" srcOrd="0" destOrd="2" presId="urn:microsoft.com/office/officeart/2005/8/layout/cycle2"/>
    <dgm:cxn modelId="{B17F05E1-DFAB-47AB-B70A-5316A9F7CD6F}" srcId="{7C569C1A-F1BD-4D0D-953B-8F79C4CA7776}" destId="{A7E18E97-2623-44F9-8EED-1A06351C18D8}" srcOrd="0" destOrd="0" parTransId="{EE749F66-D9B0-4BC4-960B-EF8DE40602D9}" sibTransId="{4F50ED30-5AB2-4BEA-B326-FFEEF56CD4AF}"/>
    <dgm:cxn modelId="{7AF831E6-D007-4854-B366-3096B34FCF05}" srcId="{F8550929-65CE-4BEE-98E8-304AEF6896B3}" destId="{831C277A-A77A-49ED-BA38-F6B070F70A3A}" srcOrd="3" destOrd="0" parTransId="{CA3FA4B7-FC7C-4A54-B359-EB2528D005D0}" sibTransId="{DE9DC673-502D-489A-BA93-9A09FD7D0CDD}"/>
    <dgm:cxn modelId="{837B3AE7-E884-4DAA-B568-BD9B76716A76}" type="presOf" srcId="{4F50ED30-5AB2-4BEA-B326-FFEEF56CD4AF}" destId="{746CF41E-1A35-46A2-B7B1-8D1527C6D39A}" srcOrd="0" destOrd="0" presId="urn:microsoft.com/office/officeart/2005/8/layout/cycle2"/>
    <dgm:cxn modelId="{A794165E-E629-4132-8C98-D03AC55C427B}" type="presParOf" srcId="{CFFFB658-E8A6-4B78-BF01-87DDDC9C053A}" destId="{9275ADA0-B15D-4E64-AF34-B877BC8D2661}" srcOrd="0" destOrd="0" presId="urn:microsoft.com/office/officeart/2005/8/layout/cycle2"/>
    <dgm:cxn modelId="{EA002591-CBA3-4838-875D-4418B4448BE7}" type="presParOf" srcId="{CFFFB658-E8A6-4B78-BF01-87DDDC9C053A}" destId="{746CF41E-1A35-46A2-B7B1-8D1527C6D39A}" srcOrd="1" destOrd="0" presId="urn:microsoft.com/office/officeart/2005/8/layout/cycle2"/>
    <dgm:cxn modelId="{D677F922-E81D-4055-8F99-2C948C9DD138}" type="presParOf" srcId="{746CF41E-1A35-46A2-B7B1-8D1527C6D39A}" destId="{A629C863-503B-4E30-BB38-54C04466273E}" srcOrd="0" destOrd="0" presId="urn:microsoft.com/office/officeart/2005/8/layout/cycle2"/>
    <dgm:cxn modelId="{62F2DC1A-FE3B-42FA-853A-4DD0EA1A5B55}" type="presParOf" srcId="{CFFFB658-E8A6-4B78-BF01-87DDDC9C053A}" destId="{23B349BE-B844-4E0B-888F-D57AE060BCB6}" srcOrd="2" destOrd="0" presId="urn:microsoft.com/office/officeart/2005/8/layout/cycle2"/>
    <dgm:cxn modelId="{563FC717-1898-4230-80B9-CE2241AFD40D}" type="presParOf" srcId="{CFFFB658-E8A6-4B78-BF01-87DDDC9C053A}" destId="{70EF481F-78D3-4D39-96FB-9AFA52B8BECA}" srcOrd="3" destOrd="0" presId="urn:microsoft.com/office/officeart/2005/8/layout/cycle2"/>
    <dgm:cxn modelId="{2CD653FD-3E3F-4C3A-BF95-161FD12AEDFC}" type="presParOf" srcId="{70EF481F-78D3-4D39-96FB-9AFA52B8BECA}" destId="{23B8CD59-00A1-419A-AC02-D9EA3AA2C1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54A876-45EC-47A4-934A-698B6B8B60C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3FBC9-5A0B-40B8-8900-BC4CFEA5F0B8}">
      <dgm:prSet custT="1"/>
      <dgm:spPr/>
      <dgm:t>
        <a:bodyPr/>
        <a:lstStyle/>
        <a:p>
          <a:r>
            <a:rPr lang="bn-IN" sz="2800" dirty="0"/>
            <a:t>চৌদ্দ লাইন, চৌদ্দ চরণ, প্রথম আট লাইন অষ্টক ভাবের প্রবর্তনা, শেষ ছয় </a:t>
          </a:r>
          <a:endParaRPr lang="en-US" sz="2800" dirty="0"/>
        </a:p>
      </dgm:t>
    </dgm:pt>
    <dgm:pt modelId="{237C3C54-DBFF-4A6D-8B2F-8DABB1A3383D}" type="parTrans" cxnId="{747A719B-726D-4A8F-912C-7DEDFD93ECA1}">
      <dgm:prSet/>
      <dgm:spPr/>
      <dgm:t>
        <a:bodyPr/>
        <a:lstStyle/>
        <a:p>
          <a:endParaRPr lang="en-US"/>
        </a:p>
      </dgm:t>
    </dgm:pt>
    <dgm:pt modelId="{72F119D0-9529-4FAE-A292-18B931BB4078}" type="sibTrans" cxnId="{747A719B-726D-4A8F-912C-7DEDFD93ECA1}">
      <dgm:prSet/>
      <dgm:spPr/>
      <dgm:t>
        <a:bodyPr/>
        <a:lstStyle/>
        <a:p>
          <a:endParaRPr lang="en-US"/>
        </a:p>
      </dgm:t>
    </dgm:pt>
    <dgm:pt modelId="{D8CACB39-5C8C-477B-95B9-B766F5B7AD5F}">
      <dgm:prSet/>
      <dgm:spPr/>
      <dgm:t>
        <a:bodyPr/>
        <a:lstStyle/>
        <a:p>
          <a:r>
            <a:rPr lang="bn-IN"/>
            <a:t>লাইন ষষ্টক ভাবের পরিনতি।</a:t>
          </a:r>
          <a:endParaRPr lang="en-US"/>
        </a:p>
      </dgm:t>
    </dgm:pt>
    <dgm:pt modelId="{18A70511-B5D4-4DB4-BCFB-D0D613F3B67B}" type="parTrans" cxnId="{DA4B9801-EA73-4EB9-AF0E-2C302F6F108B}">
      <dgm:prSet/>
      <dgm:spPr/>
      <dgm:t>
        <a:bodyPr/>
        <a:lstStyle/>
        <a:p>
          <a:endParaRPr lang="en-US"/>
        </a:p>
      </dgm:t>
    </dgm:pt>
    <dgm:pt modelId="{62E3997A-F165-4DEE-9DC7-96A64F6A8380}" type="sibTrans" cxnId="{DA4B9801-EA73-4EB9-AF0E-2C302F6F108B}">
      <dgm:prSet/>
      <dgm:spPr/>
      <dgm:t>
        <a:bodyPr/>
        <a:lstStyle/>
        <a:p>
          <a:endParaRPr lang="en-US"/>
        </a:p>
      </dgm:t>
    </dgm:pt>
    <dgm:pt modelId="{0DF9EFF6-7A43-495E-9966-2B168F06198E}" type="pres">
      <dgm:prSet presAssocID="{C854A876-45EC-47A4-934A-698B6B8B60C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5C25630-ED1A-488F-9064-6EB1CD544D01}" type="pres">
      <dgm:prSet presAssocID="{5823FBC9-5A0B-40B8-8900-BC4CFEA5F0B8}" presName="circle1" presStyleLbl="node1" presStyleIdx="0" presStyleCnt="2" custScaleY="125711"/>
      <dgm:spPr/>
    </dgm:pt>
    <dgm:pt modelId="{EC41C8C1-32C5-4139-A08D-E5ECCA1FA8F5}" type="pres">
      <dgm:prSet presAssocID="{5823FBC9-5A0B-40B8-8900-BC4CFEA5F0B8}" presName="space" presStyleCnt="0"/>
      <dgm:spPr/>
    </dgm:pt>
    <dgm:pt modelId="{12FE6FE0-CCD8-4667-B8F1-58BE0255FE9B}" type="pres">
      <dgm:prSet presAssocID="{5823FBC9-5A0B-40B8-8900-BC4CFEA5F0B8}" presName="rect1" presStyleLbl="alignAcc1" presStyleIdx="0" presStyleCnt="2" custScaleX="113446" custScaleY="207256"/>
      <dgm:spPr/>
    </dgm:pt>
    <dgm:pt modelId="{BECC104B-809D-47FF-952F-9F7A01A356A2}" type="pres">
      <dgm:prSet presAssocID="{D8CACB39-5C8C-477B-95B9-B766F5B7AD5F}" presName="vertSpace2" presStyleLbl="node1" presStyleIdx="0" presStyleCnt="2"/>
      <dgm:spPr/>
    </dgm:pt>
    <dgm:pt modelId="{45C481AE-3191-4093-937C-FE99651DAAF3}" type="pres">
      <dgm:prSet presAssocID="{D8CACB39-5C8C-477B-95B9-B766F5B7AD5F}" presName="circle2" presStyleLbl="node1" presStyleIdx="1" presStyleCnt="2"/>
      <dgm:spPr/>
    </dgm:pt>
    <dgm:pt modelId="{A0EF0C6B-6125-43EC-9093-0C7DC50E960B}" type="pres">
      <dgm:prSet presAssocID="{D8CACB39-5C8C-477B-95B9-B766F5B7AD5F}" presName="rect2" presStyleLbl="alignAcc1" presStyleIdx="1" presStyleCnt="2" custLinFactNeighborX="725" custLinFactNeighborY="54425"/>
      <dgm:spPr/>
    </dgm:pt>
    <dgm:pt modelId="{4C74B12E-265B-499D-9330-239D59623E46}" type="pres">
      <dgm:prSet presAssocID="{5823FBC9-5A0B-40B8-8900-BC4CFEA5F0B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33391AA3-094C-459B-8F10-A8399C2EAE0D}" type="pres">
      <dgm:prSet presAssocID="{D8CACB39-5C8C-477B-95B9-B766F5B7AD5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DA4B9801-EA73-4EB9-AF0E-2C302F6F108B}" srcId="{C854A876-45EC-47A4-934A-698B6B8B60CF}" destId="{D8CACB39-5C8C-477B-95B9-B766F5B7AD5F}" srcOrd="1" destOrd="0" parTransId="{18A70511-B5D4-4DB4-BCFB-D0D613F3B67B}" sibTransId="{62E3997A-F165-4DEE-9DC7-96A64F6A8380}"/>
    <dgm:cxn modelId="{FD31D144-D66C-455A-85B0-6A049B4DA651}" type="presOf" srcId="{5823FBC9-5A0B-40B8-8900-BC4CFEA5F0B8}" destId="{4C74B12E-265B-499D-9330-239D59623E46}" srcOrd="1" destOrd="0" presId="urn:microsoft.com/office/officeart/2005/8/layout/target3"/>
    <dgm:cxn modelId="{747A719B-726D-4A8F-912C-7DEDFD93ECA1}" srcId="{C854A876-45EC-47A4-934A-698B6B8B60CF}" destId="{5823FBC9-5A0B-40B8-8900-BC4CFEA5F0B8}" srcOrd="0" destOrd="0" parTransId="{237C3C54-DBFF-4A6D-8B2F-8DABB1A3383D}" sibTransId="{72F119D0-9529-4FAE-A292-18B931BB4078}"/>
    <dgm:cxn modelId="{A8F7F5AB-9438-42FD-BB0D-06C965835218}" type="presOf" srcId="{D8CACB39-5C8C-477B-95B9-B766F5B7AD5F}" destId="{33391AA3-094C-459B-8F10-A8399C2EAE0D}" srcOrd="1" destOrd="0" presId="urn:microsoft.com/office/officeart/2005/8/layout/target3"/>
    <dgm:cxn modelId="{AFCA8DBB-552C-4F51-AC01-D326CA75F3D3}" type="presOf" srcId="{5823FBC9-5A0B-40B8-8900-BC4CFEA5F0B8}" destId="{12FE6FE0-CCD8-4667-B8F1-58BE0255FE9B}" srcOrd="0" destOrd="0" presId="urn:microsoft.com/office/officeart/2005/8/layout/target3"/>
    <dgm:cxn modelId="{9B9924C4-BE46-4C3B-8052-561E8422F5A5}" type="presOf" srcId="{D8CACB39-5C8C-477B-95B9-B766F5B7AD5F}" destId="{A0EF0C6B-6125-43EC-9093-0C7DC50E960B}" srcOrd="0" destOrd="0" presId="urn:microsoft.com/office/officeart/2005/8/layout/target3"/>
    <dgm:cxn modelId="{667E04F6-C948-4533-9BB3-6EBD57050396}" type="presOf" srcId="{C854A876-45EC-47A4-934A-698B6B8B60CF}" destId="{0DF9EFF6-7A43-495E-9966-2B168F06198E}" srcOrd="0" destOrd="0" presId="urn:microsoft.com/office/officeart/2005/8/layout/target3"/>
    <dgm:cxn modelId="{5FB67155-5564-450D-8EDB-1568C6B35A69}" type="presParOf" srcId="{0DF9EFF6-7A43-495E-9966-2B168F06198E}" destId="{75C25630-ED1A-488F-9064-6EB1CD544D01}" srcOrd="0" destOrd="0" presId="urn:microsoft.com/office/officeart/2005/8/layout/target3"/>
    <dgm:cxn modelId="{03D5668E-0152-409B-A01C-22FC6881C784}" type="presParOf" srcId="{0DF9EFF6-7A43-495E-9966-2B168F06198E}" destId="{EC41C8C1-32C5-4139-A08D-E5ECCA1FA8F5}" srcOrd="1" destOrd="0" presId="urn:microsoft.com/office/officeart/2005/8/layout/target3"/>
    <dgm:cxn modelId="{5FD75ECD-2A97-4B63-90A9-AA3FDA74C49F}" type="presParOf" srcId="{0DF9EFF6-7A43-495E-9966-2B168F06198E}" destId="{12FE6FE0-CCD8-4667-B8F1-58BE0255FE9B}" srcOrd="2" destOrd="0" presId="urn:microsoft.com/office/officeart/2005/8/layout/target3"/>
    <dgm:cxn modelId="{5390D544-A659-4A7A-94B5-4B7208E748C7}" type="presParOf" srcId="{0DF9EFF6-7A43-495E-9966-2B168F06198E}" destId="{BECC104B-809D-47FF-952F-9F7A01A356A2}" srcOrd="3" destOrd="0" presId="urn:microsoft.com/office/officeart/2005/8/layout/target3"/>
    <dgm:cxn modelId="{022250B4-383B-4027-8757-7A7E4A421A47}" type="presParOf" srcId="{0DF9EFF6-7A43-495E-9966-2B168F06198E}" destId="{45C481AE-3191-4093-937C-FE99651DAAF3}" srcOrd="4" destOrd="0" presId="urn:microsoft.com/office/officeart/2005/8/layout/target3"/>
    <dgm:cxn modelId="{FA79E77E-D5C5-46C8-86F0-CC200B1653C9}" type="presParOf" srcId="{0DF9EFF6-7A43-495E-9966-2B168F06198E}" destId="{A0EF0C6B-6125-43EC-9093-0C7DC50E960B}" srcOrd="5" destOrd="0" presId="urn:microsoft.com/office/officeart/2005/8/layout/target3"/>
    <dgm:cxn modelId="{E9990B4E-B511-4122-A588-C2FB4683F2B8}" type="presParOf" srcId="{0DF9EFF6-7A43-495E-9966-2B168F06198E}" destId="{4C74B12E-265B-499D-9330-239D59623E46}" srcOrd="6" destOrd="0" presId="urn:microsoft.com/office/officeart/2005/8/layout/target3"/>
    <dgm:cxn modelId="{EBB0BC19-23E2-4EAD-BC74-A47C788A8334}" type="presParOf" srcId="{0DF9EFF6-7A43-495E-9966-2B168F06198E}" destId="{33391AA3-094C-459B-8F10-A8399C2EAE0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9B6AD6-9196-4FB2-8E15-5A6394C1CAB8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A87AEA-188D-49BC-AD62-AECBFD52A3A3}">
      <dgm:prSet custT="1"/>
      <dgm:spPr/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</a:rPr>
            <a:t>একক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কাজঃ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সনেটের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b="1" dirty="0" err="1">
              <a:solidFill>
                <a:schemeClr val="tx1"/>
              </a:solidFill>
            </a:rPr>
            <a:t>ষষ্টকে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কী</a:t>
          </a:r>
          <a:r>
            <a:rPr lang="en-US" sz="1800" dirty="0">
              <a:solidFill>
                <a:schemeClr val="tx1"/>
              </a:solidFill>
            </a:rPr>
            <a:t>   </a:t>
          </a:r>
          <a:r>
            <a:rPr lang="en-US" sz="1800" dirty="0" err="1">
              <a:solidFill>
                <a:schemeClr val="tx1"/>
              </a:solidFill>
            </a:rPr>
            <a:t>থাকে</a:t>
          </a:r>
          <a:r>
            <a:rPr lang="en-US" sz="1800" dirty="0">
              <a:solidFill>
                <a:schemeClr val="tx1"/>
              </a:solidFill>
            </a:rPr>
            <a:t>  ?</a:t>
          </a:r>
        </a:p>
      </dgm:t>
    </dgm:pt>
    <dgm:pt modelId="{7C280D79-CD59-49B7-AA63-1BD66E2D1754}" type="parTrans" cxnId="{91A601A7-1F53-4E8C-A58C-0FB94B169630}">
      <dgm:prSet/>
      <dgm:spPr/>
      <dgm:t>
        <a:bodyPr/>
        <a:lstStyle/>
        <a:p>
          <a:endParaRPr lang="en-US" sz="2000"/>
        </a:p>
      </dgm:t>
    </dgm:pt>
    <dgm:pt modelId="{04AC0F03-DE03-4EFC-B5CF-D15C24D49547}" type="sibTrans" cxnId="{91A601A7-1F53-4E8C-A58C-0FB94B169630}">
      <dgm:prSet/>
      <dgm:spPr/>
      <dgm:t>
        <a:bodyPr/>
        <a:lstStyle/>
        <a:p>
          <a:endParaRPr lang="en-US" sz="2000"/>
        </a:p>
      </dgm:t>
    </dgm:pt>
    <dgm:pt modelId="{8859A97C-AEE2-4CFC-B31E-8EDD36426977}">
      <dgm:prSet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“ </a:t>
          </a:r>
          <a:r>
            <a:rPr lang="bn-IN" sz="1800" dirty="0">
              <a:solidFill>
                <a:schemeClr val="tx1"/>
              </a:solidFill>
            </a:rPr>
            <a:t>জোড়ায় </a:t>
          </a:r>
          <a:r>
            <a:rPr lang="en-US" sz="1800" dirty="0" err="1">
              <a:solidFill>
                <a:schemeClr val="tx1"/>
              </a:solidFill>
            </a:rPr>
            <a:t>কাজ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কিন্ত</a:t>
          </a:r>
          <a:r>
            <a:rPr lang="en-US" sz="1800" dirty="0">
              <a:solidFill>
                <a:schemeClr val="tx1"/>
              </a:solidFill>
            </a:rPr>
            <a:t>  এ  </a:t>
          </a:r>
          <a:r>
            <a:rPr lang="en-US" sz="1800" dirty="0" err="1">
              <a:solidFill>
                <a:schemeClr val="tx1"/>
              </a:solidFill>
            </a:rPr>
            <a:t>স্নেহের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তৃষ্ণা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মেটে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কার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জলে</a:t>
          </a:r>
          <a:r>
            <a:rPr lang="en-US" sz="1800" dirty="0">
              <a:solidFill>
                <a:schemeClr val="tx1"/>
              </a:solidFill>
            </a:rPr>
            <a:t>” - </a:t>
          </a:r>
          <a:r>
            <a:rPr lang="en-US" sz="1800" dirty="0" err="1">
              <a:solidFill>
                <a:schemeClr val="tx1"/>
              </a:solidFill>
            </a:rPr>
            <a:t>বলতে</a:t>
          </a:r>
          <a:r>
            <a:rPr lang="en-US" sz="1800" dirty="0">
              <a:solidFill>
                <a:schemeClr val="tx1"/>
              </a:solidFill>
            </a:rPr>
            <a:t>  </a:t>
          </a:r>
        </a:p>
      </dgm:t>
    </dgm:pt>
    <dgm:pt modelId="{85D309F2-4DA9-4D37-B51D-8D7736608A36}" type="parTrans" cxnId="{E270A963-F580-4E61-98A7-842EC9DE8259}">
      <dgm:prSet/>
      <dgm:spPr/>
      <dgm:t>
        <a:bodyPr/>
        <a:lstStyle/>
        <a:p>
          <a:endParaRPr lang="en-US" sz="2000"/>
        </a:p>
      </dgm:t>
    </dgm:pt>
    <dgm:pt modelId="{205970D6-B097-4840-B734-F36FA5689521}" type="sibTrans" cxnId="{E270A963-F580-4E61-98A7-842EC9DE8259}">
      <dgm:prSet/>
      <dgm:spPr/>
      <dgm:t>
        <a:bodyPr/>
        <a:lstStyle/>
        <a:p>
          <a:endParaRPr lang="en-US" sz="2000"/>
        </a:p>
      </dgm:t>
    </dgm:pt>
    <dgm:pt modelId="{F5604955-4982-4AFA-BC6E-A4A16E09ED4A}">
      <dgm:prSet custT="1"/>
      <dgm:spPr/>
      <dgm:t>
        <a:bodyPr/>
        <a:lstStyle/>
        <a:p>
          <a:pPr rtl="0"/>
          <a:r>
            <a:rPr lang="en-US" sz="1800" dirty="0" err="1">
              <a:solidFill>
                <a:schemeClr val="tx1"/>
              </a:solidFill>
            </a:rPr>
            <a:t>কবি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কী</a:t>
          </a:r>
          <a:r>
            <a:rPr lang="en-US" sz="1800" dirty="0">
              <a:solidFill>
                <a:schemeClr val="tx1"/>
              </a:solidFill>
            </a:rPr>
            <a:t>  </a:t>
          </a:r>
          <a:r>
            <a:rPr lang="en-US" sz="1800" dirty="0" err="1">
              <a:solidFill>
                <a:schemeClr val="tx1"/>
              </a:solidFill>
            </a:rPr>
            <a:t>বুঝিয়েছেন</a:t>
          </a:r>
          <a:r>
            <a:rPr lang="en-US" sz="1800" dirty="0">
              <a:solidFill>
                <a:schemeClr val="tx1"/>
              </a:solidFill>
            </a:rPr>
            <a:t>   </a:t>
          </a:r>
          <a:r>
            <a:rPr lang="en-US" sz="1200" dirty="0"/>
            <a:t>?</a:t>
          </a:r>
        </a:p>
      </dgm:t>
    </dgm:pt>
    <dgm:pt modelId="{43E0CC8F-D88B-42D6-AFA0-F0905C4211F9}" type="parTrans" cxnId="{D2F8E5B9-01AC-4F6B-A1D9-FBAB0C923428}">
      <dgm:prSet/>
      <dgm:spPr/>
      <dgm:t>
        <a:bodyPr/>
        <a:lstStyle/>
        <a:p>
          <a:endParaRPr lang="en-US" sz="2000"/>
        </a:p>
      </dgm:t>
    </dgm:pt>
    <dgm:pt modelId="{CE270002-6836-4901-A199-65419EEBE8E3}" type="sibTrans" cxnId="{D2F8E5B9-01AC-4F6B-A1D9-FBAB0C923428}">
      <dgm:prSet/>
      <dgm:spPr/>
      <dgm:t>
        <a:bodyPr/>
        <a:lstStyle/>
        <a:p>
          <a:endParaRPr lang="en-US" sz="2000"/>
        </a:p>
      </dgm:t>
    </dgm:pt>
    <dgm:pt modelId="{06FECACB-ED29-4015-BD23-084F9C8EE5F2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দলীয়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কাজঃ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কবির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মা</a:t>
          </a:r>
          <a:r>
            <a:rPr lang="bn-IN" sz="2000" dirty="0">
              <a:solidFill>
                <a:schemeClr val="tx1"/>
              </a:solidFill>
            </a:rPr>
            <a:t>নুষিকতাই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প্রতিফলনই</a:t>
          </a:r>
          <a:endParaRPr lang="en-US" sz="2000" dirty="0">
            <a:solidFill>
              <a:schemeClr val="tx1"/>
            </a:solidFill>
          </a:endParaRPr>
        </a:p>
      </dgm:t>
    </dgm:pt>
    <dgm:pt modelId="{0B0DA360-8E75-49F8-90B9-869623723666}" type="parTrans" cxnId="{CB961CC1-E965-404A-B5E2-A62231839468}">
      <dgm:prSet/>
      <dgm:spPr/>
      <dgm:t>
        <a:bodyPr/>
        <a:lstStyle/>
        <a:p>
          <a:endParaRPr lang="en-US" sz="2000"/>
        </a:p>
      </dgm:t>
    </dgm:pt>
    <dgm:pt modelId="{9F621037-8287-4170-AC72-5390302553CC}" type="sibTrans" cxnId="{CB961CC1-E965-404A-B5E2-A62231839468}">
      <dgm:prSet/>
      <dgm:spPr/>
      <dgm:t>
        <a:bodyPr/>
        <a:lstStyle/>
        <a:p>
          <a:endParaRPr lang="en-US" sz="2000"/>
        </a:p>
      </dgm:t>
    </dgm:pt>
    <dgm:pt modelId="{1EB6BBFD-D0DC-4957-8250-6BAFB699D7DB}">
      <dgm:prSet custT="1"/>
      <dgm:spPr/>
      <dgm:t>
        <a:bodyPr/>
        <a:lstStyle/>
        <a:p>
          <a:pPr rtl="0"/>
          <a:r>
            <a:rPr lang="en-US" sz="2000" dirty="0" err="1">
              <a:solidFill>
                <a:schemeClr val="tx1"/>
              </a:solidFill>
            </a:rPr>
            <a:t>কবিতার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মূল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সুর</a:t>
          </a:r>
          <a:r>
            <a:rPr lang="en-US" sz="2000" dirty="0">
              <a:solidFill>
                <a:schemeClr val="tx1"/>
              </a:solidFill>
            </a:rPr>
            <a:t>  -“ </a:t>
          </a:r>
          <a:r>
            <a:rPr lang="en-US" sz="2000" dirty="0" err="1">
              <a:solidFill>
                <a:schemeClr val="tx1"/>
              </a:solidFill>
            </a:rPr>
            <a:t>বিশ্লেষণ</a:t>
          </a:r>
          <a:r>
            <a:rPr lang="en-US" sz="2000" dirty="0">
              <a:solidFill>
                <a:schemeClr val="tx1"/>
              </a:solidFill>
            </a:rPr>
            <a:t>  </a:t>
          </a:r>
          <a:r>
            <a:rPr lang="en-US" sz="2000" dirty="0" err="1">
              <a:solidFill>
                <a:schemeClr val="tx1"/>
              </a:solidFill>
            </a:rPr>
            <a:t>কর</a:t>
          </a:r>
          <a:r>
            <a:rPr lang="en-US" sz="2000" dirty="0">
              <a:solidFill>
                <a:schemeClr val="tx1"/>
              </a:solidFill>
            </a:rPr>
            <a:t>   </a:t>
          </a:r>
          <a:r>
            <a:rPr lang="en-US" sz="1200" dirty="0"/>
            <a:t>।</a:t>
          </a:r>
        </a:p>
      </dgm:t>
    </dgm:pt>
    <dgm:pt modelId="{46511BAC-8DF7-4B9F-8CF7-15C2DA51586C}" type="parTrans" cxnId="{F2D382C6-65E2-4D98-8D0F-E548EFA159AA}">
      <dgm:prSet/>
      <dgm:spPr/>
      <dgm:t>
        <a:bodyPr/>
        <a:lstStyle/>
        <a:p>
          <a:endParaRPr lang="en-US" sz="2000"/>
        </a:p>
      </dgm:t>
    </dgm:pt>
    <dgm:pt modelId="{20E84F7D-1907-4E75-83E3-26B99B9D25C5}" type="sibTrans" cxnId="{F2D382C6-65E2-4D98-8D0F-E548EFA159AA}">
      <dgm:prSet/>
      <dgm:spPr/>
      <dgm:t>
        <a:bodyPr/>
        <a:lstStyle/>
        <a:p>
          <a:endParaRPr lang="en-US" sz="2000"/>
        </a:p>
      </dgm:t>
    </dgm:pt>
    <dgm:pt modelId="{0BE6EFE2-7BE7-4302-8DB3-CE680580CE5C}" type="pres">
      <dgm:prSet presAssocID="{AC9B6AD6-9196-4FB2-8E15-5A6394C1CAB8}" presName="Name0" presStyleCnt="0">
        <dgm:presLayoutVars>
          <dgm:dir/>
          <dgm:resizeHandles val="exact"/>
        </dgm:presLayoutVars>
      </dgm:prSet>
      <dgm:spPr/>
    </dgm:pt>
    <dgm:pt modelId="{308059BB-E4AA-43EA-B050-4AEE0F4EBF5F}" type="pres">
      <dgm:prSet presAssocID="{AC9B6AD6-9196-4FB2-8E15-5A6394C1CAB8}" presName="fgShape" presStyleLbl="fgShp" presStyleIdx="0" presStyleCnt="1"/>
      <dgm:spPr/>
    </dgm:pt>
    <dgm:pt modelId="{559E32E3-A9EE-46B2-9F5A-DE97CA2A2C02}" type="pres">
      <dgm:prSet presAssocID="{AC9B6AD6-9196-4FB2-8E15-5A6394C1CAB8}" presName="linComp" presStyleCnt="0"/>
      <dgm:spPr/>
    </dgm:pt>
    <dgm:pt modelId="{D79B47F5-9021-49B2-B49D-470AC319DC13}" type="pres">
      <dgm:prSet presAssocID="{30A87AEA-188D-49BC-AD62-AECBFD52A3A3}" presName="compNode" presStyleCnt="0"/>
      <dgm:spPr/>
    </dgm:pt>
    <dgm:pt modelId="{A0A7864D-3488-4657-B011-3F269EA3D346}" type="pres">
      <dgm:prSet presAssocID="{30A87AEA-188D-49BC-AD62-AECBFD52A3A3}" presName="bkgdShape" presStyleLbl="node1" presStyleIdx="0" presStyleCnt="5"/>
      <dgm:spPr/>
    </dgm:pt>
    <dgm:pt modelId="{442421CF-FC01-4784-BC1D-60322AFA7F77}" type="pres">
      <dgm:prSet presAssocID="{30A87AEA-188D-49BC-AD62-AECBFD52A3A3}" presName="nodeTx" presStyleLbl="node1" presStyleIdx="0" presStyleCnt="5">
        <dgm:presLayoutVars>
          <dgm:bulletEnabled val="1"/>
        </dgm:presLayoutVars>
      </dgm:prSet>
      <dgm:spPr/>
    </dgm:pt>
    <dgm:pt modelId="{5ECAD141-F6B0-4136-BA4F-62BEB80E021B}" type="pres">
      <dgm:prSet presAssocID="{30A87AEA-188D-49BC-AD62-AECBFD52A3A3}" presName="invisiNode" presStyleLbl="node1" presStyleIdx="0" presStyleCnt="5"/>
      <dgm:spPr/>
    </dgm:pt>
    <dgm:pt modelId="{6065417F-C339-4AB1-8941-A19B8E93E9C1}" type="pres">
      <dgm:prSet presAssocID="{30A87AEA-188D-49BC-AD62-AECBFD52A3A3}" presName="imagNode" presStyleLbl="fgImgPlace1" presStyleIdx="0" presStyleCnt="5"/>
      <dgm:spPr/>
    </dgm:pt>
    <dgm:pt modelId="{1864780F-65C4-40A2-B394-4113B7D212EC}" type="pres">
      <dgm:prSet presAssocID="{04AC0F03-DE03-4EFC-B5CF-D15C24D49547}" presName="sibTrans" presStyleLbl="sibTrans2D1" presStyleIdx="0" presStyleCnt="0"/>
      <dgm:spPr/>
    </dgm:pt>
    <dgm:pt modelId="{F41573C4-E4B3-4055-AF3D-D254EB205553}" type="pres">
      <dgm:prSet presAssocID="{8859A97C-AEE2-4CFC-B31E-8EDD36426977}" presName="compNode" presStyleCnt="0"/>
      <dgm:spPr/>
    </dgm:pt>
    <dgm:pt modelId="{BB62B23D-802F-40AB-A4F3-F5480ABB421A}" type="pres">
      <dgm:prSet presAssocID="{8859A97C-AEE2-4CFC-B31E-8EDD36426977}" presName="bkgdShape" presStyleLbl="node1" presStyleIdx="1" presStyleCnt="5"/>
      <dgm:spPr/>
    </dgm:pt>
    <dgm:pt modelId="{1A8CA67C-48BE-411E-9798-16120BABBA8B}" type="pres">
      <dgm:prSet presAssocID="{8859A97C-AEE2-4CFC-B31E-8EDD36426977}" presName="nodeTx" presStyleLbl="node1" presStyleIdx="1" presStyleCnt="5">
        <dgm:presLayoutVars>
          <dgm:bulletEnabled val="1"/>
        </dgm:presLayoutVars>
      </dgm:prSet>
      <dgm:spPr/>
    </dgm:pt>
    <dgm:pt modelId="{83481F6E-8AE9-461C-B524-387D57750CD6}" type="pres">
      <dgm:prSet presAssocID="{8859A97C-AEE2-4CFC-B31E-8EDD36426977}" presName="invisiNode" presStyleLbl="node1" presStyleIdx="1" presStyleCnt="5"/>
      <dgm:spPr/>
    </dgm:pt>
    <dgm:pt modelId="{C5691FCC-12EF-4901-AA71-4A653691788A}" type="pres">
      <dgm:prSet presAssocID="{8859A97C-AEE2-4CFC-B31E-8EDD36426977}" presName="imagNode" presStyleLbl="fgImgPlace1" presStyleIdx="1" presStyleCnt="5" custLinFactNeighborX="-926" custLinFactNeighborY="-7663"/>
      <dgm:spPr/>
    </dgm:pt>
    <dgm:pt modelId="{28A8A65B-1970-47E9-8E17-11B21D0469FB}" type="pres">
      <dgm:prSet presAssocID="{205970D6-B097-4840-B734-F36FA5689521}" presName="sibTrans" presStyleLbl="sibTrans2D1" presStyleIdx="0" presStyleCnt="0"/>
      <dgm:spPr/>
    </dgm:pt>
    <dgm:pt modelId="{ACB4A350-1592-425A-9C1D-E6747180AF32}" type="pres">
      <dgm:prSet presAssocID="{F5604955-4982-4AFA-BC6E-A4A16E09ED4A}" presName="compNode" presStyleCnt="0"/>
      <dgm:spPr/>
    </dgm:pt>
    <dgm:pt modelId="{485A77ED-6D4A-474F-91FD-25461CA1AA78}" type="pres">
      <dgm:prSet presAssocID="{F5604955-4982-4AFA-BC6E-A4A16E09ED4A}" presName="bkgdShape" presStyleLbl="node1" presStyleIdx="2" presStyleCnt="5"/>
      <dgm:spPr/>
    </dgm:pt>
    <dgm:pt modelId="{FC425D3E-0E3E-4B95-B639-1051A502394D}" type="pres">
      <dgm:prSet presAssocID="{F5604955-4982-4AFA-BC6E-A4A16E09ED4A}" presName="nodeTx" presStyleLbl="node1" presStyleIdx="2" presStyleCnt="5">
        <dgm:presLayoutVars>
          <dgm:bulletEnabled val="1"/>
        </dgm:presLayoutVars>
      </dgm:prSet>
      <dgm:spPr/>
    </dgm:pt>
    <dgm:pt modelId="{751576D7-E36B-48AC-9B5A-7044324A14D2}" type="pres">
      <dgm:prSet presAssocID="{F5604955-4982-4AFA-BC6E-A4A16E09ED4A}" presName="invisiNode" presStyleLbl="node1" presStyleIdx="2" presStyleCnt="5"/>
      <dgm:spPr/>
    </dgm:pt>
    <dgm:pt modelId="{5C50BF1F-2A30-449B-A742-A11232ECF82F}" type="pres">
      <dgm:prSet presAssocID="{F5604955-4982-4AFA-BC6E-A4A16E09ED4A}" presName="imagNode" presStyleLbl="fgImgPlace1" presStyleIdx="2" presStyleCnt="5"/>
      <dgm:spPr/>
    </dgm:pt>
    <dgm:pt modelId="{EB23E1B5-360B-4CEC-887E-4EE239186D92}" type="pres">
      <dgm:prSet presAssocID="{CE270002-6836-4901-A199-65419EEBE8E3}" presName="sibTrans" presStyleLbl="sibTrans2D1" presStyleIdx="0" presStyleCnt="0"/>
      <dgm:spPr/>
    </dgm:pt>
    <dgm:pt modelId="{8D083AA8-BAE1-4D03-B73B-8B9E94387290}" type="pres">
      <dgm:prSet presAssocID="{06FECACB-ED29-4015-BD23-084F9C8EE5F2}" presName="compNode" presStyleCnt="0"/>
      <dgm:spPr/>
    </dgm:pt>
    <dgm:pt modelId="{B9325B98-1837-4B9F-B342-614328625C86}" type="pres">
      <dgm:prSet presAssocID="{06FECACB-ED29-4015-BD23-084F9C8EE5F2}" presName="bkgdShape" presStyleLbl="node1" presStyleIdx="3" presStyleCnt="5"/>
      <dgm:spPr/>
    </dgm:pt>
    <dgm:pt modelId="{4B823F88-1E7B-43EA-B5C3-529D545D12B2}" type="pres">
      <dgm:prSet presAssocID="{06FECACB-ED29-4015-BD23-084F9C8EE5F2}" presName="nodeTx" presStyleLbl="node1" presStyleIdx="3" presStyleCnt="5">
        <dgm:presLayoutVars>
          <dgm:bulletEnabled val="1"/>
        </dgm:presLayoutVars>
      </dgm:prSet>
      <dgm:spPr/>
    </dgm:pt>
    <dgm:pt modelId="{1E3C15A6-4CDF-4D5A-A251-1919C533C57D}" type="pres">
      <dgm:prSet presAssocID="{06FECACB-ED29-4015-BD23-084F9C8EE5F2}" presName="invisiNode" presStyleLbl="node1" presStyleIdx="3" presStyleCnt="5"/>
      <dgm:spPr/>
    </dgm:pt>
    <dgm:pt modelId="{9DF2FD1A-32E2-4830-9A38-B5BEB77D803E}" type="pres">
      <dgm:prSet presAssocID="{06FECACB-ED29-4015-BD23-084F9C8EE5F2}" presName="imagNode" presStyleLbl="fgImgPlace1" presStyleIdx="3" presStyleCnt="5"/>
      <dgm:spPr/>
    </dgm:pt>
    <dgm:pt modelId="{EDD4319F-33C8-49D0-BDEF-7D4DC80665DD}" type="pres">
      <dgm:prSet presAssocID="{9F621037-8287-4170-AC72-5390302553CC}" presName="sibTrans" presStyleLbl="sibTrans2D1" presStyleIdx="0" presStyleCnt="0"/>
      <dgm:spPr/>
    </dgm:pt>
    <dgm:pt modelId="{1F305D91-DE8B-4F5B-8E68-4A799538AB8A}" type="pres">
      <dgm:prSet presAssocID="{1EB6BBFD-D0DC-4957-8250-6BAFB699D7DB}" presName="compNode" presStyleCnt="0"/>
      <dgm:spPr/>
    </dgm:pt>
    <dgm:pt modelId="{6BF0008E-7F72-4454-9E90-CE900434A623}" type="pres">
      <dgm:prSet presAssocID="{1EB6BBFD-D0DC-4957-8250-6BAFB699D7DB}" presName="bkgdShape" presStyleLbl="node1" presStyleIdx="4" presStyleCnt="5"/>
      <dgm:spPr/>
    </dgm:pt>
    <dgm:pt modelId="{F1E04841-66C1-45CB-91D0-E76C2F2F68AF}" type="pres">
      <dgm:prSet presAssocID="{1EB6BBFD-D0DC-4957-8250-6BAFB699D7DB}" presName="nodeTx" presStyleLbl="node1" presStyleIdx="4" presStyleCnt="5">
        <dgm:presLayoutVars>
          <dgm:bulletEnabled val="1"/>
        </dgm:presLayoutVars>
      </dgm:prSet>
      <dgm:spPr/>
    </dgm:pt>
    <dgm:pt modelId="{E02FD712-574C-4E74-95E5-8774E97E693E}" type="pres">
      <dgm:prSet presAssocID="{1EB6BBFD-D0DC-4957-8250-6BAFB699D7DB}" presName="invisiNode" presStyleLbl="node1" presStyleIdx="4" presStyleCnt="5"/>
      <dgm:spPr/>
    </dgm:pt>
    <dgm:pt modelId="{7EBCFFA7-BD2D-4DC8-8F69-84D0298F7051}" type="pres">
      <dgm:prSet presAssocID="{1EB6BBFD-D0DC-4957-8250-6BAFB699D7DB}" presName="imagNode" presStyleLbl="fgImgPlace1" presStyleIdx="4" presStyleCnt="5"/>
      <dgm:spPr/>
    </dgm:pt>
  </dgm:ptLst>
  <dgm:cxnLst>
    <dgm:cxn modelId="{3ABC3008-57D9-4C91-81DE-B9C614FD4FB7}" type="presOf" srcId="{1EB6BBFD-D0DC-4957-8250-6BAFB699D7DB}" destId="{6BF0008E-7F72-4454-9E90-CE900434A623}" srcOrd="0" destOrd="0" presId="urn:microsoft.com/office/officeart/2005/8/layout/hList7"/>
    <dgm:cxn modelId="{E5A2C41E-D320-4C60-8BE3-7A11202F9528}" type="presOf" srcId="{30A87AEA-188D-49BC-AD62-AECBFD52A3A3}" destId="{442421CF-FC01-4784-BC1D-60322AFA7F77}" srcOrd="1" destOrd="0" presId="urn:microsoft.com/office/officeart/2005/8/layout/hList7"/>
    <dgm:cxn modelId="{B400FE38-6018-4C1F-9AA1-EF013756C532}" type="presOf" srcId="{1EB6BBFD-D0DC-4957-8250-6BAFB699D7DB}" destId="{F1E04841-66C1-45CB-91D0-E76C2F2F68AF}" srcOrd="1" destOrd="0" presId="urn:microsoft.com/office/officeart/2005/8/layout/hList7"/>
    <dgm:cxn modelId="{D3E6663E-71BD-40E4-819D-6799D2CA9E5F}" type="presOf" srcId="{CE270002-6836-4901-A199-65419EEBE8E3}" destId="{EB23E1B5-360B-4CEC-887E-4EE239186D92}" srcOrd="0" destOrd="0" presId="urn:microsoft.com/office/officeart/2005/8/layout/hList7"/>
    <dgm:cxn modelId="{950CF43F-5C8E-4036-BF41-0D04C59E729E}" type="presOf" srcId="{F5604955-4982-4AFA-BC6E-A4A16E09ED4A}" destId="{FC425D3E-0E3E-4B95-B639-1051A502394D}" srcOrd="1" destOrd="0" presId="urn:microsoft.com/office/officeart/2005/8/layout/hList7"/>
    <dgm:cxn modelId="{A196A361-3C37-417B-BA8F-9F730A044AD4}" type="presOf" srcId="{8859A97C-AEE2-4CFC-B31E-8EDD36426977}" destId="{1A8CA67C-48BE-411E-9798-16120BABBA8B}" srcOrd="1" destOrd="0" presId="urn:microsoft.com/office/officeart/2005/8/layout/hList7"/>
    <dgm:cxn modelId="{E270A963-F580-4E61-98A7-842EC9DE8259}" srcId="{AC9B6AD6-9196-4FB2-8E15-5A6394C1CAB8}" destId="{8859A97C-AEE2-4CFC-B31E-8EDD36426977}" srcOrd="1" destOrd="0" parTransId="{85D309F2-4DA9-4D37-B51D-8D7736608A36}" sibTransId="{205970D6-B097-4840-B734-F36FA5689521}"/>
    <dgm:cxn modelId="{65275678-4BF7-4B96-89ED-7024BAE2D876}" type="presOf" srcId="{06FECACB-ED29-4015-BD23-084F9C8EE5F2}" destId="{4B823F88-1E7B-43EA-B5C3-529D545D12B2}" srcOrd="1" destOrd="0" presId="urn:microsoft.com/office/officeart/2005/8/layout/hList7"/>
    <dgm:cxn modelId="{6BA08F7E-2281-441A-93F6-1066E43DDF4A}" type="presOf" srcId="{06FECACB-ED29-4015-BD23-084F9C8EE5F2}" destId="{B9325B98-1837-4B9F-B342-614328625C86}" srcOrd="0" destOrd="0" presId="urn:microsoft.com/office/officeart/2005/8/layout/hList7"/>
    <dgm:cxn modelId="{D034928C-2297-4651-B2D0-885F9D7F1851}" type="presOf" srcId="{F5604955-4982-4AFA-BC6E-A4A16E09ED4A}" destId="{485A77ED-6D4A-474F-91FD-25461CA1AA78}" srcOrd="0" destOrd="0" presId="urn:microsoft.com/office/officeart/2005/8/layout/hList7"/>
    <dgm:cxn modelId="{C8D665A1-CC64-4C46-BB2E-B009FACB0067}" type="presOf" srcId="{04AC0F03-DE03-4EFC-B5CF-D15C24D49547}" destId="{1864780F-65C4-40A2-B394-4113B7D212EC}" srcOrd="0" destOrd="0" presId="urn:microsoft.com/office/officeart/2005/8/layout/hList7"/>
    <dgm:cxn modelId="{2CB320A3-BD3E-4F66-AE5B-758B57271A17}" type="presOf" srcId="{AC9B6AD6-9196-4FB2-8E15-5A6394C1CAB8}" destId="{0BE6EFE2-7BE7-4302-8DB3-CE680580CE5C}" srcOrd="0" destOrd="0" presId="urn:microsoft.com/office/officeart/2005/8/layout/hList7"/>
    <dgm:cxn modelId="{91A601A7-1F53-4E8C-A58C-0FB94B169630}" srcId="{AC9B6AD6-9196-4FB2-8E15-5A6394C1CAB8}" destId="{30A87AEA-188D-49BC-AD62-AECBFD52A3A3}" srcOrd="0" destOrd="0" parTransId="{7C280D79-CD59-49B7-AA63-1BD66E2D1754}" sibTransId="{04AC0F03-DE03-4EFC-B5CF-D15C24D49547}"/>
    <dgm:cxn modelId="{D2F8E5B9-01AC-4F6B-A1D9-FBAB0C923428}" srcId="{AC9B6AD6-9196-4FB2-8E15-5A6394C1CAB8}" destId="{F5604955-4982-4AFA-BC6E-A4A16E09ED4A}" srcOrd="2" destOrd="0" parTransId="{43E0CC8F-D88B-42D6-AFA0-F0905C4211F9}" sibTransId="{CE270002-6836-4901-A199-65419EEBE8E3}"/>
    <dgm:cxn modelId="{CB961CC1-E965-404A-B5E2-A62231839468}" srcId="{AC9B6AD6-9196-4FB2-8E15-5A6394C1CAB8}" destId="{06FECACB-ED29-4015-BD23-084F9C8EE5F2}" srcOrd="3" destOrd="0" parTransId="{0B0DA360-8E75-49F8-90B9-869623723666}" sibTransId="{9F621037-8287-4170-AC72-5390302553CC}"/>
    <dgm:cxn modelId="{F2D382C6-65E2-4D98-8D0F-E548EFA159AA}" srcId="{AC9B6AD6-9196-4FB2-8E15-5A6394C1CAB8}" destId="{1EB6BBFD-D0DC-4957-8250-6BAFB699D7DB}" srcOrd="4" destOrd="0" parTransId="{46511BAC-8DF7-4B9F-8CF7-15C2DA51586C}" sibTransId="{20E84F7D-1907-4E75-83E3-26B99B9D25C5}"/>
    <dgm:cxn modelId="{F703A9CD-2C3B-4E77-86F3-488A61A0743B}" type="presOf" srcId="{205970D6-B097-4840-B734-F36FA5689521}" destId="{28A8A65B-1970-47E9-8E17-11B21D0469FB}" srcOrd="0" destOrd="0" presId="urn:microsoft.com/office/officeart/2005/8/layout/hList7"/>
    <dgm:cxn modelId="{16383FDE-FAD3-45F9-8333-42C89E5B827B}" type="presOf" srcId="{9F621037-8287-4170-AC72-5390302553CC}" destId="{EDD4319F-33C8-49D0-BDEF-7D4DC80665DD}" srcOrd="0" destOrd="0" presId="urn:microsoft.com/office/officeart/2005/8/layout/hList7"/>
    <dgm:cxn modelId="{8BF9F6E2-FCE5-48AB-AD85-BBE2A672CBDD}" type="presOf" srcId="{8859A97C-AEE2-4CFC-B31E-8EDD36426977}" destId="{BB62B23D-802F-40AB-A4F3-F5480ABB421A}" srcOrd="0" destOrd="0" presId="urn:microsoft.com/office/officeart/2005/8/layout/hList7"/>
    <dgm:cxn modelId="{5F8F2CF6-F972-4076-B2BF-6AFC91938795}" type="presOf" srcId="{30A87AEA-188D-49BC-AD62-AECBFD52A3A3}" destId="{A0A7864D-3488-4657-B011-3F269EA3D346}" srcOrd="0" destOrd="0" presId="urn:microsoft.com/office/officeart/2005/8/layout/hList7"/>
    <dgm:cxn modelId="{306495C8-F279-4BCB-A298-939278001EDF}" type="presParOf" srcId="{0BE6EFE2-7BE7-4302-8DB3-CE680580CE5C}" destId="{308059BB-E4AA-43EA-B050-4AEE0F4EBF5F}" srcOrd="0" destOrd="0" presId="urn:microsoft.com/office/officeart/2005/8/layout/hList7"/>
    <dgm:cxn modelId="{5784984C-7501-44D3-A7A5-7C7962196443}" type="presParOf" srcId="{0BE6EFE2-7BE7-4302-8DB3-CE680580CE5C}" destId="{559E32E3-A9EE-46B2-9F5A-DE97CA2A2C02}" srcOrd="1" destOrd="0" presId="urn:microsoft.com/office/officeart/2005/8/layout/hList7"/>
    <dgm:cxn modelId="{930B300F-D89A-486A-B577-1891BA52F8F0}" type="presParOf" srcId="{559E32E3-A9EE-46B2-9F5A-DE97CA2A2C02}" destId="{D79B47F5-9021-49B2-B49D-470AC319DC13}" srcOrd="0" destOrd="0" presId="urn:microsoft.com/office/officeart/2005/8/layout/hList7"/>
    <dgm:cxn modelId="{A5A823A9-F648-4755-A698-BF45CE53FDA6}" type="presParOf" srcId="{D79B47F5-9021-49B2-B49D-470AC319DC13}" destId="{A0A7864D-3488-4657-B011-3F269EA3D346}" srcOrd="0" destOrd="0" presId="urn:microsoft.com/office/officeart/2005/8/layout/hList7"/>
    <dgm:cxn modelId="{8B2D9CFC-42E4-4DDA-9641-21FA992F4455}" type="presParOf" srcId="{D79B47F5-9021-49B2-B49D-470AC319DC13}" destId="{442421CF-FC01-4784-BC1D-60322AFA7F77}" srcOrd="1" destOrd="0" presId="urn:microsoft.com/office/officeart/2005/8/layout/hList7"/>
    <dgm:cxn modelId="{3B2D55A5-8CA6-47C8-8C34-22120F99780B}" type="presParOf" srcId="{D79B47F5-9021-49B2-B49D-470AC319DC13}" destId="{5ECAD141-F6B0-4136-BA4F-62BEB80E021B}" srcOrd="2" destOrd="0" presId="urn:microsoft.com/office/officeart/2005/8/layout/hList7"/>
    <dgm:cxn modelId="{F97D6F28-8ED5-4331-9567-C26705D3BF99}" type="presParOf" srcId="{D79B47F5-9021-49B2-B49D-470AC319DC13}" destId="{6065417F-C339-4AB1-8941-A19B8E93E9C1}" srcOrd="3" destOrd="0" presId="urn:microsoft.com/office/officeart/2005/8/layout/hList7"/>
    <dgm:cxn modelId="{ECC4D4BB-B77A-4C6D-8CC5-9D0E8161049B}" type="presParOf" srcId="{559E32E3-A9EE-46B2-9F5A-DE97CA2A2C02}" destId="{1864780F-65C4-40A2-B394-4113B7D212EC}" srcOrd="1" destOrd="0" presId="urn:microsoft.com/office/officeart/2005/8/layout/hList7"/>
    <dgm:cxn modelId="{F07BF7E2-6BC8-4CB3-951C-76A7D16BB12F}" type="presParOf" srcId="{559E32E3-A9EE-46B2-9F5A-DE97CA2A2C02}" destId="{F41573C4-E4B3-4055-AF3D-D254EB205553}" srcOrd="2" destOrd="0" presId="urn:microsoft.com/office/officeart/2005/8/layout/hList7"/>
    <dgm:cxn modelId="{7B71F665-3961-466E-98A0-E76545815F14}" type="presParOf" srcId="{F41573C4-E4B3-4055-AF3D-D254EB205553}" destId="{BB62B23D-802F-40AB-A4F3-F5480ABB421A}" srcOrd="0" destOrd="0" presId="urn:microsoft.com/office/officeart/2005/8/layout/hList7"/>
    <dgm:cxn modelId="{A7735AFC-7CD2-41EB-99BB-FFFC1B399EBC}" type="presParOf" srcId="{F41573C4-E4B3-4055-AF3D-D254EB205553}" destId="{1A8CA67C-48BE-411E-9798-16120BABBA8B}" srcOrd="1" destOrd="0" presId="urn:microsoft.com/office/officeart/2005/8/layout/hList7"/>
    <dgm:cxn modelId="{CE44FE2B-4258-4579-B7E3-586E53400E6C}" type="presParOf" srcId="{F41573C4-E4B3-4055-AF3D-D254EB205553}" destId="{83481F6E-8AE9-461C-B524-387D57750CD6}" srcOrd="2" destOrd="0" presId="urn:microsoft.com/office/officeart/2005/8/layout/hList7"/>
    <dgm:cxn modelId="{1D505C51-9997-4E2C-B1DC-5CB716ABB23C}" type="presParOf" srcId="{F41573C4-E4B3-4055-AF3D-D254EB205553}" destId="{C5691FCC-12EF-4901-AA71-4A653691788A}" srcOrd="3" destOrd="0" presId="urn:microsoft.com/office/officeart/2005/8/layout/hList7"/>
    <dgm:cxn modelId="{9967936F-F529-4D8C-98CD-5ACC1CDC874C}" type="presParOf" srcId="{559E32E3-A9EE-46B2-9F5A-DE97CA2A2C02}" destId="{28A8A65B-1970-47E9-8E17-11B21D0469FB}" srcOrd="3" destOrd="0" presId="urn:microsoft.com/office/officeart/2005/8/layout/hList7"/>
    <dgm:cxn modelId="{E85D948E-A45E-4275-896C-BA1C1BCA699C}" type="presParOf" srcId="{559E32E3-A9EE-46B2-9F5A-DE97CA2A2C02}" destId="{ACB4A350-1592-425A-9C1D-E6747180AF32}" srcOrd="4" destOrd="0" presId="urn:microsoft.com/office/officeart/2005/8/layout/hList7"/>
    <dgm:cxn modelId="{502EB4FF-CDD0-4624-BD57-DB366A73E294}" type="presParOf" srcId="{ACB4A350-1592-425A-9C1D-E6747180AF32}" destId="{485A77ED-6D4A-474F-91FD-25461CA1AA78}" srcOrd="0" destOrd="0" presId="urn:microsoft.com/office/officeart/2005/8/layout/hList7"/>
    <dgm:cxn modelId="{875128A0-E52B-4791-B601-AA7ABF24DFC2}" type="presParOf" srcId="{ACB4A350-1592-425A-9C1D-E6747180AF32}" destId="{FC425D3E-0E3E-4B95-B639-1051A502394D}" srcOrd="1" destOrd="0" presId="urn:microsoft.com/office/officeart/2005/8/layout/hList7"/>
    <dgm:cxn modelId="{391FF83F-7B87-4D22-9255-32A52C255A30}" type="presParOf" srcId="{ACB4A350-1592-425A-9C1D-E6747180AF32}" destId="{751576D7-E36B-48AC-9B5A-7044324A14D2}" srcOrd="2" destOrd="0" presId="urn:microsoft.com/office/officeart/2005/8/layout/hList7"/>
    <dgm:cxn modelId="{E5BB7263-FCF1-4C02-B120-225DD9F9B61D}" type="presParOf" srcId="{ACB4A350-1592-425A-9C1D-E6747180AF32}" destId="{5C50BF1F-2A30-449B-A742-A11232ECF82F}" srcOrd="3" destOrd="0" presId="urn:microsoft.com/office/officeart/2005/8/layout/hList7"/>
    <dgm:cxn modelId="{8AF2DF65-236B-4C39-9121-636924A4D386}" type="presParOf" srcId="{559E32E3-A9EE-46B2-9F5A-DE97CA2A2C02}" destId="{EB23E1B5-360B-4CEC-887E-4EE239186D92}" srcOrd="5" destOrd="0" presId="urn:microsoft.com/office/officeart/2005/8/layout/hList7"/>
    <dgm:cxn modelId="{D01FBFF6-3E52-4511-9E3E-B0344218441D}" type="presParOf" srcId="{559E32E3-A9EE-46B2-9F5A-DE97CA2A2C02}" destId="{8D083AA8-BAE1-4D03-B73B-8B9E94387290}" srcOrd="6" destOrd="0" presId="urn:microsoft.com/office/officeart/2005/8/layout/hList7"/>
    <dgm:cxn modelId="{58A8D069-4AF1-496D-BF84-5F2050224BF5}" type="presParOf" srcId="{8D083AA8-BAE1-4D03-B73B-8B9E94387290}" destId="{B9325B98-1837-4B9F-B342-614328625C86}" srcOrd="0" destOrd="0" presId="urn:microsoft.com/office/officeart/2005/8/layout/hList7"/>
    <dgm:cxn modelId="{EF7B279F-FD2E-460B-B230-F7BD02C7B8DE}" type="presParOf" srcId="{8D083AA8-BAE1-4D03-B73B-8B9E94387290}" destId="{4B823F88-1E7B-43EA-B5C3-529D545D12B2}" srcOrd="1" destOrd="0" presId="urn:microsoft.com/office/officeart/2005/8/layout/hList7"/>
    <dgm:cxn modelId="{A49FA245-E344-4380-A838-44BD58A9F183}" type="presParOf" srcId="{8D083AA8-BAE1-4D03-B73B-8B9E94387290}" destId="{1E3C15A6-4CDF-4D5A-A251-1919C533C57D}" srcOrd="2" destOrd="0" presId="urn:microsoft.com/office/officeart/2005/8/layout/hList7"/>
    <dgm:cxn modelId="{62B1CD9E-D851-4AF9-B0CC-9023559EE242}" type="presParOf" srcId="{8D083AA8-BAE1-4D03-B73B-8B9E94387290}" destId="{9DF2FD1A-32E2-4830-9A38-B5BEB77D803E}" srcOrd="3" destOrd="0" presId="urn:microsoft.com/office/officeart/2005/8/layout/hList7"/>
    <dgm:cxn modelId="{E08ACFC9-EF4C-42C5-8023-E7660C257071}" type="presParOf" srcId="{559E32E3-A9EE-46B2-9F5A-DE97CA2A2C02}" destId="{EDD4319F-33C8-49D0-BDEF-7D4DC80665DD}" srcOrd="7" destOrd="0" presId="urn:microsoft.com/office/officeart/2005/8/layout/hList7"/>
    <dgm:cxn modelId="{DC845EC5-E6D1-4597-B362-695177A3565D}" type="presParOf" srcId="{559E32E3-A9EE-46B2-9F5A-DE97CA2A2C02}" destId="{1F305D91-DE8B-4F5B-8E68-4A799538AB8A}" srcOrd="8" destOrd="0" presId="urn:microsoft.com/office/officeart/2005/8/layout/hList7"/>
    <dgm:cxn modelId="{0C709E21-44DD-4C2D-82E4-F6CD4933D011}" type="presParOf" srcId="{1F305D91-DE8B-4F5B-8E68-4A799538AB8A}" destId="{6BF0008E-7F72-4454-9E90-CE900434A623}" srcOrd="0" destOrd="0" presId="urn:microsoft.com/office/officeart/2005/8/layout/hList7"/>
    <dgm:cxn modelId="{92E5CE39-EEBA-49FF-BD3B-B57F30F45DFB}" type="presParOf" srcId="{1F305D91-DE8B-4F5B-8E68-4A799538AB8A}" destId="{F1E04841-66C1-45CB-91D0-E76C2F2F68AF}" srcOrd="1" destOrd="0" presId="urn:microsoft.com/office/officeart/2005/8/layout/hList7"/>
    <dgm:cxn modelId="{85D2D557-D12F-41D4-A0BD-76AB4D471F29}" type="presParOf" srcId="{1F305D91-DE8B-4F5B-8E68-4A799538AB8A}" destId="{E02FD712-574C-4E74-95E5-8774E97E693E}" srcOrd="2" destOrd="0" presId="urn:microsoft.com/office/officeart/2005/8/layout/hList7"/>
    <dgm:cxn modelId="{2585875F-98E7-4684-99A6-B491C46A81EA}" type="presParOf" srcId="{1F305D91-DE8B-4F5B-8E68-4A799538AB8A}" destId="{7EBCFFA7-BD2D-4DC8-8F69-84D0298F70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9492F2-AF3A-492E-A3BE-D79174CAE728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8254775-3AE1-4581-98A3-9E959FA3B56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000" dirty="0" err="1"/>
            <a:t>মূল্যায়ন</a:t>
          </a:r>
          <a:r>
            <a:rPr lang="en-US" sz="4000" dirty="0"/>
            <a:t>  </a:t>
          </a:r>
        </a:p>
      </dgm:t>
    </dgm:pt>
    <dgm:pt modelId="{EAB03C12-737C-4C1B-A2C4-D194EA87F8C1}" type="parTrans" cxnId="{8EEB645E-D637-4EE5-909B-6A621DF0C793}">
      <dgm:prSet/>
      <dgm:spPr/>
      <dgm:t>
        <a:bodyPr/>
        <a:lstStyle/>
        <a:p>
          <a:endParaRPr lang="en-US" sz="2400"/>
        </a:p>
      </dgm:t>
    </dgm:pt>
    <dgm:pt modelId="{40962FC9-2761-4604-AD26-32F34BFCA285}" type="sibTrans" cxnId="{8EEB645E-D637-4EE5-909B-6A621DF0C793}">
      <dgm:prSet/>
      <dgm:spPr/>
      <dgm:t>
        <a:bodyPr/>
        <a:lstStyle/>
        <a:p>
          <a:endParaRPr lang="en-US" sz="2400"/>
        </a:p>
      </dgm:t>
    </dgm:pt>
    <dgm:pt modelId="{C890B54E-C422-47F2-984D-27F582264689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400" dirty="0" err="1"/>
            <a:t>মাইকেল</a:t>
          </a:r>
          <a:r>
            <a:rPr lang="en-US" sz="2400" dirty="0"/>
            <a:t>  </a:t>
          </a:r>
          <a:r>
            <a:rPr lang="en-US" sz="2400" dirty="0" err="1"/>
            <a:t>মধুসূদন</a:t>
          </a:r>
          <a:r>
            <a:rPr lang="en-US" sz="2400" dirty="0"/>
            <a:t>  </a:t>
          </a:r>
          <a:r>
            <a:rPr lang="en-US" sz="2400" dirty="0" err="1"/>
            <a:t>দত্ত</a:t>
          </a:r>
          <a:r>
            <a:rPr lang="en-US" sz="2400" dirty="0"/>
            <a:t> </a:t>
          </a:r>
          <a:r>
            <a:rPr lang="en-US" sz="2400" dirty="0" err="1"/>
            <a:t>কত</a:t>
          </a:r>
          <a:r>
            <a:rPr lang="en-US" sz="2400" dirty="0"/>
            <a:t>  </a:t>
          </a:r>
          <a:r>
            <a:rPr lang="en-US" sz="2400" dirty="0" err="1"/>
            <a:t>সালে</a:t>
          </a:r>
          <a:r>
            <a:rPr lang="en-US" sz="2400" dirty="0"/>
            <a:t>  </a:t>
          </a:r>
          <a:r>
            <a:rPr lang="en-US" sz="2400" dirty="0" err="1"/>
            <a:t>জন্ম</a:t>
          </a:r>
          <a:r>
            <a:rPr lang="en-US" sz="2400" dirty="0"/>
            <a:t>  </a:t>
          </a:r>
          <a:r>
            <a:rPr lang="en-US" sz="2400" dirty="0" err="1"/>
            <a:t>গ্রহন</a:t>
          </a:r>
          <a:r>
            <a:rPr lang="en-US" sz="2400" dirty="0"/>
            <a:t>  </a:t>
          </a:r>
          <a:r>
            <a:rPr lang="en-US" sz="2400" dirty="0" err="1"/>
            <a:t>করেন</a:t>
          </a:r>
          <a:r>
            <a:rPr lang="en-US" sz="2400" dirty="0"/>
            <a:t>  ?</a:t>
          </a:r>
        </a:p>
      </dgm:t>
    </dgm:pt>
    <dgm:pt modelId="{FF02E61F-82AA-4883-917D-68EDCF83E1D8}" type="parTrans" cxnId="{13B726D2-3732-4DDD-A21A-A11202C70338}">
      <dgm:prSet/>
      <dgm:spPr/>
      <dgm:t>
        <a:bodyPr/>
        <a:lstStyle/>
        <a:p>
          <a:endParaRPr lang="en-US" sz="2400"/>
        </a:p>
      </dgm:t>
    </dgm:pt>
    <dgm:pt modelId="{45A7C913-F760-4592-B935-4B149745747B}" type="sibTrans" cxnId="{13B726D2-3732-4DDD-A21A-A11202C70338}">
      <dgm:prSet/>
      <dgm:spPr/>
      <dgm:t>
        <a:bodyPr/>
        <a:lstStyle/>
        <a:p>
          <a:endParaRPr lang="en-US" sz="2400"/>
        </a:p>
      </dgm:t>
    </dgm:pt>
    <dgm:pt modelId="{B68BB3A6-3333-4738-872B-7AB2F90141E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400" dirty="0" err="1"/>
            <a:t>মেঘনাদবধ</a:t>
          </a:r>
          <a:r>
            <a:rPr lang="en-US" sz="2400" dirty="0"/>
            <a:t>  </a:t>
          </a:r>
          <a:r>
            <a:rPr lang="en-US" sz="2400" dirty="0" err="1"/>
            <a:t>কাব্য</a:t>
          </a:r>
          <a:r>
            <a:rPr lang="en-US" sz="2400" dirty="0"/>
            <a:t>  </a:t>
          </a:r>
          <a:r>
            <a:rPr lang="en-US" sz="2400" dirty="0" err="1"/>
            <a:t>কার</a:t>
          </a:r>
          <a:r>
            <a:rPr lang="en-US" sz="2400" dirty="0"/>
            <a:t>  </a:t>
          </a:r>
          <a:r>
            <a:rPr lang="en-US" sz="2400" dirty="0" err="1"/>
            <a:t>লেখা</a:t>
          </a:r>
          <a:r>
            <a:rPr lang="en-US" sz="2400" dirty="0"/>
            <a:t>  ।</a:t>
          </a:r>
        </a:p>
      </dgm:t>
    </dgm:pt>
    <dgm:pt modelId="{88F9D0E2-7CCD-40B1-A0D9-362E6946D6CD}" type="parTrans" cxnId="{3CF4F38F-4153-49B3-A363-0769179B9047}">
      <dgm:prSet/>
      <dgm:spPr/>
      <dgm:t>
        <a:bodyPr/>
        <a:lstStyle/>
        <a:p>
          <a:endParaRPr lang="en-US" sz="2400"/>
        </a:p>
      </dgm:t>
    </dgm:pt>
    <dgm:pt modelId="{193522A9-BA67-4CF4-B912-D53E37103FCF}" type="sibTrans" cxnId="{3CF4F38F-4153-49B3-A363-0769179B9047}">
      <dgm:prSet/>
      <dgm:spPr/>
      <dgm:t>
        <a:bodyPr/>
        <a:lstStyle/>
        <a:p>
          <a:endParaRPr lang="en-US" sz="2400"/>
        </a:p>
      </dgm:t>
    </dgm:pt>
    <dgm:pt modelId="{DA45AD6F-F7E6-4FE4-8CF9-9A7213E09AB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dirty="0" err="1"/>
            <a:t>কপোতাক্ষ</a:t>
          </a:r>
          <a:r>
            <a:rPr lang="en-US" sz="2000" dirty="0"/>
            <a:t>  </a:t>
          </a:r>
          <a:r>
            <a:rPr lang="en-US" sz="2000" dirty="0" err="1"/>
            <a:t>নদ</a:t>
          </a:r>
          <a:r>
            <a:rPr lang="en-US" sz="2000" dirty="0"/>
            <a:t>  </a:t>
          </a:r>
          <a:r>
            <a:rPr lang="en-US" sz="2000" dirty="0" err="1"/>
            <a:t>কবিতাটি</a:t>
          </a:r>
          <a:r>
            <a:rPr lang="en-US" sz="2000" dirty="0"/>
            <a:t>  </a:t>
          </a:r>
          <a:r>
            <a:rPr lang="en-US" sz="2000" dirty="0" err="1"/>
            <a:t>কবি</a:t>
          </a:r>
          <a:r>
            <a:rPr lang="en-US" sz="2000" dirty="0"/>
            <a:t>  </a:t>
          </a:r>
          <a:r>
            <a:rPr lang="en-US" sz="2000" dirty="0" err="1"/>
            <a:t>কোথায়</a:t>
          </a:r>
          <a:r>
            <a:rPr lang="en-US" sz="2000" dirty="0"/>
            <a:t>  </a:t>
          </a:r>
          <a:r>
            <a:rPr lang="en-US" sz="2000" dirty="0" err="1"/>
            <a:t>বসে</a:t>
          </a:r>
          <a:r>
            <a:rPr lang="en-US" sz="2000" dirty="0"/>
            <a:t>  </a:t>
          </a:r>
          <a:r>
            <a:rPr lang="en-US" sz="2000" dirty="0" err="1"/>
            <a:t>লিখেছেন</a:t>
          </a:r>
          <a:r>
            <a:rPr lang="en-US" sz="2000" dirty="0"/>
            <a:t>  </a:t>
          </a:r>
          <a:r>
            <a:rPr lang="en-US" sz="2000" dirty="0" err="1"/>
            <a:t>এবং</a:t>
          </a:r>
          <a:r>
            <a:rPr lang="en-US" sz="2000" dirty="0"/>
            <a:t>  </a:t>
          </a:r>
          <a:r>
            <a:rPr lang="en-US" sz="2000" dirty="0" err="1"/>
            <a:t>কেন</a:t>
          </a:r>
          <a:r>
            <a:rPr lang="en-US" sz="2000" dirty="0"/>
            <a:t>  ?</a:t>
          </a:r>
        </a:p>
      </dgm:t>
    </dgm:pt>
    <dgm:pt modelId="{74A92DD5-02A0-487E-A40E-FE48A3A019F2}" type="parTrans" cxnId="{0B10D865-1B7A-4E29-85F9-4504995AA92C}">
      <dgm:prSet/>
      <dgm:spPr/>
      <dgm:t>
        <a:bodyPr/>
        <a:lstStyle/>
        <a:p>
          <a:endParaRPr lang="en-US" sz="2400"/>
        </a:p>
      </dgm:t>
    </dgm:pt>
    <dgm:pt modelId="{3DFDBEDE-C83F-44A3-9B5D-A0E7D8E403F7}" type="sibTrans" cxnId="{0B10D865-1B7A-4E29-85F9-4504995AA92C}">
      <dgm:prSet/>
      <dgm:spPr/>
      <dgm:t>
        <a:bodyPr/>
        <a:lstStyle/>
        <a:p>
          <a:endParaRPr lang="en-US" sz="2400"/>
        </a:p>
      </dgm:t>
    </dgm:pt>
    <dgm:pt modelId="{0FA24BC4-5292-42E1-8B06-99FA092D447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400" dirty="0" err="1"/>
            <a:t>সাগরদাড়ি</a:t>
          </a:r>
          <a:r>
            <a:rPr lang="en-US" sz="2400" dirty="0"/>
            <a:t>  </a:t>
          </a:r>
          <a:r>
            <a:rPr lang="en-US" sz="2400" dirty="0" err="1"/>
            <a:t>গ্রামটি</a:t>
          </a:r>
          <a:r>
            <a:rPr lang="en-US" sz="2400" dirty="0"/>
            <a:t>  </a:t>
          </a:r>
          <a:r>
            <a:rPr lang="en-US" sz="2400" dirty="0" err="1"/>
            <a:t>বাংলাদেশের</a:t>
          </a:r>
          <a:r>
            <a:rPr lang="en-US" sz="2400" dirty="0"/>
            <a:t>   </a:t>
          </a:r>
          <a:r>
            <a:rPr lang="en-US" sz="2400" dirty="0" err="1"/>
            <a:t>কোন</a:t>
          </a:r>
          <a:r>
            <a:rPr lang="en-US" sz="2400" dirty="0"/>
            <a:t>  </a:t>
          </a:r>
          <a:r>
            <a:rPr lang="en-US" sz="2400" dirty="0" err="1"/>
            <a:t>জেলায়</a:t>
          </a:r>
          <a:r>
            <a:rPr lang="en-US" sz="2400" dirty="0"/>
            <a:t>   </a:t>
          </a:r>
          <a:r>
            <a:rPr lang="en-US" sz="2400" dirty="0" err="1"/>
            <a:t>অব</a:t>
          </a:r>
          <a:r>
            <a:rPr lang="bn-IN" sz="2400" dirty="0"/>
            <a:t>স্থিত</a:t>
          </a:r>
          <a:r>
            <a:rPr lang="en-US" sz="2400" dirty="0"/>
            <a:t>  ?</a:t>
          </a:r>
        </a:p>
      </dgm:t>
    </dgm:pt>
    <dgm:pt modelId="{03B11E7D-3628-4BDB-AFC1-516D46631C4C}" type="parTrans" cxnId="{AFCBA88C-F661-414A-9636-414E334B9B49}">
      <dgm:prSet/>
      <dgm:spPr/>
      <dgm:t>
        <a:bodyPr/>
        <a:lstStyle/>
        <a:p>
          <a:endParaRPr lang="en-US" sz="2400"/>
        </a:p>
      </dgm:t>
    </dgm:pt>
    <dgm:pt modelId="{3446DEC6-1A7F-46F6-8947-FBCD6D50C1CD}" type="sibTrans" cxnId="{AFCBA88C-F661-414A-9636-414E334B9B49}">
      <dgm:prSet/>
      <dgm:spPr/>
      <dgm:t>
        <a:bodyPr/>
        <a:lstStyle/>
        <a:p>
          <a:endParaRPr lang="en-US" sz="2400"/>
        </a:p>
      </dgm:t>
    </dgm:pt>
    <dgm:pt modelId="{9EE9ABDC-FFD6-4F7D-8867-2E1002087AC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800" dirty="0" err="1"/>
            <a:t>কবির</a:t>
          </a:r>
          <a:r>
            <a:rPr lang="en-US" sz="2800" dirty="0"/>
            <a:t>  </a:t>
          </a:r>
          <a:r>
            <a:rPr lang="en-US" sz="2800" dirty="0" err="1"/>
            <a:t>নামের</a:t>
          </a:r>
          <a:r>
            <a:rPr lang="en-US" sz="2800" dirty="0"/>
            <a:t>  </a:t>
          </a:r>
          <a:r>
            <a:rPr lang="en-US" sz="2800" dirty="0" err="1"/>
            <a:t>আগে</a:t>
          </a:r>
          <a:r>
            <a:rPr lang="en-US" sz="2800" dirty="0"/>
            <a:t>  </a:t>
          </a:r>
          <a:r>
            <a:rPr lang="en-US" sz="2800" dirty="0" err="1"/>
            <a:t>মাইকেল</a:t>
          </a:r>
          <a:r>
            <a:rPr lang="en-US" sz="2800" dirty="0"/>
            <a:t>  </a:t>
          </a:r>
          <a:r>
            <a:rPr lang="en-US" sz="2800" dirty="0" err="1"/>
            <a:t>কেন</a:t>
          </a:r>
          <a:r>
            <a:rPr lang="en-US" sz="2800" dirty="0"/>
            <a:t>  </a:t>
          </a:r>
          <a:r>
            <a:rPr lang="en-US" sz="2800" dirty="0" err="1"/>
            <a:t>হল</a:t>
          </a:r>
          <a:r>
            <a:rPr lang="en-US" sz="2800" dirty="0"/>
            <a:t>  </a:t>
          </a:r>
          <a:r>
            <a:rPr lang="en-US" sz="1200" dirty="0"/>
            <a:t>?</a:t>
          </a:r>
          <a:endParaRPr lang="en-US" sz="1100" dirty="0"/>
        </a:p>
      </dgm:t>
    </dgm:pt>
    <dgm:pt modelId="{02D4D635-1AB6-4059-89D5-FF2B357DD427}" type="parTrans" cxnId="{D0630663-01EF-4154-B889-D1F9269D6EAA}">
      <dgm:prSet/>
      <dgm:spPr/>
      <dgm:t>
        <a:bodyPr/>
        <a:lstStyle/>
        <a:p>
          <a:endParaRPr lang="en-US" sz="2400"/>
        </a:p>
      </dgm:t>
    </dgm:pt>
    <dgm:pt modelId="{060FC3ED-6FA8-43B9-A0F3-4BC2E78FC196}" type="sibTrans" cxnId="{D0630663-01EF-4154-B889-D1F9269D6EAA}">
      <dgm:prSet/>
      <dgm:spPr/>
      <dgm:t>
        <a:bodyPr/>
        <a:lstStyle/>
        <a:p>
          <a:endParaRPr lang="en-US" sz="2400"/>
        </a:p>
      </dgm:t>
    </dgm:pt>
    <dgm:pt modelId="{76ACFA2A-D95B-462E-951A-084B8380AC9A}" type="pres">
      <dgm:prSet presAssocID="{5B9492F2-AF3A-492E-A3BE-D79174CAE7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0CC683-BA62-4149-AA8E-A6EDE717AD9F}" type="pres">
      <dgm:prSet presAssocID="{C8254775-3AE1-4581-98A3-9E959FA3B564}" presName="hierRoot1" presStyleCnt="0">
        <dgm:presLayoutVars>
          <dgm:hierBranch val="init"/>
        </dgm:presLayoutVars>
      </dgm:prSet>
      <dgm:spPr/>
    </dgm:pt>
    <dgm:pt modelId="{5CE71C91-8355-4895-90F1-76B7A263B74D}" type="pres">
      <dgm:prSet presAssocID="{C8254775-3AE1-4581-98A3-9E959FA3B564}" presName="rootComposite1" presStyleCnt="0"/>
      <dgm:spPr/>
    </dgm:pt>
    <dgm:pt modelId="{23C3D6DD-2494-4328-9C11-93168E272DC6}" type="pres">
      <dgm:prSet presAssocID="{C8254775-3AE1-4581-98A3-9E959FA3B564}" presName="rootText1" presStyleLbl="node0" presStyleIdx="0" presStyleCnt="1" custScaleX="174846" custLinFactNeighborX="13621" custLinFactNeighborY="-99154">
        <dgm:presLayoutVars>
          <dgm:chPref val="3"/>
        </dgm:presLayoutVars>
      </dgm:prSet>
      <dgm:spPr/>
    </dgm:pt>
    <dgm:pt modelId="{C062BA5E-9674-47DE-B990-D5CB45E10E73}" type="pres">
      <dgm:prSet presAssocID="{C8254775-3AE1-4581-98A3-9E959FA3B564}" presName="rootConnector1" presStyleLbl="node1" presStyleIdx="0" presStyleCnt="0"/>
      <dgm:spPr/>
    </dgm:pt>
    <dgm:pt modelId="{20B5927A-2062-4826-A982-A92B3F81A7C0}" type="pres">
      <dgm:prSet presAssocID="{C8254775-3AE1-4581-98A3-9E959FA3B564}" presName="hierChild2" presStyleCnt="0"/>
      <dgm:spPr/>
    </dgm:pt>
    <dgm:pt modelId="{12310F04-288A-4998-BD27-C5F456CFDB0D}" type="pres">
      <dgm:prSet presAssocID="{FF02E61F-82AA-4883-917D-68EDCF83E1D8}" presName="Name37" presStyleLbl="parChTrans1D2" presStyleIdx="0" presStyleCnt="5"/>
      <dgm:spPr/>
    </dgm:pt>
    <dgm:pt modelId="{428B0785-2E98-4AE2-B2FD-03E628B39F2C}" type="pres">
      <dgm:prSet presAssocID="{C890B54E-C422-47F2-984D-27F582264689}" presName="hierRoot2" presStyleCnt="0">
        <dgm:presLayoutVars>
          <dgm:hierBranch val="init"/>
        </dgm:presLayoutVars>
      </dgm:prSet>
      <dgm:spPr/>
    </dgm:pt>
    <dgm:pt modelId="{08336A51-6BF2-46C7-8488-2BE050773102}" type="pres">
      <dgm:prSet presAssocID="{C890B54E-C422-47F2-984D-27F582264689}" presName="rootComposite" presStyleCnt="0"/>
      <dgm:spPr/>
    </dgm:pt>
    <dgm:pt modelId="{CD84214A-F324-47F2-8BAF-13961D1EF635}" type="pres">
      <dgm:prSet presAssocID="{C890B54E-C422-47F2-984D-27F582264689}" presName="rootText" presStyleLbl="node2" presStyleIdx="0" presStyleCnt="5" custScaleX="102403" custScaleY="321473" custLinFactNeighborX="-19264" custLinFactNeighborY="6818">
        <dgm:presLayoutVars>
          <dgm:chPref val="3"/>
        </dgm:presLayoutVars>
      </dgm:prSet>
      <dgm:spPr/>
    </dgm:pt>
    <dgm:pt modelId="{88369221-EEB4-4422-93EE-1A29E5C6E365}" type="pres">
      <dgm:prSet presAssocID="{C890B54E-C422-47F2-984D-27F582264689}" presName="rootConnector" presStyleLbl="node2" presStyleIdx="0" presStyleCnt="5"/>
      <dgm:spPr/>
    </dgm:pt>
    <dgm:pt modelId="{2E60CF3F-894F-4DAE-91CC-FE030E9CC492}" type="pres">
      <dgm:prSet presAssocID="{C890B54E-C422-47F2-984D-27F582264689}" presName="hierChild4" presStyleCnt="0"/>
      <dgm:spPr/>
    </dgm:pt>
    <dgm:pt modelId="{09393A78-D605-4784-B7C0-B643D4BC01D7}" type="pres">
      <dgm:prSet presAssocID="{C890B54E-C422-47F2-984D-27F582264689}" presName="hierChild5" presStyleCnt="0"/>
      <dgm:spPr/>
    </dgm:pt>
    <dgm:pt modelId="{71106A49-2173-46E3-B5C8-12F51523FE7F}" type="pres">
      <dgm:prSet presAssocID="{88F9D0E2-7CCD-40B1-A0D9-362E6946D6CD}" presName="Name37" presStyleLbl="parChTrans1D2" presStyleIdx="1" presStyleCnt="5"/>
      <dgm:spPr/>
    </dgm:pt>
    <dgm:pt modelId="{75C3120E-ED82-439D-B4CC-F129782F038E}" type="pres">
      <dgm:prSet presAssocID="{B68BB3A6-3333-4738-872B-7AB2F90141E3}" presName="hierRoot2" presStyleCnt="0">
        <dgm:presLayoutVars>
          <dgm:hierBranch val="init"/>
        </dgm:presLayoutVars>
      </dgm:prSet>
      <dgm:spPr/>
    </dgm:pt>
    <dgm:pt modelId="{CB20CB40-94B3-4E96-A5CA-9991EC29C871}" type="pres">
      <dgm:prSet presAssocID="{B68BB3A6-3333-4738-872B-7AB2F90141E3}" presName="rootComposite" presStyleCnt="0"/>
      <dgm:spPr/>
    </dgm:pt>
    <dgm:pt modelId="{784FBB16-DE88-4CB3-B0BB-79499CB279BC}" type="pres">
      <dgm:prSet presAssocID="{B68BB3A6-3333-4738-872B-7AB2F90141E3}" presName="rootText" presStyleLbl="node2" presStyleIdx="1" presStyleCnt="5" custScaleX="122363" custScaleY="325970">
        <dgm:presLayoutVars>
          <dgm:chPref val="3"/>
        </dgm:presLayoutVars>
      </dgm:prSet>
      <dgm:spPr/>
    </dgm:pt>
    <dgm:pt modelId="{12483E4F-FFAF-4F05-9D52-A6D7125B9491}" type="pres">
      <dgm:prSet presAssocID="{B68BB3A6-3333-4738-872B-7AB2F90141E3}" presName="rootConnector" presStyleLbl="node2" presStyleIdx="1" presStyleCnt="5"/>
      <dgm:spPr/>
    </dgm:pt>
    <dgm:pt modelId="{72AF7601-1276-4023-A009-98A83A366B59}" type="pres">
      <dgm:prSet presAssocID="{B68BB3A6-3333-4738-872B-7AB2F90141E3}" presName="hierChild4" presStyleCnt="0"/>
      <dgm:spPr/>
    </dgm:pt>
    <dgm:pt modelId="{CB4B7D18-CE75-4BC3-A66B-D4F785E878B7}" type="pres">
      <dgm:prSet presAssocID="{B68BB3A6-3333-4738-872B-7AB2F90141E3}" presName="hierChild5" presStyleCnt="0"/>
      <dgm:spPr/>
    </dgm:pt>
    <dgm:pt modelId="{41ABDB55-832B-4A15-BD26-C8C63066A988}" type="pres">
      <dgm:prSet presAssocID="{74A92DD5-02A0-487E-A40E-FE48A3A019F2}" presName="Name37" presStyleLbl="parChTrans1D2" presStyleIdx="2" presStyleCnt="5"/>
      <dgm:spPr/>
    </dgm:pt>
    <dgm:pt modelId="{95E7F5BB-42A5-4604-B6F3-8A7A349439A1}" type="pres">
      <dgm:prSet presAssocID="{DA45AD6F-F7E6-4FE4-8CF9-9A7213E09AB5}" presName="hierRoot2" presStyleCnt="0">
        <dgm:presLayoutVars>
          <dgm:hierBranch val="init"/>
        </dgm:presLayoutVars>
      </dgm:prSet>
      <dgm:spPr/>
    </dgm:pt>
    <dgm:pt modelId="{617FAFBC-CD27-456C-86A5-A3F63D12FB02}" type="pres">
      <dgm:prSet presAssocID="{DA45AD6F-F7E6-4FE4-8CF9-9A7213E09AB5}" presName="rootComposite" presStyleCnt="0"/>
      <dgm:spPr/>
    </dgm:pt>
    <dgm:pt modelId="{353A4157-BB41-455A-B415-B2825A5A5C01}" type="pres">
      <dgm:prSet presAssocID="{DA45AD6F-F7E6-4FE4-8CF9-9A7213E09AB5}" presName="rootText" presStyleLbl="node2" presStyleIdx="2" presStyleCnt="5" custScaleY="305205" custLinFactNeighborX="5679" custLinFactNeighborY="13904">
        <dgm:presLayoutVars>
          <dgm:chPref val="3"/>
        </dgm:presLayoutVars>
      </dgm:prSet>
      <dgm:spPr/>
    </dgm:pt>
    <dgm:pt modelId="{C93D0BB4-0773-4701-9EB0-44F51EE7BCD6}" type="pres">
      <dgm:prSet presAssocID="{DA45AD6F-F7E6-4FE4-8CF9-9A7213E09AB5}" presName="rootConnector" presStyleLbl="node2" presStyleIdx="2" presStyleCnt="5"/>
      <dgm:spPr/>
    </dgm:pt>
    <dgm:pt modelId="{DAAC1DF3-2A7E-4E2F-805A-BC348758A9E8}" type="pres">
      <dgm:prSet presAssocID="{DA45AD6F-F7E6-4FE4-8CF9-9A7213E09AB5}" presName="hierChild4" presStyleCnt="0"/>
      <dgm:spPr/>
    </dgm:pt>
    <dgm:pt modelId="{EDFA3E1B-7C16-4177-8274-8CB86761DD75}" type="pres">
      <dgm:prSet presAssocID="{DA45AD6F-F7E6-4FE4-8CF9-9A7213E09AB5}" presName="hierChild5" presStyleCnt="0"/>
      <dgm:spPr/>
    </dgm:pt>
    <dgm:pt modelId="{004FEF55-B29C-42D4-AC96-2EA96523C9EA}" type="pres">
      <dgm:prSet presAssocID="{03B11E7D-3628-4BDB-AFC1-516D46631C4C}" presName="Name37" presStyleLbl="parChTrans1D2" presStyleIdx="3" presStyleCnt="5"/>
      <dgm:spPr/>
    </dgm:pt>
    <dgm:pt modelId="{334A35F4-9E6A-4A8D-81C5-593C0F811236}" type="pres">
      <dgm:prSet presAssocID="{0FA24BC4-5292-42E1-8B06-99FA092D447C}" presName="hierRoot2" presStyleCnt="0">
        <dgm:presLayoutVars>
          <dgm:hierBranch val="init"/>
        </dgm:presLayoutVars>
      </dgm:prSet>
      <dgm:spPr/>
    </dgm:pt>
    <dgm:pt modelId="{0D8185E0-9326-478E-B782-01E4DE13BA3F}" type="pres">
      <dgm:prSet presAssocID="{0FA24BC4-5292-42E1-8B06-99FA092D447C}" presName="rootComposite" presStyleCnt="0"/>
      <dgm:spPr/>
    </dgm:pt>
    <dgm:pt modelId="{6DA84C5A-370A-4D5A-B8B1-645074DE3880}" type="pres">
      <dgm:prSet presAssocID="{0FA24BC4-5292-42E1-8B06-99FA092D447C}" presName="rootText" presStyleLbl="node2" presStyleIdx="3" presStyleCnt="5" custScaleY="296804" custLinFactNeighborX="7107" custLinFactNeighborY="18104">
        <dgm:presLayoutVars>
          <dgm:chPref val="3"/>
        </dgm:presLayoutVars>
      </dgm:prSet>
      <dgm:spPr/>
    </dgm:pt>
    <dgm:pt modelId="{052D7C25-AA77-4AFE-A674-ED9F8010B1D9}" type="pres">
      <dgm:prSet presAssocID="{0FA24BC4-5292-42E1-8B06-99FA092D447C}" presName="rootConnector" presStyleLbl="node2" presStyleIdx="3" presStyleCnt="5"/>
      <dgm:spPr/>
    </dgm:pt>
    <dgm:pt modelId="{ADB04B1A-0507-48E6-B5F7-50448A7045BC}" type="pres">
      <dgm:prSet presAssocID="{0FA24BC4-5292-42E1-8B06-99FA092D447C}" presName="hierChild4" presStyleCnt="0"/>
      <dgm:spPr/>
    </dgm:pt>
    <dgm:pt modelId="{83C13665-390B-4EB8-9E56-EC71F97C8116}" type="pres">
      <dgm:prSet presAssocID="{0FA24BC4-5292-42E1-8B06-99FA092D447C}" presName="hierChild5" presStyleCnt="0"/>
      <dgm:spPr/>
    </dgm:pt>
    <dgm:pt modelId="{073B906C-759E-434C-A3D0-E8B5C70F94A6}" type="pres">
      <dgm:prSet presAssocID="{02D4D635-1AB6-4059-89D5-FF2B357DD427}" presName="Name37" presStyleLbl="parChTrans1D2" presStyleIdx="4" presStyleCnt="5"/>
      <dgm:spPr/>
    </dgm:pt>
    <dgm:pt modelId="{198D4EBD-5A8E-4149-A3A9-86FFAAC29E89}" type="pres">
      <dgm:prSet presAssocID="{9EE9ABDC-FFD6-4F7D-8867-2E1002087AC5}" presName="hierRoot2" presStyleCnt="0">
        <dgm:presLayoutVars>
          <dgm:hierBranch val="init"/>
        </dgm:presLayoutVars>
      </dgm:prSet>
      <dgm:spPr/>
    </dgm:pt>
    <dgm:pt modelId="{7C9E7858-E20A-4E67-9C4B-331699F4145C}" type="pres">
      <dgm:prSet presAssocID="{9EE9ABDC-FFD6-4F7D-8867-2E1002087AC5}" presName="rootComposite" presStyleCnt="0"/>
      <dgm:spPr/>
    </dgm:pt>
    <dgm:pt modelId="{F7DD3A93-1798-400B-84B2-740FC185EC73}" type="pres">
      <dgm:prSet presAssocID="{9EE9ABDC-FFD6-4F7D-8867-2E1002087AC5}" presName="rootText" presStyleLbl="node2" presStyleIdx="4" presStyleCnt="5" custScaleY="314392" custLinFactNeighborX="13791" custLinFactNeighborY="-3828">
        <dgm:presLayoutVars>
          <dgm:chPref val="3"/>
        </dgm:presLayoutVars>
      </dgm:prSet>
      <dgm:spPr/>
    </dgm:pt>
    <dgm:pt modelId="{39D51233-14C4-4E7A-893C-CFCDBA46DD4C}" type="pres">
      <dgm:prSet presAssocID="{9EE9ABDC-FFD6-4F7D-8867-2E1002087AC5}" presName="rootConnector" presStyleLbl="node2" presStyleIdx="4" presStyleCnt="5"/>
      <dgm:spPr/>
    </dgm:pt>
    <dgm:pt modelId="{3C438587-1B98-4AEA-8EF8-CCF073E5AF63}" type="pres">
      <dgm:prSet presAssocID="{9EE9ABDC-FFD6-4F7D-8867-2E1002087AC5}" presName="hierChild4" presStyleCnt="0"/>
      <dgm:spPr/>
    </dgm:pt>
    <dgm:pt modelId="{5A04082B-6A50-4277-81CA-67C04F4B3FB9}" type="pres">
      <dgm:prSet presAssocID="{9EE9ABDC-FFD6-4F7D-8867-2E1002087AC5}" presName="hierChild5" presStyleCnt="0"/>
      <dgm:spPr/>
    </dgm:pt>
    <dgm:pt modelId="{5BFD0D57-EC2E-46F9-B87D-73715B7E5157}" type="pres">
      <dgm:prSet presAssocID="{C8254775-3AE1-4581-98A3-9E959FA3B564}" presName="hierChild3" presStyleCnt="0"/>
      <dgm:spPr/>
    </dgm:pt>
  </dgm:ptLst>
  <dgm:cxnLst>
    <dgm:cxn modelId="{A1F12037-35E9-4D26-B0CA-C9F2D11A2A81}" type="presOf" srcId="{0FA24BC4-5292-42E1-8B06-99FA092D447C}" destId="{6DA84C5A-370A-4D5A-B8B1-645074DE3880}" srcOrd="0" destOrd="0" presId="urn:microsoft.com/office/officeart/2005/8/layout/orgChart1"/>
    <dgm:cxn modelId="{8EEB645E-D637-4EE5-909B-6A621DF0C793}" srcId="{5B9492F2-AF3A-492E-A3BE-D79174CAE728}" destId="{C8254775-3AE1-4581-98A3-9E959FA3B564}" srcOrd="0" destOrd="0" parTransId="{EAB03C12-737C-4C1B-A2C4-D194EA87F8C1}" sibTransId="{40962FC9-2761-4604-AD26-32F34BFCA285}"/>
    <dgm:cxn modelId="{766E8A5E-AD03-48DC-89DF-2FE1F1FCA28D}" type="presOf" srcId="{0FA24BC4-5292-42E1-8B06-99FA092D447C}" destId="{052D7C25-AA77-4AFE-A674-ED9F8010B1D9}" srcOrd="1" destOrd="0" presId="urn:microsoft.com/office/officeart/2005/8/layout/orgChart1"/>
    <dgm:cxn modelId="{E5D26261-D0C6-4A81-94DB-BA5E8BB1D8D2}" type="presOf" srcId="{88F9D0E2-7CCD-40B1-A0D9-362E6946D6CD}" destId="{71106A49-2173-46E3-B5C8-12F51523FE7F}" srcOrd="0" destOrd="0" presId="urn:microsoft.com/office/officeart/2005/8/layout/orgChart1"/>
    <dgm:cxn modelId="{D0630663-01EF-4154-B889-D1F9269D6EAA}" srcId="{C8254775-3AE1-4581-98A3-9E959FA3B564}" destId="{9EE9ABDC-FFD6-4F7D-8867-2E1002087AC5}" srcOrd="4" destOrd="0" parTransId="{02D4D635-1AB6-4059-89D5-FF2B357DD427}" sibTransId="{060FC3ED-6FA8-43B9-A0F3-4BC2E78FC196}"/>
    <dgm:cxn modelId="{0B10D865-1B7A-4E29-85F9-4504995AA92C}" srcId="{C8254775-3AE1-4581-98A3-9E959FA3B564}" destId="{DA45AD6F-F7E6-4FE4-8CF9-9A7213E09AB5}" srcOrd="2" destOrd="0" parTransId="{74A92DD5-02A0-487E-A40E-FE48A3A019F2}" sibTransId="{3DFDBEDE-C83F-44A3-9B5D-A0E7D8E403F7}"/>
    <dgm:cxn modelId="{86B64B66-6351-4574-BEB5-018FD08E8148}" type="presOf" srcId="{B68BB3A6-3333-4738-872B-7AB2F90141E3}" destId="{12483E4F-FFAF-4F05-9D52-A6D7125B9491}" srcOrd="1" destOrd="0" presId="urn:microsoft.com/office/officeart/2005/8/layout/orgChart1"/>
    <dgm:cxn modelId="{5A0FAA75-8E28-457D-AC09-15142431A94E}" type="presOf" srcId="{5B9492F2-AF3A-492E-A3BE-D79174CAE728}" destId="{76ACFA2A-D95B-462E-951A-084B8380AC9A}" srcOrd="0" destOrd="0" presId="urn:microsoft.com/office/officeart/2005/8/layout/orgChart1"/>
    <dgm:cxn modelId="{1D4E9177-D3B8-421F-88E3-448F7EC18AAB}" type="presOf" srcId="{C8254775-3AE1-4581-98A3-9E959FA3B564}" destId="{C062BA5E-9674-47DE-B990-D5CB45E10E73}" srcOrd="1" destOrd="0" presId="urn:microsoft.com/office/officeart/2005/8/layout/orgChart1"/>
    <dgm:cxn modelId="{6E4EEB77-CB01-4B36-8FBB-D9CE157312D5}" type="presOf" srcId="{03B11E7D-3628-4BDB-AFC1-516D46631C4C}" destId="{004FEF55-B29C-42D4-AC96-2EA96523C9EA}" srcOrd="0" destOrd="0" presId="urn:microsoft.com/office/officeart/2005/8/layout/orgChart1"/>
    <dgm:cxn modelId="{7FC3CD85-0688-4851-BDF1-317E76CEE8B3}" type="presOf" srcId="{9EE9ABDC-FFD6-4F7D-8867-2E1002087AC5}" destId="{39D51233-14C4-4E7A-893C-CFCDBA46DD4C}" srcOrd="1" destOrd="0" presId="urn:microsoft.com/office/officeart/2005/8/layout/orgChart1"/>
    <dgm:cxn modelId="{0AE42A86-20F5-4498-9A25-4E59ADB07470}" type="presOf" srcId="{74A92DD5-02A0-487E-A40E-FE48A3A019F2}" destId="{41ABDB55-832B-4A15-BD26-C8C63066A988}" srcOrd="0" destOrd="0" presId="urn:microsoft.com/office/officeart/2005/8/layout/orgChart1"/>
    <dgm:cxn modelId="{AFCBA88C-F661-414A-9636-414E334B9B49}" srcId="{C8254775-3AE1-4581-98A3-9E959FA3B564}" destId="{0FA24BC4-5292-42E1-8B06-99FA092D447C}" srcOrd="3" destOrd="0" parTransId="{03B11E7D-3628-4BDB-AFC1-516D46631C4C}" sibTransId="{3446DEC6-1A7F-46F6-8947-FBCD6D50C1CD}"/>
    <dgm:cxn modelId="{676BFE8E-804A-449C-A1EA-3A60CF00D489}" type="presOf" srcId="{DA45AD6F-F7E6-4FE4-8CF9-9A7213E09AB5}" destId="{353A4157-BB41-455A-B415-B2825A5A5C01}" srcOrd="0" destOrd="0" presId="urn:microsoft.com/office/officeart/2005/8/layout/orgChart1"/>
    <dgm:cxn modelId="{3CF4F38F-4153-49B3-A363-0769179B9047}" srcId="{C8254775-3AE1-4581-98A3-9E959FA3B564}" destId="{B68BB3A6-3333-4738-872B-7AB2F90141E3}" srcOrd="1" destOrd="0" parTransId="{88F9D0E2-7CCD-40B1-A0D9-362E6946D6CD}" sibTransId="{193522A9-BA67-4CF4-B912-D53E37103FCF}"/>
    <dgm:cxn modelId="{BF765CBF-BE6B-4803-88FC-79C8E3BE25F8}" type="presOf" srcId="{9EE9ABDC-FFD6-4F7D-8867-2E1002087AC5}" destId="{F7DD3A93-1798-400B-84B2-740FC185EC73}" srcOrd="0" destOrd="0" presId="urn:microsoft.com/office/officeart/2005/8/layout/orgChart1"/>
    <dgm:cxn modelId="{AA854FC0-FEBE-487E-BC0B-48D623EE9917}" type="presOf" srcId="{B68BB3A6-3333-4738-872B-7AB2F90141E3}" destId="{784FBB16-DE88-4CB3-B0BB-79499CB279BC}" srcOrd="0" destOrd="0" presId="urn:microsoft.com/office/officeart/2005/8/layout/orgChart1"/>
    <dgm:cxn modelId="{E3220DC7-7FBE-4C91-8BC3-7985A9576F4A}" type="presOf" srcId="{FF02E61F-82AA-4883-917D-68EDCF83E1D8}" destId="{12310F04-288A-4998-BD27-C5F456CFDB0D}" srcOrd="0" destOrd="0" presId="urn:microsoft.com/office/officeart/2005/8/layout/orgChart1"/>
    <dgm:cxn modelId="{13B726D2-3732-4DDD-A21A-A11202C70338}" srcId="{C8254775-3AE1-4581-98A3-9E959FA3B564}" destId="{C890B54E-C422-47F2-984D-27F582264689}" srcOrd="0" destOrd="0" parTransId="{FF02E61F-82AA-4883-917D-68EDCF83E1D8}" sibTransId="{45A7C913-F760-4592-B935-4B149745747B}"/>
    <dgm:cxn modelId="{9FCD78D5-6EF6-4424-9FBE-1CB66E301E0D}" type="presOf" srcId="{02D4D635-1AB6-4059-89D5-FF2B357DD427}" destId="{073B906C-759E-434C-A3D0-E8B5C70F94A6}" srcOrd="0" destOrd="0" presId="urn:microsoft.com/office/officeart/2005/8/layout/orgChart1"/>
    <dgm:cxn modelId="{008091ED-55F7-4704-B026-85C432DC6ED6}" type="presOf" srcId="{DA45AD6F-F7E6-4FE4-8CF9-9A7213E09AB5}" destId="{C93D0BB4-0773-4701-9EB0-44F51EE7BCD6}" srcOrd="1" destOrd="0" presId="urn:microsoft.com/office/officeart/2005/8/layout/orgChart1"/>
    <dgm:cxn modelId="{2944E2F0-14DF-44DC-8923-26E2A47F5EEF}" type="presOf" srcId="{C8254775-3AE1-4581-98A3-9E959FA3B564}" destId="{23C3D6DD-2494-4328-9C11-93168E272DC6}" srcOrd="0" destOrd="0" presId="urn:microsoft.com/office/officeart/2005/8/layout/orgChart1"/>
    <dgm:cxn modelId="{1E571BF9-9D83-4868-8947-20F13A7BEEC6}" type="presOf" srcId="{C890B54E-C422-47F2-984D-27F582264689}" destId="{CD84214A-F324-47F2-8BAF-13961D1EF635}" srcOrd="0" destOrd="0" presId="urn:microsoft.com/office/officeart/2005/8/layout/orgChart1"/>
    <dgm:cxn modelId="{CDF3B4FC-D292-4B14-9D6E-04511768A85C}" type="presOf" srcId="{C890B54E-C422-47F2-984D-27F582264689}" destId="{88369221-EEB4-4422-93EE-1A29E5C6E365}" srcOrd="1" destOrd="0" presId="urn:microsoft.com/office/officeart/2005/8/layout/orgChart1"/>
    <dgm:cxn modelId="{60DF8C67-A3F1-4A9F-84D8-82A73A32A2CA}" type="presParOf" srcId="{76ACFA2A-D95B-462E-951A-084B8380AC9A}" destId="{BA0CC683-BA62-4149-AA8E-A6EDE717AD9F}" srcOrd="0" destOrd="0" presId="urn:microsoft.com/office/officeart/2005/8/layout/orgChart1"/>
    <dgm:cxn modelId="{CEFE456E-9CB3-47FA-8C81-ACA94A215053}" type="presParOf" srcId="{BA0CC683-BA62-4149-AA8E-A6EDE717AD9F}" destId="{5CE71C91-8355-4895-90F1-76B7A263B74D}" srcOrd="0" destOrd="0" presId="urn:microsoft.com/office/officeart/2005/8/layout/orgChart1"/>
    <dgm:cxn modelId="{A01B0D16-9F56-4746-BD0A-DF3B50902D42}" type="presParOf" srcId="{5CE71C91-8355-4895-90F1-76B7A263B74D}" destId="{23C3D6DD-2494-4328-9C11-93168E272DC6}" srcOrd="0" destOrd="0" presId="urn:microsoft.com/office/officeart/2005/8/layout/orgChart1"/>
    <dgm:cxn modelId="{429A20BB-DD23-4589-9BB2-3A68412FB99E}" type="presParOf" srcId="{5CE71C91-8355-4895-90F1-76B7A263B74D}" destId="{C062BA5E-9674-47DE-B990-D5CB45E10E73}" srcOrd="1" destOrd="0" presId="urn:microsoft.com/office/officeart/2005/8/layout/orgChart1"/>
    <dgm:cxn modelId="{D77BAD07-CC7F-4C8C-BF45-6A6E422E3037}" type="presParOf" srcId="{BA0CC683-BA62-4149-AA8E-A6EDE717AD9F}" destId="{20B5927A-2062-4826-A982-A92B3F81A7C0}" srcOrd="1" destOrd="0" presId="urn:microsoft.com/office/officeart/2005/8/layout/orgChart1"/>
    <dgm:cxn modelId="{55494E6B-BEE8-4CB7-A2FF-CD1BBE68D3C3}" type="presParOf" srcId="{20B5927A-2062-4826-A982-A92B3F81A7C0}" destId="{12310F04-288A-4998-BD27-C5F456CFDB0D}" srcOrd="0" destOrd="0" presId="urn:microsoft.com/office/officeart/2005/8/layout/orgChart1"/>
    <dgm:cxn modelId="{4556D093-98B7-4624-83F5-82FEBD18CF40}" type="presParOf" srcId="{20B5927A-2062-4826-A982-A92B3F81A7C0}" destId="{428B0785-2E98-4AE2-B2FD-03E628B39F2C}" srcOrd="1" destOrd="0" presId="urn:microsoft.com/office/officeart/2005/8/layout/orgChart1"/>
    <dgm:cxn modelId="{4F985E4C-A337-4DBB-855C-0307DC4F920E}" type="presParOf" srcId="{428B0785-2E98-4AE2-B2FD-03E628B39F2C}" destId="{08336A51-6BF2-46C7-8488-2BE050773102}" srcOrd="0" destOrd="0" presId="urn:microsoft.com/office/officeart/2005/8/layout/orgChart1"/>
    <dgm:cxn modelId="{5A201AD2-E385-4F29-9C2E-3F14B6CB17B6}" type="presParOf" srcId="{08336A51-6BF2-46C7-8488-2BE050773102}" destId="{CD84214A-F324-47F2-8BAF-13961D1EF635}" srcOrd="0" destOrd="0" presId="urn:microsoft.com/office/officeart/2005/8/layout/orgChart1"/>
    <dgm:cxn modelId="{DC2A8EDC-54F0-4D6C-9288-7407AC8A703D}" type="presParOf" srcId="{08336A51-6BF2-46C7-8488-2BE050773102}" destId="{88369221-EEB4-4422-93EE-1A29E5C6E365}" srcOrd="1" destOrd="0" presId="urn:microsoft.com/office/officeart/2005/8/layout/orgChart1"/>
    <dgm:cxn modelId="{8A7F6142-E966-4A94-B50F-A0BE0B0053EE}" type="presParOf" srcId="{428B0785-2E98-4AE2-B2FD-03E628B39F2C}" destId="{2E60CF3F-894F-4DAE-91CC-FE030E9CC492}" srcOrd="1" destOrd="0" presId="urn:microsoft.com/office/officeart/2005/8/layout/orgChart1"/>
    <dgm:cxn modelId="{E59CEACF-A33F-44E6-A346-02628A972DD4}" type="presParOf" srcId="{428B0785-2E98-4AE2-B2FD-03E628B39F2C}" destId="{09393A78-D605-4784-B7C0-B643D4BC01D7}" srcOrd="2" destOrd="0" presId="urn:microsoft.com/office/officeart/2005/8/layout/orgChart1"/>
    <dgm:cxn modelId="{88B001C2-4569-419D-9867-6B3A2761D71D}" type="presParOf" srcId="{20B5927A-2062-4826-A982-A92B3F81A7C0}" destId="{71106A49-2173-46E3-B5C8-12F51523FE7F}" srcOrd="2" destOrd="0" presId="urn:microsoft.com/office/officeart/2005/8/layout/orgChart1"/>
    <dgm:cxn modelId="{B14F646F-C97A-4D4C-A997-B2E6F0077CB1}" type="presParOf" srcId="{20B5927A-2062-4826-A982-A92B3F81A7C0}" destId="{75C3120E-ED82-439D-B4CC-F129782F038E}" srcOrd="3" destOrd="0" presId="urn:microsoft.com/office/officeart/2005/8/layout/orgChart1"/>
    <dgm:cxn modelId="{24DA48CE-7147-4E63-ABA8-39D0E1908A55}" type="presParOf" srcId="{75C3120E-ED82-439D-B4CC-F129782F038E}" destId="{CB20CB40-94B3-4E96-A5CA-9991EC29C871}" srcOrd="0" destOrd="0" presId="urn:microsoft.com/office/officeart/2005/8/layout/orgChart1"/>
    <dgm:cxn modelId="{F9AF63C4-F00A-4712-8593-C073379060BB}" type="presParOf" srcId="{CB20CB40-94B3-4E96-A5CA-9991EC29C871}" destId="{784FBB16-DE88-4CB3-B0BB-79499CB279BC}" srcOrd="0" destOrd="0" presId="urn:microsoft.com/office/officeart/2005/8/layout/orgChart1"/>
    <dgm:cxn modelId="{D7388FC4-74C4-4A5C-B869-A7E014AF1E5F}" type="presParOf" srcId="{CB20CB40-94B3-4E96-A5CA-9991EC29C871}" destId="{12483E4F-FFAF-4F05-9D52-A6D7125B9491}" srcOrd="1" destOrd="0" presId="urn:microsoft.com/office/officeart/2005/8/layout/orgChart1"/>
    <dgm:cxn modelId="{399804B0-DB2A-48DA-87BB-EE570ABE04F7}" type="presParOf" srcId="{75C3120E-ED82-439D-B4CC-F129782F038E}" destId="{72AF7601-1276-4023-A009-98A83A366B59}" srcOrd="1" destOrd="0" presId="urn:microsoft.com/office/officeart/2005/8/layout/orgChart1"/>
    <dgm:cxn modelId="{5194BF24-E8F3-4DF4-90C0-C64D55BB289B}" type="presParOf" srcId="{75C3120E-ED82-439D-B4CC-F129782F038E}" destId="{CB4B7D18-CE75-4BC3-A66B-D4F785E878B7}" srcOrd="2" destOrd="0" presId="urn:microsoft.com/office/officeart/2005/8/layout/orgChart1"/>
    <dgm:cxn modelId="{3D6454E6-76E2-4846-AE96-24150329EE94}" type="presParOf" srcId="{20B5927A-2062-4826-A982-A92B3F81A7C0}" destId="{41ABDB55-832B-4A15-BD26-C8C63066A988}" srcOrd="4" destOrd="0" presId="urn:microsoft.com/office/officeart/2005/8/layout/orgChart1"/>
    <dgm:cxn modelId="{FD8AC752-3F45-46C4-A87F-8AF1C94FD421}" type="presParOf" srcId="{20B5927A-2062-4826-A982-A92B3F81A7C0}" destId="{95E7F5BB-42A5-4604-B6F3-8A7A349439A1}" srcOrd="5" destOrd="0" presId="urn:microsoft.com/office/officeart/2005/8/layout/orgChart1"/>
    <dgm:cxn modelId="{B46736C0-A29D-4B88-BBCD-F46A3D52210E}" type="presParOf" srcId="{95E7F5BB-42A5-4604-B6F3-8A7A349439A1}" destId="{617FAFBC-CD27-456C-86A5-A3F63D12FB02}" srcOrd="0" destOrd="0" presId="urn:microsoft.com/office/officeart/2005/8/layout/orgChart1"/>
    <dgm:cxn modelId="{1A447E07-AA9A-4200-8E4C-D10D767F4EBB}" type="presParOf" srcId="{617FAFBC-CD27-456C-86A5-A3F63D12FB02}" destId="{353A4157-BB41-455A-B415-B2825A5A5C01}" srcOrd="0" destOrd="0" presId="urn:microsoft.com/office/officeart/2005/8/layout/orgChart1"/>
    <dgm:cxn modelId="{22D7DF54-EC7C-4421-AB4E-5D2D6976A10B}" type="presParOf" srcId="{617FAFBC-CD27-456C-86A5-A3F63D12FB02}" destId="{C93D0BB4-0773-4701-9EB0-44F51EE7BCD6}" srcOrd="1" destOrd="0" presId="urn:microsoft.com/office/officeart/2005/8/layout/orgChart1"/>
    <dgm:cxn modelId="{F72492C0-5FFA-466D-9A3F-0015502E1CD2}" type="presParOf" srcId="{95E7F5BB-42A5-4604-B6F3-8A7A349439A1}" destId="{DAAC1DF3-2A7E-4E2F-805A-BC348758A9E8}" srcOrd="1" destOrd="0" presId="urn:microsoft.com/office/officeart/2005/8/layout/orgChart1"/>
    <dgm:cxn modelId="{7FD8D071-74E4-44AB-9D81-36946DA83618}" type="presParOf" srcId="{95E7F5BB-42A5-4604-B6F3-8A7A349439A1}" destId="{EDFA3E1B-7C16-4177-8274-8CB86761DD75}" srcOrd="2" destOrd="0" presId="urn:microsoft.com/office/officeart/2005/8/layout/orgChart1"/>
    <dgm:cxn modelId="{0EA7CB8C-76C5-41F4-AAB5-721D06F9DCF0}" type="presParOf" srcId="{20B5927A-2062-4826-A982-A92B3F81A7C0}" destId="{004FEF55-B29C-42D4-AC96-2EA96523C9EA}" srcOrd="6" destOrd="0" presId="urn:microsoft.com/office/officeart/2005/8/layout/orgChart1"/>
    <dgm:cxn modelId="{3EA80D23-833F-4D82-86FC-1AA9814A1624}" type="presParOf" srcId="{20B5927A-2062-4826-A982-A92B3F81A7C0}" destId="{334A35F4-9E6A-4A8D-81C5-593C0F811236}" srcOrd="7" destOrd="0" presId="urn:microsoft.com/office/officeart/2005/8/layout/orgChart1"/>
    <dgm:cxn modelId="{39429163-170C-461F-B0FF-BF62154EAD8D}" type="presParOf" srcId="{334A35F4-9E6A-4A8D-81C5-593C0F811236}" destId="{0D8185E0-9326-478E-B782-01E4DE13BA3F}" srcOrd="0" destOrd="0" presId="urn:microsoft.com/office/officeart/2005/8/layout/orgChart1"/>
    <dgm:cxn modelId="{699837A6-E99A-405D-AFC8-0BF9F9746ACB}" type="presParOf" srcId="{0D8185E0-9326-478E-B782-01E4DE13BA3F}" destId="{6DA84C5A-370A-4D5A-B8B1-645074DE3880}" srcOrd="0" destOrd="0" presId="urn:microsoft.com/office/officeart/2005/8/layout/orgChart1"/>
    <dgm:cxn modelId="{0EFE9C2F-4D59-40C9-BE28-65E7918D7E99}" type="presParOf" srcId="{0D8185E0-9326-478E-B782-01E4DE13BA3F}" destId="{052D7C25-AA77-4AFE-A674-ED9F8010B1D9}" srcOrd="1" destOrd="0" presId="urn:microsoft.com/office/officeart/2005/8/layout/orgChart1"/>
    <dgm:cxn modelId="{F000F34A-07D1-4CFB-BCF0-0049E36EBF22}" type="presParOf" srcId="{334A35F4-9E6A-4A8D-81C5-593C0F811236}" destId="{ADB04B1A-0507-48E6-B5F7-50448A7045BC}" srcOrd="1" destOrd="0" presId="urn:microsoft.com/office/officeart/2005/8/layout/orgChart1"/>
    <dgm:cxn modelId="{140B7FF1-BC92-4C35-8E99-16795B2CFDE3}" type="presParOf" srcId="{334A35F4-9E6A-4A8D-81C5-593C0F811236}" destId="{83C13665-390B-4EB8-9E56-EC71F97C8116}" srcOrd="2" destOrd="0" presId="urn:microsoft.com/office/officeart/2005/8/layout/orgChart1"/>
    <dgm:cxn modelId="{4CD54807-4A6D-4E9D-BFCD-ED11F96A8CF0}" type="presParOf" srcId="{20B5927A-2062-4826-A982-A92B3F81A7C0}" destId="{073B906C-759E-434C-A3D0-E8B5C70F94A6}" srcOrd="8" destOrd="0" presId="urn:microsoft.com/office/officeart/2005/8/layout/orgChart1"/>
    <dgm:cxn modelId="{E4DFEE63-7D82-4BD6-8092-9CC61C61131D}" type="presParOf" srcId="{20B5927A-2062-4826-A982-A92B3F81A7C0}" destId="{198D4EBD-5A8E-4149-A3A9-86FFAAC29E89}" srcOrd="9" destOrd="0" presId="urn:microsoft.com/office/officeart/2005/8/layout/orgChart1"/>
    <dgm:cxn modelId="{195550FE-6506-47A3-A16C-184363F6C544}" type="presParOf" srcId="{198D4EBD-5A8E-4149-A3A9-86FFAAC29E89}" destId="{7C9E7858-E20A-4E67-9C4B-331699F4145C}" srcOrd="0" destOrd="0" presId="urn:microsoft.com/office/officeart/2005/8/layout/orgChart1"/>
    <dgm:cxn modelId="{323473C4-B7E6-4EF1-B7A2-B08EEA67249D}" type="presParOf" srcId="{7C9E7858-E20A-4E67-9C4B-331699F4145C}" destId="{F7DD3A93-1798-400B-84B2-740FC185EC73}" srcOrd="0" destOrd="0" presId="urn:microsoft.com/office/officeart/2005/8/layout/orgChart1"/>
    <dgm:cxn modelId="{47F2A21D-D7AF-4CA3-A9ED-D8911B72D6FA}" type="presParOf" srcId="{7C9E7858-E20A-4E67-9C4B-331699F4145C}" destId="{39D51233-14C4-4E7A-893C-CFCDBA46DD4C}" srcOrd="1" destOrd="0" presId="urn:microsoft.com/office/officeart/2005/8/layout/orgChart1"/>
    <dgm:cxn modelId="{062BF104-3C19-45A9-9E24-B9A683D26698}" type="presParOf" srcId="{198D4EBD-5A8E-4149-A3A9-86FFAAC29E89}" destId="{3C438587-1B98-4AEA-8EF8-CCF073E5AF63}" srcOrd="1" destOrd="0" presId="urn:microsoft.com/office/officeart/2005/8/layout/orgChart1"/>
    <dgm:cxn modelId="{B553DA3B-F758-4499-BE6C-37DFDA4E4F59}" type="presParOf" srcId="{198D4EBD-5A8E-4149-A3A9-86FFAAC29E89}" destId="{5A04082B-6A50-4277-81CA-67C04F4B3FB9}" srcOrd="2" destOrd="0" presId="urn:microsoft.com/office/officeart/2005/8/layout/orgChart1"/>
    <dgm:cxn modelId="{AE9A731B-E88E-4A7D-B3C1-F5586FA6C531}" type="presParOf" srcId="{BA0CC683-BA62-4149-AA8E-A6EDE717AD9F}" destId="{5BFD0D57-EC2E-46F9-B87D-73715B7E51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9A3144-DA39-4E81-955F-90735B77E010}" type="doc">
      <dgm:prSet loTypeId="urn:microsoft.com/office/officeart/2005/8/layout/target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9DEBEA-DC0C-4156-B7F0-0A7C51F53AB8}">
      <dgm:prSet custT="1"/>
      <dgm:spPr/>
      <dgm:t>
        <a:bodyPr/>
        <a:lstStyle/>
        <a:p>
          <a:pPr rtl="0"/>
          <a:r>
            <a:rPr lang="en-US" sz="2800" dirty="0" err="1"/>
            <a:t>রেখ</a:t>
          </a:r>
          <a:r>
            <a:rPr lang="en-US" sz="2800" dirty="0"/>
            <a:t>  </a:t>
          </a:r>
          <a:r>
            <a:rPr lang="en-US" sz="2800" dirty="0" err="1"/>
            <a:t>মা</a:t>
          </a:r>
          <a:r>
            <a:rPr lang="en-US" sz="2800" dirty="0"/>
            <a:t>  </a:t>
          </a:r>
          <a:r>
            <a:rPr lang="en-US" sz="2800" dirty="0" err="1"/>
            <a:t>দাসেরে</a:t>
          </a:r>
          <a:r>
            <a:rPr lang="en-US" sz="2800" dirty="0"/>
            <a:t>  </a:t>
          </a:r>
          <a:r>
            <a:rPr lang="en-US" sz="2800" dirty="0" err="1"/>
            <a:t>মনে</a:t>
          </a:r>
          <a:r>
            <a:rPr lang="en-US" sz="2800" dirty="0"/>
            <a:t> ,  এ </a:t>
          </a:r>
          <a:r>
            <a:rPr lang="en-US" sz="2800" dirty="0" err="1"/>
            <a:t>মিনতি</a:t>
          </a:r>
          <a:r>
            <a:rPr lang="en-US" sz="2800" dirty="0"/>
            <a:t>   </a:t>
          </a:r>
          <a:r>
            <a:rPr lang="en-US" sz="2800" dirty="0" err="1"/>
            <a:t>করি</a:t>
          </a:r>
          <a:r>
            <a:rPr lang="en-US" sz="2800" dirty="0"/>
            <a:t>  </a:t>
          </a:r>
          <a:r>
            <a:rPr lang="en-US" sz="2800" dirty="0" err="1"/>
            <a:t>পদে</a:t>
          </a:r>
          <a:r>
            <a:rPr lang="en-US" sz="2800" dirty="0"/>
            <a:t> </a:t>
          </a:r>
        </a:p>
      </dgm:t>
    </dgm:pt>
    <dgm:pt modelId="{D48FD7FE-B026-4E98-B773-3E4CFEFD2130}" type="parTrans" cxnId="{B79512EA-53A8-455E-B6F2-54E76DC56651}">
      <dgm:prSet/>
      <dgm:spPr/>
      <dgm:t>
        <a:bodyPr/>
        <a:lstStyle/>
        <a:p>
          <a:endParaRPr lang="en-US" sz="3200"/>
        </a:p>
      </dgm:t>
    </dgm:pt>
    <dgm:pt modelId="{8844D5F9-1C25-43C6-9484-F6DDC9D1B110}" type="sibTrans" cxnId="{B79512EA-53A8-455E-B6F2-54E76DC56651}">
      <dgm:prSet/>
      <dgm:spPr/>
      <dgm:t>
        <a:bodyPr/>
        <a:lstStyle/>
        <a:p>
          <a:endParaRPr lang="en-US" sz="3200"/>
        </a:p>
      </dgm:t>
    </dgm:pt>
    <dgm:pt modelId="{F97A22CA-F5D4-452D-8CB7-67852884BFC3}">
      <dgm:prSet custT="1"/>
      <dgm:spPr/>
      <dgm:t>
        <a:bodyPr/>
        <a:lstStyle/>
        <a:p>
          <a:pPr rtl="0"/>
          <a:r>
            <a:rPr lang="en-US" sz="2800" dirty="0" err="1"/>
            <a:t>সাদিতে</a:t>
          </a:r>
          <a:r>
            <a:rPr lang="en-US" sz="2800" dirty="0"/>
            <a:t>  </a:t>
          </a:r>
          <a:r>
            <a:rPr lang="en-US" sz="2800" dirty="0" err="1"/>
            <a:t>মনের</a:t>
          </a:r>
          <a:r>
            <a:rPr lang="en-US" sz="2800" dirty="0"/>
            <a:t>   </a:t>
          </a:r>
          <a:r>
            <a:rPr lang="en-US" sz="2800" dirty="0" err="1"/>
            <a:t>সাধ</a:t>
          </a:r>
          <a:endParaRPr lang="en-US" sz="2800" dirty="0"/>
        </a:p>
      </dgm:t>
    </dgm:pt>
    <dgm:pt modelId="{DB1C3A40-D9C2-44AA-8940-B847CC63A1B0}" type="parTrans" cxnId="{1B1834AD-CE0F-4F1C-95A2-5F7383E31FC0}">
      <dgm:prSet/>
      <dgm:spPr/>
      <dgm:t>
        <a:bodyPr/>
        <a:lstStyle/>
        <a:p>
          <a:endParaRPr lang="en-US" sz="3200"/>
        </a:p>
      </dgm:t>
    </dgm:pt>
    <dgm:pt modelId="{4B4F6916-07C7-4E39-BADA-862107CAF49D}" type="sibTrans" cxnId="{1B1834AD-CE0F-4F1C-95A2-5F7383E31FC0}">
      <dgm:prSet/>
      <dgm:spPr/>
      <dgm:t>
        <a:bodyPr/>
        <a:lstStyle/>
        <a:p>
          <a:endParaRPr lang="en-US" sz="3200"/>
        </a:p>
      </dgm:t>
    </dgm:pt>
    <dgm:pt modelId="{99519723-8A8C-4E79-8CDF-711A923A35B1}">
      <dgm:prSet custT="1"/>
      <dgm:spPr/>
      <dgm:t>
        <a:bodyPr/>
        <a:lstStyle/>
        <a:p>
          <a:pPr rtl="0"/>
          <a:r>
            <a:rPr lang="en-US" sz="2800" dirty="0" err="1"/>
            <a:t>ঘটে</a:t>
          </a:r>
          <a:r>
            <a:rPr lang="en-US" sz="2800" dirty="0"/>
            <a:t>   </a:t>
          </a:r>
          <a:r>
            <a:rPr lang="en-US" sz="2800" dirty="0" err="1"/>
            <a:t>যদি</a:t>
          </a:r>
          <a:r>
            <a:rPr lang="en-US" sz="2800" dirty="0"/>
            <a:t>  </a:t>
          </a:r>
          <a:r>
            <a:rPr lang="en-US" sz="2800" dirty="0" err="1"/>
            <a:t>পরমাদ</a:t>
          </a:r>
          <a:r>
            <a:rPr lang="en-US" sz="2800" dirty="0"/>
            <a:t>  </a:t>
          </a:r>
        </a:p>
      </dgm:t>
    </dgm:pt>
    <dgm:pt modelId="{AF6BF584-ADD3-462E-81AF-0591F951C961}" type="parTrans" cxnId="{329DBDD6-F516-41C1-A301-A0082633CF77}">
      <dgm:prSet/>
      <dgm:spPr/>
      <dgm:t>
        <a:bodyPr/>
        <a:lstStyle/>
        <a:p>
          <a:endParaRPr lang="en-US" sz="3200"/>
        </a:p>
      </dgm:t>
    </dgm:pt>
    <dgm:pt modelId="{F3E71F71-A2CF-476F-AF22-307728E007EA}" type="sibTrans" cxnId="{329DBDD6-F516-41C1-A301-A0082633CF77}">
      <dgm:prSet/>
      <dgm:spPr/>
      <dgm:t>
        <a:bodyPr/>
        <a:lstStyle/>
        <a:p>
          <a:endParaRPr lang="en-US" sz="3200"/>
        </a:p>
      </dgm:t>
    </dgm:pt>
    <dgm:pt modelId="{7A4C4D5E-3D1B-4CEC-8BEE-D688CF04AF63}">
      <dgm:prSet custT="1"/>
      <dgm:spPr/>
      <dgm:t>
        <a:bodyPr/>
        <a:lstStyle/>
        <a:p>
          <a:pPr rtl="0"/>
          <a:r>
            <a:rPr lang="en-US" sz="2800" dirty="0" err="1"/>
            <a:t>মধুহীন</a:t>
          </a:r>
          <a:r>
            <a:rPr lang="en-US" sz="2800" dirty="0"/>
            <a:t>  </a:t>
          </a:r>
          <a:r>
            <a:rPr lang="en-US" sz="2800" dirty="0" err="1"/>
            <a:t>করো</a:t>
          </a:r>
          <a:r>
            <a:rPr lang="en-US" sz="2800" dirty="0"/>
            <a:t>  </a:t>
          </a:r>
          <a:r>
            <a:rPr lang="en-US" sz="2800" dirty="0" err="1"/>
            <a:t>না</a:t>
          </a:r>
          <a:r>
            <a:rPr lang="en-US" sz="2800" dirty="0"/>
            <a:t>  </a:t>
          </a:r>
          <a:r>
            <a:rPr lang="en-US" sz="2800" dirty="0" err="1"/>
            <a:t>গো</a:t>
          </a:r>
          <a:r>
            <a:rPr lang="en-US" sz="2800" dirty="0"/>
            <a:t>  </a:t>
          </a:r>
          <a:r>
            <a:rPr lang="en-US" sz="2800" dirty="0" err="1"/>
            <a:t>তব</a:t>
          </a:r>
          <a:r>
            <a:rPr lang="en-US" sz="2800" dirty="0"/>
            <a:t>   </a:t>
          </a:r>
          <a:r>
            <a:rPr lang="en-US" sz="2800" dirty="0" err="1"/>
            <a:t>মনঃককনদে</a:t>
          </a:r>
          <a:r>
            <a:rPr lang="en-US" sz="2800" dirty="0"/>
            <a:t>  </a:t>
          </a:r>
          <a:r>
            <a:rPr lang="bn-IN" sz="2800" dirty="0"/>
            <a:t>।</a:t>
          </a:r>
          <a:endParaRPr lang="en-US" sz="2800" dirty="0"/>
        </a:p>
      </dgm:t>
    </dgm:pt>
    <dgm:pt modelId="{6E7A4CC8-93B8-4B90-9281-A118140EF5D8}" type="parTrans" cxnId="{4A5A4007-A72E-41FF-A01B-18E66E20FD4F}">
      <dgm:prSet/>
      <dgm:spPr/>
      <dgm:t>
        <a:bodyPr/>
        <a:lstStyle/>
        <a:p>
          <a:endParaRPr lang="en-US" sz="3200"/>
        </a:p>
      </dgm:t>
    </dgm:pt>
    <dgm:pt modelId="{DDE6CFE1-CC20-4FE8-8332-466270D3C512}" type="sibTrans" cxnId="{4A5A4007-A72E-41FF-A01B-18E66E20FD4F}">
      <dgm:prSet/>
      <dgm:spPr/>
      <dgm:t>
        <a:bodyPr/>
        <a:lstStyle/>
        <a:p>
          <a:endParaRPr lang="en-US" sz="3200"/>
        </a:p>
      </dgm:t>
    </dgm:pt>
    <dgm:pt modelId="{BB80B6CE-70CE-4423-A154-F0B91A32838C}" type="pres">
      <dgm:prSet presAssocID="{179A3144-DA39-4E81-955F-90735B77E01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268FC99-C084-40D8-9E7A-3EE938851A61}" type="pres">
      <dgm:prSet presAssocID="{729DEBEA-DC0C-4156-B7F0-0A7C51F53AB8}" presName="circle1" presStyleLbl="node1" presStyleIdx="0" presStyleCnt="4"/>
      <dgm:spPr/>
    </dgm:pt>
    <dgm:pt modelId="{987975EA-9F68-4701-9083-7FC4A0EBC84A}" type="pres">
      <dgm:prSet presAssocID="{729DEBEA-DC0C-4156-B7F0-0A7C51F53AB8}" presName="space" presStyleCnt="0"/>
      <dgm:spPr/>
    </dgm:pt>
    <dgm:pt modelId="{47788D2E-CF0A-4B04-9287-385DB4CAF9B2}" type="pres">
      <dgm:prSet presAssocID="{729DEBEA-DC0C-4156-B7F0-0A7C51F53AB8}" presName="rect1" presStyleLbl="alignAcc1" presStyleIdx="0" presStyleCnt="4" custLinFactNeighborX="1990"/>
      <dgm:spPr/>
    </dgm:pt>
    <dgm:pt modelId="{54E2226B-DF49-4709-A4E3-61D089086EE5}" type="pres">
      <dgm:prSet presAssocID="{F97A22CA-F5D4-452D-8CB7-67852884BFC3}" presName="vertSpace2" presStyleLbl="node1" presStyleIdx="0" presStyleCnt="4"/>
      <dgm:spPr/>
    </dgm:pt>
    <dgm:pt modelId="{39577CA7-BC6C-4C41-B5CC-0669D8B13EE3}" type="pres">
      <dgm:prSet presAssocID="{F97A22CA-F5D4-452D-8CB7-67852884BFC3}" presName="circle2" presStyleLbl="node1" presStyleIdx="1" presStyleCnt="4"/>
      <dgm:spPr/>
    </dgm:pt>
    <dgm:pt modelId="{8307F14F-4FD4-42EA-9483-44E10CD659E9}" type="pres">
      <dgm:prSet presAssocID="{F97A22CA-F5D4-452D-8CB7-67852884BFC3}" presName="rect2" presStyleLbl="alignAcc1" presStyleIdx="1" presStyleCnt="4"/>
      <dgm:spPr/>
    </dgm:pt>
    <dgm:pt modelId="{C579CBA6-F190-411D-81D2-1A98573C98E6}" type="pres">
      <dgm:prSet presAssocID="{99519723-8A8C-4E79-8CDF-711A923A35B1}" presName="vertSpace3" presStyleLbl="node1" presStyleIdx="1" presStyleCnt="4"/>
      <dgm:spPr/>
    </dgm:pt>
    <dgm:pt modelId="{00982E46-9BB7-43AA-8EB4-7C9DD3BDCF37}" type="pres">
      <dgm:prSet presAssocID="{99519723-8A8C-4E79-8CDF-711A923A35B1}" presName="circle3" presStyleLbl="node1" presStyleIdx="2" presStyleCnt="4"/>
      <dgm:spPr/>
    </dgm:pt>
    <dgm:pt modelId="{839119D2-56F5-46FF-AA22-C3378BBD7BE1}" type="pres">
      <dgm:prSet presAssocID="{99519723-8A8C-4E79-8CDF-711A923A35B1}" presName="rect3" presStyleLbl="alignAcc1" presStyleIdx="2" presStyleCnt="4"/>
      <dgm:spPr/>
    </dgm:pt>
    <dgm:pt modelId="{24388017-F282-4A2B-BDB9-DC2E6E1585F4}" type="pres">
      <dgm:prSet presAssocID="{7A4C4D5E-3D1B-4CEC-8BEE-D688CF04AF63}" presName="vertSpace4" presStyleLbl="node1" presStyleIdx="2" presStyleCnt="4"/>
      <dgm:spPr/>
    </dgm:pt>
    <dgm:pt modelId="{692AEBB0-EA4E-4329-8FA2-03D982B44BAA}" type="pres">
      <dgm:prSet presAssocID="{7A4C4D5E-3D1B-4CEC-8BEE-D688CF04AF63}" presName="circle4" presStyleLbl="node1" presStyleIdx="3" presStyleCnt="4"/>
      <dgm:spPr/>
    </dgm:pt>
    <dgm:pt modelId="{9154FB6A-9A15-4F96-885F-EB6BAE98C677}" type="pres">
      <dgm:prSet presAssocID="{7A4C4D5E-3D1B-4CEC-8BEE-D688CF04AF63}" presName="rect4" presStyleLbl="alignAcc1" presStyleIdx="3" presStyleCnt="4"/>
      <dgm:spPr/>
    </dgm:pt>
    <dgm:pt modelId="{7BACEA3D-2216-4EF7-B73B-C3DEDF281AC7}" type="pres">
      <dgm:prSet presAssocID="{729DEBEA-DC0C-4156-B7F0-0A7C51F53AB8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53D6AF4E-1663-4AAF-82F5-77FE66D45A8D}" type="pres">
      <dgm:prSet presAssocID="{F97A22CA-F5D4-452D-8CB7-67852884BFC3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FC0B406A-2AB4-4812-ABD1-9A6274FE1CA6}" type="pres">
      <dgm:prSet presAssocID="{99519723-8A8C-4E79-8CDF-711A923A35B1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7FC9847C-059E-4CAB-B8E3-367BBA2A8504}" type="pres">
      <dgm:prSet presAssocID="{7A4C4D5E-3D1B-4CEC-8BEE-D688CF04AF63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1C597900-F64F-4379-B136-7E56B71649B7}" type="presOf" srcId="{99519723-8A8C-4E79-8CDF-711A923A35B1}" destId="{839119D2-56F5-46FF-AA22-C3378BBD7BE1}" srcOrd="0" destOrd="0" presId="urn:microsoft.com/office/officeart/2005/8/layout/target3"/>
    <dgm:cxn modelId="{4A5A4007-A72E-41FF-A01B-18E66E20FD4F}" srcId="{179A3144-DA39-4E81-955F-90735B77E010}" destId="{7A4C4D5E-3D1B-4CEC-8BEE-D688CF04AF63}" srcOrd="3" destOrd="0" parTransId="{6E7A4CC8-93B8-4B90-9281-A118140EF5D8}" sibTransId="{DDE6CFE1-CC20-4FE8-8332-466270D3C512}"/>
    <dgm:cxn modelId="{73C1560B-9876-4A8C-95EB-4FAA6671CA42}" type="presOf" srcId="{F97A22CA-F5D4-452D-8CB7-67852884BFC3}" destId="{8307F14F-4FD4-42EA-9483-44E10CD659E9}" srcOrd="0" destOrd="0" presId="urn:microsoft.com/office/officeart/2005/8/layout/target3"/>
    <dgm:cxn modelId="{6594B00F-ED38-4215-8D4D-D3A7A0A3E9AD}" type="presOf" srcId="{F97A22CA-F5D4-452D-8CB7-67852884BFC3}" destId="{53D6AF4E-1663-4AAF-82F5-77FE66D45A8D}" srcOrd="1" destOrd="0" presId="urn:microsoft.com/office/officeart/2005/8/layout/target3"/>
    <dgm:cxn modelId="{921AD913-FD9B-4533-B5ED-5DA2912695DE}" type="presOf" srcId="{729DEBEA-DC0C-4156-B7F0-0A7C51F53AB8}" destId="{47788D2E-CF0A-4B04-9287-385DB4CAF9B2}" srcOrd="0" destOrd="0" presId="urn:microsoft.com/office/officeart/2005/8/layout/target3"/>
    <dgm:cxn modelId="{7CEDF34B-819F-4834-9A54-88A33DEC4F4B}" type="presOf" srcId="{7A4C4D5E-3D1B-4CEC-8BEE-D688CF04AF63}" destId="{9154FB6A-9A15-4F96-885F-EB6BAE98C677}" srcOrd="0" destOrd="0" presId="urn:microsoft.com/office/officeart/2005/8/layout/target3"/>
    <dgm:cxn modelId="{030DF878-41D6-448E-9CF6-B36E0CDED8F0}" type="presOf" srcId="{729DEBEA-DC0C-4156-B7F0-0A7C51F53AB8}" destId="{7BACEA3D-2216-4EF7-B73B-C3DEDF281AC7}" srcOrd="1" destOrd="0" presId="urn:microsoft.com/office/officeart/2005/8/layout/target3"/>
    <dgm:cxn modelId="{CE109C59-9C3F-4EA6-88E1-E5531F924A1E}" type="presOf" srcId="{179A3144-DA39-4E81-955F-90735B77E010}" destId="{BB80B6CE-70CE-4423-A154-F0B91A32838C}" srcOrd="0" destOrd="0" presId="urn:microsoft.com/office/officeart/2005/8/layout/target3"/>
    <dgm:cxn modelId="{294AA191-0AFF-4788-8E5A-361EFD9AC018}" type="presOf" srcId="{7A4C4D5E-3D1B-4CEC-8BEE-D688CF04AF63}" destId="{7FC9847C-059E-4CAB-B8E3-367BBA2A8504}" srcOrd="1" destOrd="0" presId="urn:microsoft.com/office/officeart/2005/8/layout/target3"/>
    <dgm:cxn modelId="{1B1834AD-CE0F-4F1C-95A2-5F7383E31FC0}" srcId="{179A3144-DA39-4E81-955F-90735B77E010}" destId="{F97A22CA-F5D4-452D-8CB7-67852884BFC3}" srcOrd="1" destOrd="0" parTransId="{DB1C3A40-D9C2-44AA-8940-B847CC63A1B0}" sibTransId="{4B4F6916-07C7-4E39-BADA-862107CAF49D}"/>
    <dgm:cxn modelId="{F1033DC8-6C66-4435-8F73-B90C40C503DC}" type="presOf" srcId="{99519723-8A8C-4E79-8CDF-711A923A35B1}" destId="{FC0B406A-2AB4-4812-ABD1-9A6274FE1CA6}" srcOrd="1" destOrd="0" presId="urn:microsoft.com/office/officeart/2005/8/layout/target3"/>
    <dgm:cxn modelId="{329DBDD6-F516-41C1-A301-A0082633CF77}" srcId="{179A3144-DA39-4E81-955F-90735B77E010}" destId="{99519723-8A8C-4E79-8CDF-711A923A35B1}" srcOrd="2" destOrd="0" parTransId="{AF6BF584-ADD3-462E-81AF-0591F951C961}" sibTransId="{F3E71F71-A2CF-476F-AF22-307728E007EA}"/>
    <dgm:cxn modelId="{B79512EA-53A8-455E-B6F2-54E76DC56651}" srcId="{179A3144-DA39-4E81-955F-90735B77E010}" destId="{729DEBEA-DC0C-4156-B7F0-0A7C51F53AB8}" srcOrd="0" destOrd="0" parTransId="{D48FD7FE-B026-4E98-B773-3E4CFEFD2130}" sibTransId="{8844D5F9-1C25-43C6-9484-F6DDC9D1B110}"/>
    <dgm:cxn modelId="{349BCC6B-9AEA-4A27-86F7-E372B9324F8A}" type="presParOf" srcId="{BB80B6CE-70CE-4423-A154-F0B91A32838C}" destId="{D268FC99-C084-40D8-9E7A-3EE938851A61}" srcOrd="0" destOrd="0" presId="urn:microsoft.com/office/officeart/2005/8/layout/target3"/>
    <dgm:cxn modelId="{E8B56D97-5547-403E-A115-5C347501E111}" type="presParOf" srcId="{BB80B6CE-70CE-4423-A154-F0B91A32838C}" destId="{987975EA-9F68-4701-9083-7FC4A0EBC84A}" srcOrd="1" destOrd="0" presId="urn:microsoft.com/office/officeart/2005/8/layout/target3"/>
    <dgm:cxn modelId="{1D550167-D671-403A-8737-5A3DA04530CA}" type="presParOf" srcId="{BB80B6CE-70CE-4423-A154-F0B91A32838C}" destId="{47788D2E-CF0A-4B04-9287-385DB4CAF9B2}" srcOrd="2" destOrd="0" presId="urn:microsoft.com/office/officeart/2005/8/layout/target3"/>
    <dgm:cxn modelId="{84B3334A-FBE3-46FA-BFEF-8FB07001A071}" type="presParOf" srcId="{BB80B6CE-70CE-4423-A154-F0B91A32838C}" destId="{54E2226B-DF49-4709-A4E3-61D089086EE5}" srcOrd="3" destOrd="0" presId="urn:microsoft.com/office/officeart/2005/8/layout/target3"/>
    <dgm:cxn modelId="{60E08F82-21DC-4937-B75E-2CA479DBC44C}" type="presParOf" srcId="{BB80B6CE-70CE-4423-A154-F0B91A32838C}" destId="{39577CA7-BC6C-4C41-B5CC-0669D8B13EE3}" srcOrd="4" destOrd="0" presId="urn:microsoft.com/office/officeart/2005/8/layout/target3"/>
    <dgm:cxn modelId="{3B922A03-47A5-44B6-804A-3765403DD07E}" type="presParOf" srcId="{BB80B6CE-70CE-4423-A154-F0B91A32838C}" destId="{8307F14F-4FD4-42EA-9483-44E10CD659E9}" srcOrd="5" destOrd="0" presId="urn:microsoft.com/office/officeart/2005/8/layout/target3"/>
    <dgm:cxn modelId="{5378A661-8FB5-4A2D-8699-9835ACAA24E4}" type="presParOf" srcId="{BB80B6CE-70CE-4423-A154-F0B91A32838C}" destId="{C579CBA6-F190-411D-81D2-1A98573C98E6}" srcOrd="6" destOrd="0" presId="urn:microsoft.com/office/officeart/2005/8/layout/target3"/>
    <dgm:cxn modelId="{A1424F2D-DC06-4EE3-B78F-70D59B270F10}" type="presParOf" srcId="{BB80B6CE-70CE-4423-A154-F0B91A32838C}" destId="{00982E46-9BB7-43AA-8EB4-7C9DD3BDCF37}" srcOrd="7" destOrd="0" presId="urn:microsoft.com/office/officeart/2005/8/layout/target3"/>
    <dgm:cxn modelId="{269B313F-3267-4968-AB64-88E0FD4FBD35}" type="presParOf" srcId="{BB80B6CE-70CE-4423-A154-F0B91A32838C}" destId="{839119D2-56F5-46FF-AA22-C3378BBD7BE1}" srcOrd="8" destOrd="0" presId="urn:microsoft.com/office/officeart/2005/8/layout/target3"/>
    <dgm:cxn modelId="{99879F7B-E54A-4E11-B7E6-A76612C6F643}" type="presParOf" srcId="{BB80B6CE-70CE-4423-A154-F0B91A32838C}" destId="{24388017-F282-4A2B-BDB9-DC2E6E1585F4}" srcOrd="9" destOrd="0" presId="urn:microsoft.com/office/officeart/2005/8/layout/target3"/>
    <dgm:cxn modelId="{8E4F2E56-3EB2-44CD-A8F2-54C9DDAB9690}" type="presParOf" srcId="{BB80B6CE-70CE-4423-A154-F0B91A32838C}" destId="{692AEBB0-EA4E-4329-8FA2-03D982B44BAA}" srcOrd="10" destOrd="0" presId="urn:microsoft.com/office/officeart/2005/8/layout/target3"/>
    <dgm:cxn modelId="{B44104C4-D8B5-44C6-8A6A-50473CEF192E}" type="presParOf" srcId="{BB80B6CE-70CE-4423-A154-F0B91A32838C}" destId="{9154FB6A-9A15-4F96-885F-EB6BAE98C677}" srcOrd="11" destOrd="0" presId="urn:microsoft.com/office/officeart/2005/8/layout/target3"/>
    <dgm:cxn modelId="{871071C8-086E-4A04-8F94-B10A45B85CDA}" type="presParOf" srcId="{BB80B6CE-70CE-4423-A154-F0B91A32838C}" destId="{7BACEA3D-2216-4EF7-B73B-C3DEDF281AC7}" srcOrd="12" destOrd="0" presId="urn:microsoft.com/office/officeart/2005/8/layout/target3"/>
    <dgm:cxn modelId="{0CAD7B1F-75DD-490A-B376-D70CC3BBE111}" type="presParOf" srcId="{BB80B6CE-70CE-4423-A154-F0B91A32838C}" destId="{53D6AF4E-1663-4AAF-82F5-77FE66D45A8D}" srcOrd="13" destOrd="0" presId="urn:microsoft.com/office/officeart/2005/8/layout/target3"/>
    <dgm:cxn modelId="{07F01723-D2B2-47CF-B47A-8B14FEF2BF4A}" type="presParOf" srcId="{BB80B6CE-70CE-4423-A154-F0B91A32838C}" destId="{FC0B406A-2AB4-4812-ABD1-9A6274FE1CA6}" srcOrd="14" destOrd="0" presId="urn:microsoft.com/office/officeart/2005/8/layout/target3"/>
    <dgm:cxn modelId="{F058AEC0-6300-4A72-B51C-15E28F74B35C}" type="presParOf" srcId="{BB80B6CE-70CE-4423-A154-F0B91A32838C}" destId="{7FC9847C-059E-4CAB-B8E3-367BBA2A850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1EEC74-6596-4BEA-9519-8F06067BADC6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6AD9B-5A17-43BA-8F05-F8D5048B2F7D}">
      <dgm:prSet custT="1"/>
      <dgm:spPr/>
      <dgm:t>
        <a:bodyPr/>
        <a:lstStyle/>
        <a:p>
          <a:pPr rtl="0"/>
          <a:r>
            <a:rPr lang="en-US" sz="2800" dirty="0" err="1"/>
            <a:t>নিচের</a:t>
          </a:r>
          <a:r>
            <a:rPr lang="en-US" sz="2800" dirty="0"/>
            <a:t>  </a:t>
          </a:r>
          <a:r>
            <a:rPr lang="en-US" sz="2800" dirty="0" err="1"/>
            <a:t>চরন</a:t>
          </a:r>
          <a:r>
            <a:rPr lang="en-US" sz="2800" dirty="0"/>
            <a:t>  </a:t>
          </a:r>
          <a:r>
            <a:rPr lang="en-US" sz="2800" dirty="0" err="1"/>
            <a:t>গুলি</a:t>
          </a:r>
          <a:r>
            <a:rPr lang="en-US" sz="2800" dirty="0"/>
            <a:t>  </a:t>
          </a:r>
          <a:r>
            <a:rPr lang="en-US" sz="2800" dirty="0" err="1"/>
            <a:t>পড়</a:t>
          </a:r>
          <a:r>
            <a:rPr lang="en-US" sz="2800" dirty="0"/>
            <a:t>   </a:t>
          </a:r>
          <a:r>
            <a:rPr lang="en-US" sz="2800" dirty="0" err="1"/>
            <a:t>এবং</a:t>
          </a:r>
          <a:r>
            <a:rPr lang="en-US" sz="2800" dirty="0"/>
            <a:t>  </a:t>
          </a:r>
          <a:r>
            <a:rPr lang="en-US" sz="2800" dirty="0" err="1"/>
            <a:t>উত্তর</a:t>
          </a:r>
          <a:r>
            <a:rPr lang="en-US" sz="2800" dirty="0"/>
            <a:t>   </a:t>
          </a:r>
          <a:r>
            <a:rPr lang="en-US" sz="2800" dirty="0" err="1"/>
            <a:t>কর</a:t>
          </a:r>
          <a:r>
            <a:rPr lang="en-US" sz="2800" dirty="0"/>
            <a:t>   ।</a:t>
          </a:r>
        </a:p>
      </dgm:t>
    </dgm:pt>
    <dgm:pt modelId="{E79396E2-C65B-49E8-84E4-CB1B592F4C02}" type="parTrans" cxnId="{27447E89-C96E-48B4-995D-7FBA68959446}">
      <dgm:prSet/>
      <dgm:spPr/>
      <dgm:t>
        <a:bodyPr/>
        <a:lstStyle/>
        <a:p>
          <a:endParaRPr lang="en-US"/>
        </a:p>
      </dgm:t>
    </dgm:pt>
    <dgm:pt modelId="{1CB978F1-05E8-48D4-9DD6-AAE37D0B7E5F}" type="sibTrans" cxnId="{27447E89-C96E-48B4-995D-7FBA68959446}">
      <dgm:prSet/>
      <dgm:spPr/>
      <dgm:t>
        <a:bodyPr/>
        <a:lstStyle/>
        <a:p>
          <a:endParaRPr lang="en-US"/>
        </a:p>
      </dgm:t>
    </dgm:pt>
    <dgm:pt modelId="{E488DB8B-F416-46CB-BB44-F20E92271B03}" type="pres">
      <dgm:prSet presAssocID="{E71EEC74-6596-4BEA-9519-8F06067BADC6}" presName="linearFlow" presStyleCnt="0">
        <dgm:presLayoutVars>
          <dgm:dir/>
          <dgm:resizeHandles val="exact"/>
        </dgm:presLayoutVars>
      </dgm:prSet>
      <dgm:spPr/>
    </dgm:pt>
    <dgm:pt modelId="{7F5E99F3-68C8-43F2-9991-519D750356A3}" type="pres">
      <dgm:prSet presAssocID="{4546AD9B-5A17-43BA-8F05-F8D5048B2F7D}" presName="composite" presStyleCnt="0"/>
      <dgm:spPr/>
    </dgm:pt>
    <dgm:pt modelId="{B6A6A9BB-99BF-4184-99BC-BE728B288DF1}" type="pres">
      <dgm:prSet presAssocID="{4546AD9B-5A17-43BA-8F05-F8D5048B2F7D}" presName="imgShp" presStyleLbl="fgImgPlace1" presStyleIdx="0" presStyleCnt="1" custLinFactNeighborX="-29742" custLinFactNeighborY="-81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9D742055-991A-43E6-B0C3-9E3895E90BDE}" type="pres">
      <dgm:prSet presAssocID="{4546AD9B-5A17-43BA-8F05-F8D5048B2F7D}" presName="txShp" presStyleLbl="node1" presStyleIdx="0" presStyleCnt="1" custScaleX="108083" custLinFactNeighborX="3134" custLinFactNeighborY="-5668">
        <dgm:presLayoutVars>
          <dgm:bulletEnabled val="1"/>
        </dgm:presLayoutVars>
      </dgm:prSet>
      <dgm:spPr/>
    </dgm:pt>
  </dgm:ptLst>
  <dgm:cxnLst>
    <dgm:cxn modelId="{27447E89-C96E-48B4-995D-7FBA68959446}" srcId="{E71EEC74-6596-4BEA-9519-8F06067BADC6}" destId="{4546AD9B-5A17-43BA-8F05-F8D5048B2F7D}" srcOrd="0" destOrd="0" parTransId="{E79396E2-C65B-49E8-84E4-CB1B592F4C02}" sibTransId="{1CB978F1-05E8-48D4-9DD6-AAE37D0B7E5F}"/>
    <dgm:cxn modelId="{C54CCF97-382F-4878-9623-161E30B794BB}" type="presOf" srcId="{E71EEC74-6596-4BEA-9519-8F06067BADC6}" destId="{E488DB8B-F416-46CB-BB44-F20E92271B03}" srcOrd="0" destOrd="0" presId="urn:microsoft.com/office/officeart/2005/8/layout/vList3"/>
    <dgm:cxn modelId="{880302BB-D27B-43F3-B6CD-5B12ED4638D7}" type="presOf" srcId="{4546AD9B-5A17-43BA-8F05-F8D5048B2F7D}" destId="{9D742055-991A-43E6-B0C3-9E3895E90BDE}" srcOrd="0" destOrd="0" presId="urn:microsoft.com/office/officeart/2005/8/layout/vList3"/>
    <dgm:cxn modelId="{83CF9EE2-24B0-486B-89B0-0271D849A8E0}" type="presParOf" srcId="{E488DB8B-F416-46CB-BB44-F20E92271B03}" destId="{7F5E99F3-68C8-43F2-9991-519D750356A3}" srcOrd="0" destOrd="0" presId="urn:microsoft.com/office/officeart/2005/8/layout/vList3"/>
    <dgm:cxn modelId="{615B3385-E407-421F-B184-49F31A11AEBA}" type="presParOf" srcId="{7F5E99F3-68C8-43F2-9991-519D750356A3}" destId="{B6A6A9BB-99BF-4184-99BC-BE728B288DF1}" srcOrd="0" destOrd="0" presId="urn:microsoft.com/office/officeart/2005/8/layout/vList3"/>
    <dgm:cxn modelId="{F8C0E361-68B5-45A8-8960-F8D59CAF39EF}" type="presParOf" srcId="{7F5E99F3-68C8-43F2-9991-519D750356A3}" destId="{9D742055-991A-43E6-B0C3-9E3895E90B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1EEC74-6596-4BEA-9519-8F06067BADC6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46AD9B-5A17-43BA-8F05-F8D5048B2F7D}">
      <dgm:prSet custT="1"/>
      <dgm:spPr/>
      <dgm:t>
        <a:bodyPr/>
        <a:lstStyle/>
        <a:p>
          <a:pPr rtl="0"/>
          <a:r>
            <a:rPr lang="en-US" sz="4400" b="1" dirty="0" err="1"/>
            <a:t>বাড়ীর</a:t>
          </a:r>
          <a:r>
            <a:rPr lang="en-US" sz="4400" b="1" dirty="0"/>
            <a:t> </a:t>
          </a:r>
          <a:r>
            <a:rPr lang="en-US" sz="4400" b="1" dirty="0" err="1"/>
            <a:t>কাজ</a:t>
          </a:r>
          <a:endParaRPr lang="en-US" sz="4400" b="1" dirty="0"/>
        </a:p>
      </dgm:t>
    </dgm:pt>
    <dgm:pt modelId="{E79396E2-C65B-49E8-84E4-CB1B592F4C02}" type="parTrans" cxnId="{27447E89-C96E-48B4-995D-7FBA68959446}">
      <dgm:prSet/>
      <dgm:spPr/>
      <dgm:t>
        <a:bodyPr/>
        <a:lstStyle/>
        <a:p>
          <a:endParaRPr lang="en-US"/>
        </a:p>
      </dgm:t>
    </dgm:pt>
    <dgm:pt modelId="{1CB978F1-05E8-48D4-9DD6-AAE37D0B7E5F}" type="sibTrans" cxnId="{27447E89-C96E-48B4-995D-7FBA68959446}">
      <dgm:prSet/>
      <dgm:spPr/>
      <dgm:t>
        <a:bodyPr/>
        <a:lstStyle/>
        <a:p>
          <a:endParaRPr lang="en-US"/>
        </a:p>
      </dgm:t>
    </dgm:pt>
    <dgm:pt modelId="{E488DB8B-F416-46CB-BB44-F20E92271B03}" type="pres">
      <dgm:prSet presAssocID="{E71EEC74-6596-4BEA-9519-8F06067BADC6}" presName="linearFlow" presStyleCnt="0">
        <dgm:presLayoutVars>
          <dgm:dir/>
          <dgm:resizeHandles val="exact"/>
        </dgm:presLayoutVars>
      </dgm:prSet>
      <dgm:spPr/>
    </dgm:pt>
    <dgm:pt modelId="{7F5E99F3-68C8-43F2-9991-519D750356A3}" type="pres">
      <dgm:prSet presAssocID="{4546AD9B-5A17-43BA-8F05-F8D5048B2F7D}" presName="composite" presStyleCnt="0"/>
      <dgm:spPr/>
    </dgm:pt>
    <dgm:pt modelId="{B6A6A9BB-99BF-4184-99BC-BE728B288DF1}" type="pres">
      <dgm:prSet presAssocID="{4546AD9B-5A17-43BA-8F05-F8D5048B2F7D}" presName="imgShp" presStyleLbl="fgImgPlace1" presStyleIdx="0" presStyleCnt="1" custLinFactNeighborX="-90502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9D742055-991A-43E6-B0C3-9E3895E90BDE}" type="pres">
      <dgm:prSet presAssocID="{4546AD9B-5A17-43BA-8F05-F8D5048B2F7D}" presName="txShp" presStyleLbl="node1" presStyleIdx="0" presStyleCnt="1" custScaleX="150376" custLinFactNeighborX="2350" custLinFactNeighborY="-3689">
        <dgm:presLayoutVars>
          <dgm:bulletEnabled val="1"/>
        </dgm:presLayoutVars>
      </dgm:prSet>
      <dgm:spPr/>
    </dgm:pt>
  </dgm:ptLst>
  <dgm:cxnLst>
    <dgm:cxn modelId="{C2F2C915-2BFA-49E2-A9FD-D3C86C5BB626}" type="presOf" srcId="{4546AD9B-5A17-43BA-8F05-F8D5048B2F7D}" destId="{9D742055-991A-43E6-B0C3-9E3895E90BDE}" srcOrd="0" destOrd="0" presId="urn:microsoft.com/office/officeart/2005/8/layout/vList3"/>
    <dgm:cxn modelId="{D3258184-E25C-447C-9AF1-AA370276B63B}" type="presOf" srcId="{E71EEC74-6596-4BEA-9519-8F06067BADC6}" destId="{E488DB8B-F416-46CB-BB44-F20E92271B03}" srcOrd="0" destOrd="0" presId="urn:microsoft.com/office/officeart/2005/8/layout/vList3"/>
    <dgm:cxn modelId="{27447E89-C96E-48B4-995D-7FBA68959446}" srcId="{E71EEC74-6596-4BEA-9519-8F06067BADC6}" destId="{4546AD9B-5A17-43BA-8F05-F8D5048B2F7D}" srcOrd="0" destOrd="0" parTransId="{E79396E2-C65B-49E8-84E4-CB1B592F4C02}" sibTransId="{1CB978F1-05E8-48D4-9DD6-AAE37D0B7E5F}"/>
    <dgm:cxn modelId="{CB1FEA58-86F2-4AF3-8471-5E88507243F0}" type="presParOf" srcId="{E488DB8B-F416-46CB-BB44-F20E92271B03}" destId="{7F5E99F3-68C8-43F2-9991-519D750356A3}" srcOrd="0" destOrd="0" presId="urn:microsoft.com/office/officeart/2005/8/layout/vList3"/>
    <dgm:cxn modelId="{577A50E0-0A20-4AD8-AA2A-553B496AE3DF}" type="presParOf" srcId="{7F5E99F3-68C8-43F2-9991-519D750356A3}" destId="{B6A6A9BB-99BF-4184-99BC-BE728B288DF1}" srcOrd="0" destOrd="0" presId="urn:microsoft.com/office/officeart/2005/8/layout/vList3"/>
    <dgm:cxn modelId="{78C12EA0-F9FB-4CE0-9689-DA9687EEC011}" type="presParOf" srcId="{7F5E99F3-68C8-43F2-9991-519D750356A3}" destId="{9D742055-991A-43E6-B0C3-9E3895E90B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0F5B61-F24F-4EB5-81A8-8620D544C818}" type="doc">
      <dgm:prSet loTypeId="urn:microsoft.com/office/officeart/2005/8/layout/venn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0BD1E5-F41B-45D0-8BFE-1257A295AD3D}">
      <dgm:prSet custT="1"/>
      <dgm:spPr>
        <a:solidFill>
          <a:srgbClr val="66FFCC"/>
        </a:solidFill>
      </dgm:spPr>
      <dgm:t>
        <a:bodyPr/>
        <a:lstStyle/>
        <a:p>
          <a:pPr rtl="0"/>
          <a:r>
            <a:rPr lang="en-US" sz="1100" dirty="0"/>
            <a:t>ক    </a:t>
          </a:r>
          <a:r>
            <a:rPr lang="en-US" sz="1100" dirty="0" err="1"/>
            <a:t>কীসের</a:t>
          </a:r>
          <a:r>
            <a:rPr lang="en-US" sz="1100" dirty="0"/>
            <a:t>  </a:t>
          </a:r>
          <a:r>
            <a:rPr lang="en-US" sz="1100" dirty="0" err="1"/>
            <a:t>কলকল</a:t>
          </a:r>
          <a:r>
            <a:rPr lang="en-US" sz="1100" dirty="0"/>
            <a:t>  </a:t>
          </a:r>
          <a:r>
            <a:rPr lang="en-US" sz="1100" dirty="0" err="1"/>
            <a:t>ধ্বনিতে</a:t>
          </a:r>
          <a:r>
            <a:rPr lang="en-US" sz="1100" dirty="0"/>
            <a:t>  </a:t>
          </a:r>
          <a:r>
            <a:rPr lang="en-US" sz="1100" dirty="0" err="1"/>
            <a:t>কবির</a:t>
          </a:r>
          <a:r>
            <a:rPr lang="en-US" sz="1100" dirty="0"/>
            <a:t>   </a:t>
          </a:r>
          <a:r>
            <a:rPr lang="en-US" sz="1100" dirty="0" err="1"/>
            <a:t>কান</a:t>
          </a:r>
          <a:r>
            <a:rPr lang="en-US" sz="1100" dirty="0"/>
            <a:t>   </a:t>
          </a:r>
          <a:r>
            <a:rPr lang="en-US" sz="1100" dirty="0" err="1"/>
            <a:t>জুড়ায়</a:t>
          </a:r>
          <a:r>
            <a:rPr lang="en-US" sz="1100" dirty="0"/>
            <a:t>   ?</a:t>
          </a:r>
        </a:p>
      </dgm:t>
    </dgm:pt>
    <dgm:pt modelId="{02E0CDB1-FA60-4685-B3A2-505F16084E99}" type="parTrans" cxnId="{BA18883E-E073-4C50-9297-44A34D708B5E}">
      <dgm:prSet/>
      <dgm:spPr/>
      <dgm:t>
        <a:bodyPr/>
        <a:lstStyle/>
        <a:p>
          <a:endParaRPr lang="en-US" sz="1800"/>
        </a:p>
      </dgm:t>
    </dgm:pt>
    <dgm:pt modelId="{7EB8030C-9413-4809-99EC-3BF34F8C3AF3}" type="sibTrans" cxnId="{BA18883E-E073-4C50-9297-44A34D708B5E}">
      <dgm:prSet/>
      <dgm:spPr/>
      <dgm:t>
        <a:bodyPr/>
        <a:lstStyle/>
        <a:p>
          <a:endParaRPr lang="en-US" sz="1800"/>
        </a:p>
      </dgm:t>
    </dgm:pt>
    <dgm:pt modelId="{23472E63-0F50-4902-A340-D689579266E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100" dirty="0"/>
            <a:t>খ    “ </a:t>
          </a:r>
          <a:r>
            <a:rPr lang="en-US" sz="1100" dirty="0" err="1"/>
            <a:t>দুগ্ধ</a:t>
          </a:r>
          <a:r>
            <a:rPr lang="en-US" sz="1100" dirty="0"/>
            <a:t>   - </a:t>
          </a:r>
          <a:r>
            <a:rPr lang="en-US" sz="1100" dirty="0" err="1"/>
            <a:t>স্রোতোরুপী</a:t>
          </a:r>
          <a:r>
            <a:rPr lang="en-US" sz="1100" dirty="0"/>
            <a:t>  </a:t>
          </a:r>
          <a:r>
            <a:rPr lang="en-US" sz="1100" dirty="0" err="1"/>
            <a:t>তুমি</a:t>
          </a:r>
          <a:r>
            <a:rPr lang="en-US" sz="1100" dirty="0"/>
            <a:t>  </a:t>
          </a:r>
          <a:r>
            <a:rPr lang="en-US" sz="1100" dirty="0" err="1"/>
            <a:t>জন্ম</a:t>
          </a:r>
          <a:r>
            <a:rPr lang="en-US" sz="1100" dirty="0"/>
            <a:t>  </a:t>
          </a:r>
          <a:r>
            <a:rPr lang="en-US" sz="1100" dirty="0" err="1"/>
            <a:t>ভুমির</a:t>
          </a:r>
          <a:r>
            <a:rPr lang="en-US" sz="1100" dirty="0"/>
            <a:t>   </a:t>
          </a:r>
          <a:r>
            <a:rPr lang="en-US" sz="1100" dirty="0" err="1"/>
            <a:t>স্তনে</a:t>
          </a:r>
          <a:r>
            <a:rPr lang="en-US" sz="1100" dirty="0"/>
            <a:t>’’  । -  </a:t>
          </a:r>
          <a:r>
            <a:rPr lang="en-US" sz="1100" dirty="0" err="1"/>
            <a:t>ব্যখ্যা</a:t>
          </a:r>
          <a:r>
            <a:rPr lang="en-US" sz="1100" dirty="0"/>
            <a:t>   </a:t>
          </a:r>
          <a:r>
            <a:rPr lang="en-US" sz="1100" dirty="0" err="1"/>
            <a:t>কর</a:t>
          </a:r>
          <a:r>
            <a:rPr lang="en-US" sz="1100" dirty="0"/>
            <a:t>   ।</a:t>
          </a:r>
        </a:p>
      </dgm:t>
    </dgm:pt>
    <dgm:pt modelId="{BB4F547B-AA3D-4BAB-9D9B-A26EE3E83EC1}" type="parTrans" cxnId="{36941F6E-B85E-4CB8-AED9-BB11338DEC56}">
      <dgm:prSet/>
      <dgm:spPr/>
      <dgm:t>
        <a:bodyPr/>
        <a:lstStyle/>
        <a:p>
          <a:endParaRPr lang="en-US" sz="1800"/>
        </a:p>
      </dgm:t>
    </dgm:pt>
    <dgm:pt modelId="{89987D40-50B3-4B1A-9779-C28EBCCABACF}" type="sibTrans" cxnId="{36941F6E-B85E-4CB8-AED9-BB11338DEC56}">
      <dgm:prSet/>
      <dgm:spPr/>
      <dgm:t>
        <a:bodyPr/>
        <a:lstStyle/>
        <a:p>
          <a:endParaRPr lang="en-US" sz="1800"/>
        </a:p>
      </dgm:t>
    </dgm:pt>
    <dgm:pt modelId="{895C67C9-BED0-40FF-B505-FC042FB930C1}">
      <dgm:prSet custT="1"/>
      <dgm:spPr/>
      <dgm:t>
        <a:bodyPr/>
        <a:lstStyle/>
        <a:p>
          <a:pPr rtl="0"/>
          <a:r>
            <a:rPr lang="en-US" sz="1100" dirty="0"/>
            <a:t>গ    ”   </a:t>
          </a:r>
          <a:r>
            <a:rPr lang="en-US" sz="1100" dirty="0" err="1"/>
            <a:t>কপোতাক্ষ</a:t>
          </a:r>
          <a:r>
            <a:rPr lang="en-US" sz="1100" dirty="0"/>
            <a:t>    </a:t>
          </a:r>
          <a:r>
            <a:rPr lang="en-US" sz="1100" dirty="0" err="1"/>
            <a:t>নদ</a:t>
          </a:r>
          <a:r>
            <a:rPr lang="en-US" sz="1100" dirty="0"/>
            <a:t> “   </a:t>
          </a:r>
          <a:r>
            <a:rPr lang="en-US" sz="1100" dirty="0" err="1"/>
            <a:t>কবিতার</a:t>
          </a:r>
          <a:r>
            <a:rPr lang="en-US" sz="1100" dirty="0"/>
            <a:t>   </a:t>
          </a:r>
          <a:r>
            <a:rPr lang="en-US" sz="1100" dirty="0" err="1"/>
            <a:t>কোন</a:t>
          </a:r>
          <a:r>
            <a:rPr lang="en-US" sz="1100" dirty="0"/>
            <a:t>  </a:t>
          </a:r>
          <a:r>
            <a:rPr lang="en-US" sz="1100" dirty="0" err="1"/>
            <a:t>দিকটি</a:t>
          </a:r>
          <a:r>
            <a:rPr lang="en-US" sz="1100" dirty="0"/>
            <a:t>   </a:t>
          </a:r>
          <a:r>
            <a:rPr lang="en-US" sz="1100" dirty="0" err="1"/>
            <a:t>উপরের</a:t>
          </a:r>
          <a:r>
            <a:rPr lang="en-US" sz="1100" dirty="0"/>
            <a:t>   </a:t>
          </a:r>
          <a:r>
            <a:rPr lang="en-US" sz="1100" dirty="0" err="1"/>
            <a:t>চর</a:t>
          </a:r>
          <a:r>
            <a:rPr lang="bn-IN" sz="1100" dirty="0"/>
            <a:t>ণ</a:t>
          </a:r>
          <a:r>
            <a:rPr lang="en-US" sz="1100" dirty="0"/>
            <a:t>  </a:t>
          </a:r>
          <a:r>
            <a:rPr lang="en-US" sz="1100" dirty="0" err="1"/>
            <a:t>গুলিতে</a:t>
          </a:r>
          <a:r>
            <a:rPr lang="en-US" sz="1100" dirty="0"/>
            <a:t>   </a:t>
          </a:r>
          <a:r>
            <a:rPr lang="en-US" sz="1100" dirty="0" err="1"/>
            <a:t>প্রতিফলিত</a:t>
          </a:r>
          <a:r>
            <a:rPr lang="en-US" sz="1100" dirty="0"/>
            <a:t>  </a:t>
          </a:r>
          <a:r>
            <a:rPr lang="en-US" sz="1100" dirty="0" err="1"/>
            <a:t>হয়েছে</a:t>
          </a:r>
          <a:r>
            <a:rPr lang="en-US" sz="1100" dirty="0"/>
            <a:t>  ?</a:t>
          </a:r>
        </a:p>
      </dgm:t>
    </dgm:pt>
    <dgm:pt modelId="{96405743-0AB3-4776-A82F-38BEF268ABE3}" type="parTrans" cxnId="{BB6BFD49-F47A-4D03-B71F-48BE1B87036F}">
      <dgm:prSet/>
      <dgm:spPr/>
      <dgm:t>
        <a:bodyPr/>
        <a:lstStyle/>
        <a:p>
          <a:endParaRPr lang="en-US" sz="1800"/>
        </a:p>
      </dgm:t>
    </dgm:pt>
    <dgm:pt modelId="{D4F43DB4-B487-4EFE-8B5B-DBB20A306921}" type="sibTrans" cxnId="{BB6BFD49-F47A-4D03-B71F-48BE1B87036F}">
      <dgm:prSet/>
      <dgm:spPr/>
      <dgm:t>
        <a:bodyPr/>
        <a:lstStyle/>
        <a:p>
          <a:endParaRPr lang="en-US" sz="1800"/>
        </a:p>
      </dgm:t>
    </dgm:pt>
    <dgm:pt modelId="{82C54D9F-13D7-401F-9DEC-02C1A44BD3F3}">
      <dgm:prSet custT="1"/>
      <dgm:spPr/>
      <dgm:t>
        <a:bodyPr/>
        <a:lstStyle/>
        <a:p>
          <a:pPr rtl="0"/>
          <a:r>
            <a:rPr lang="en-US" sz="1100" dirty="0" err="1"/>
            <a:t>বননা</a:t>
          </a:r>
          <a:r>
            <a:rPr lang="en-US" sz="1100" dirty="0"/>
            <a:t>   </a:t>
          </a:r>
          <a:r>
            <a:rPr lang="en-US" sz="1100" dirty="0" err="1"/>
            <a:t>কর</a:t>
          </a:r>
          <a:r>
            <a:rPr lang="en-US" sz="1100" dirty="0"/>
            <a:t>    ।</a:t>
          </a:r>
        </a:p>
      </dgm:t>
    </dgm:pt>
    <dgm:pt modelId="{B6637D0C-92DE-4085-9179-89EBE057E9CF}" type="parTrans" cxnId="{4050288C-0798-47C5-A2C4-D74AE8620A1F}">
      <dgm:prSet/>
      <dgm:spPr/>
      <dgm:t>
        <a:bodyPr/>
        <a:lstStyle/>
        <a:p>
          <a:endParaRPr lang="en-US" sz="1800"/>
        </a:p>
      </dgm:t>
    </dgm:pt>
    <dgm:pt modelId="{0F20AAE3-755A-4727-9915-D8718765AAA6}" type="sibTrans" cxnId="{4050288C-0798-47C5-A2C4-D74AE8620A1F}">
      <dgm:prSet/>
      <dgm:spPr/>
      <dgm:t>
        <a:bodyPr/>
        <a:lstStyle/>
        <a:p>
          <a:endParaRPr lang="en-US" sz="1800"/>
        </a:p>
      </dgm:t>
    </dgm:pt>
    <dgm:pt modelId="{F09E3C1B-B0CC-4B4A-93D2-33D4F946D9B9}">
      <dgm:prSet custT="1"/>
      <dgm:spPr/>
      <dgm:t>
        <a:bodyPr/>
        <a:lstStyle/>
        <a:p>
          <a:pPr rtl="0"/>
          <a:r>
            <a:rPr lang="en-US" sz="1100" dirty="0"/>
            <a:t>ঘ          “  </a:t>
          </a:r>
          <a:r>
            <a:rPr lang="en-US" sz="1100" dirty="0" err="1"/>
            <a:t>দৃশ্যকল্প</a:t>
          </a:r>
          <a:r>
            <a:rPr lang="en-US" sz="1100" dirty="0"/>
            <a:t>   </a:t>
          </a:r>
          <a:r>
            <a:rPr lang="en-US" sz="1100" dirty="0" err="1"/>
            <a:t>যে</a:t>
          </a:r>
          <a:r>
            <a:rPr lang="en-US" sz="1100" dirty="0"/>
            <a:t>   </a:t>
          </a:r>
          <a:r>
            <a:rPr lang="en-US" sz="1100" dirty="0" err="1"/>
            <a:t>ভাবটি</a:t>
          </a:r>
          <a:r>
            <a:rPr lang="en-US" sz="1100" dirty="0"/>
            <a:t>   </a:t>
          </a:r>
          <a:r>
            <a:rPr lang="en-US" sz="1100" dirty="0" err="1"/>
            <a:t>প্রকাশিত</a:t>
          </a:r>
          <a:r>
            <a:rPr lang="en-US" sz="1100" dirty="0"/>
            <a:t>   </a:t>
          </a:r>
          <a:r>
            <a:rPr lang="en-US" sz="1100" dirty="0" err="1"/>
            <a:t>হয়েছে</a:t>
          </a:r>
          <a:r>
            <a:rPr lang="en-US" sz="1100" dirty="0"/>
            <a:t>   </a:t>
          </a:r>
          <a:r>
            <a:rPr lang="en-US" sz="1100" dirty="0" err="1"/>
            <a:t>সেটিই</a:t>
          </a:r>
          <a:r>
            <a:rPr lang="en-US" sz="1100" dirty="0"/>
            <a:t>   </a:t>
          </a:r>
          <a:r>
            <a:rPr lang="en-US" sz="1100" dirty="0" err="1"/>
            <a:t>কপোতাক্ষ</a:t>
          </a:r>
          <a:r>
            <a:rPr lang="en-US" sz="1100" dirty="0"/>
            <a:t>   </a:t>
          </a:r>
          <a:r>
            <a:rPr lang="en-US" sz="1100" dirty="0" err="1"/>
            <a:t>নদ</a:t>
          </a:r>
          <a:r>
            <a:rPr lang="en-US" sz="1100" dirty="0"/>
            <a:t>   </a:t>
          </a:r>
          <a:r>
            <a:rPr lang="en-US" sz="1100" dirty="0" err="1"/>
            <a:t>কবিতার</a:t>
          </a:r>
          <a:r>
            <a:rPr lang="en-US" sz="1100" dirty="0"/>
            <a:t>   </a:t>
          </a:r>
          <a:r>
            <a:rPr lang="en-US" sz="1100" dirty="0" err="1"/>
            <a:t>মুল</a:t>
          </a:r>
          <a:r>
            <a:rPr lang="en-US" sz="1100" dirty="0"/>
            <a:t>   </a:t>
          </a:r>
          <a:r>
            <a:rPr lang="en-US" sz="1100" dirty="0" err="1"/>
            <a:t>সুর</a:t>
          </a:r>
          <a:r>
            <a:rPr lang="en-US" sz="1100" dirty="0"/>
            <a:t>” ।</a:t>
          </a:r>
        </a:p>
      </dgm:t>
    </dgm:pt>
    <dgm:pt modelId="{FC4056AC-455E-4E53-BDCE-03B9C003D623}" type="parTrans" cxnId="{E82DC717-DF3A-4917-B8C3-CA56F0D6775F}">
      <dgm:prSet/>
      <dgm:spPr/>
      <dgm:t>
        <a:bodyPr/>
        <a:lstStyle/>
        <a:p>
          <a:endParaRPr lang="en-US" sz="1800"/>
        </a:p>
      </dgm:t>
    </dgm:pt>
    <dgm:pt modelId="{7315A0DB-528C-45DA-84B2-AD2B64DB77FC}" type="sibTrans" cxnId="{E82DC717-DF3A-4917-B8C3-CA56F0D6775F}">
      <dgm:prSet/>
      <dgm:spPr/>
      <dgm:t>
        <a:bodyPr/>
        <a:lstStyle/>
        <a:p>
          <a:endParaRPr lang="en-US" sz="1800"/>
        </a:p>
      </dgm:t>
    </dgm:pt>
    <dgm:pt modelId="{D2F54292-5626-48E0-8959-3272FAA420AA}">
      <dgm:prSet custT="1"/>
      <dgm:spPr/>
      <dgm:t>
        <a:bodyPr/>
        <a:lstStyle/>
        <a:p>
          <a:pPr rtl="0"/>
          <a:r>
            <a:rPr lang="en-US" sz="1100" dirty="0" err="1"/>
            <a:t>মুল্যায়ন</a:t>
          </a:r>
          <a:r>
            <a:rPr lang="en-US" sz="1100" dirty="0"/>
            <a:t>    </a:t>
          </a:r>
          <a:r>
            <a:rPr lang="en-US" sz="1100" dirty="0" err="1"/>
            <a:t>কর</a:t>
          </a:r>
          <a:r>
            <a:rPr lang="en-US" sz="1100" dirty="0"/>
            <a:t>   ।</a:t>
          </a:r>
        </a:p>
      </dgm:t>
    </dgm:pt>
    <dgm:pt modelId="{2A347BA4-F7A9-4DE5-91D8-CAEDF1FF6E8A}" type="parTrans" cxnId="{38AE0638-8CE6-4FD2-B4E9-3A687F6EC281}">
      <dgm:prSet/>
      <dgm:spPr/>
      <dgm:t>
        <a:bodyPr/>
        <a:lstStyle/>
        <a:p>
          <a:endParaRPr lang="en-US" sz="1800"/>
        </a:p>
      </dgm:t>
    </dgm:pt>
    <dgm:pt modelId="{CD7B3215-E1D8-454F-9BBD-A5E0A5190F76}" type="sibTrans" cxnId="{38AE0638-8CE6-4FD2-B4E9-3A687F6EC281}">
      <dgm:prSet/>
      <dgm:spPr/>
      <dgm:t>
        <a:bodyPr/>
        <a:lstStyle/>
        <a:p>
          <a:endParaRPr lang="en-US" sz="1800"/>
        </a:p>
      </dgm:t>
    </dgm:pt>
    <dgm:pt modelId="{A6278A6A-3539-4048-B5F2-B774934DA6D6}" type="pres">
      <dgm:prSet presAssocID="{6F0F5B61-F24F-4EB5-81A8-8620D544C818}" presName="Name0" presStyleCnt="0">
        <dgm:presLayoutVars>
          <dgm:dir/>
          <dgm:resizeHandles val="exact"/>
        </dgm:presLayoutVars>
      </dgm:prSet>
      <dgm:spPr/>
    </dgm:pt>
    <dgm:pt modelId="{CDD195CB-D019-417A-AFE3-ED4CDAB58434}" type="pres">
      <dgm:prSet presAssocID="{570BD1E5-F41B-45D0-8BFE-1257A295AD3D}" presName="Name5" presStyleLbl="vennNode1" presStyleIdx="0" presStyleCnt="6">
        <dgm:presLayoutVars>
          <dgm:bulletEnabled val="1"/>
        </dgm:presLayoutVars>
      </dgm:prSet>
      <dgm:spPr/>
    </dgm:pt>
    <dgm:pt modelId="{547C361E-E4BB-45F0-AC47-441F14BA3F9D}" type="pres">
      <dgm:prSet presAssocID="{7EB8030C-9413-4809-99EC-3BF34F8C3AF3}" presName="space" presStyleCnt="0"/>
      <dgm:spPr/>
    </dgm:pt>
    <dgm:pt modelId="{58B83166-FE10-4440-A663-501661C155D4}" type="pres">
      <dgm:prSet presAssocID="{23472E63-0F50-4902-A340-D689579266E8}" presName="Name5" presStyleLbl="vennNode1" presStyleIdx="1" presStyleCnt="6">
        <dgm:presLayoutVars>
          <dgm:bulletEnabled val="1"/>
        </dgm:presLayoutVars>
      </dgm:prSet>
      <dgm:spPr/>
    </dgm:pt>
    <dgm:pt modelId="{FB1734E9-61E6-4EFB-9269-A9761E3CC209}" type="pres">
      <dgm:prSet presAssocID="{89987D40-50B3-4B1A-9779-C28EBCCABACF}" presName="space" presStyleCnt="0"/>
      <dgm:spPr/>
    </dgm:pt>
    <dgm:pt modelId="{219BFD37-3F8E-42D1-B5E8-8F204B744C19}" type="pres">
      <dgm:prSet presAssocID="{895C67C9-BED0-40FF-B505-FC042FB930C1}" presName="Name5" presStyleLbl="vennNode1" presStyleIdx="2" presStyleCnt="6">
        <dgm:presLayoutVars>
          <dgm:bulletEnabled val="1"/>
        </dgm:presLayoutVars>
      </dgm:prSet>
      <dgm:spPr/>
    </dgm:pt>
    <dgm:pt modelId="{7718E1D6-1205-4233-A7B1-394988915949}" type="pres">
      <dgm:prSet presAssocID="{D4F43DB4-B487-4EFE-8B5B-DBB20A306921}" presName="space" presStyleCnt="0"/>
      <dgm:spPr/>
    </dgm:pt>
    <dgm:pt modelId="{C0A64AF0-4604-41CC-AF02-A80734E35B81}" type="pres">
      <dgm:prSet presAssocID="{82C54D9F-13D7-401F-9DEC-02C1A44BD3F3}" presName="Name5" presStyleLbl="vennNode1" presStyleIdx="3" presStyleCnt="6">
        <dgm:presLayoutVars>
          <dgm:bulletEnabled val="1"/>
        </dgm:presLayoutVars>
      </dgm:prSet>
      <dgm:spPr/>
    </dgm:pt>
    <dgm:pt modelId="{0628928E-DCBA-41E4-BFEB-8D9ACC292B10}" type="pres">
      <dgm:prSet presAssocID="{0F20AAE3-755A-4727-9915-D8718765AAA6}" presName="space" presStyleCnt="0"/>
      <dgm:spPr/>
    </dgm:pt>
    <dgm:pt modelId="{BB8731F6-B42F-46A1-8350-5B7192A69D15}" type="pres">
      <dgm:prSet presAssocID="{F09E3C1B-B0CC-4B4A-93D2-33D4F946D9B9}" presName="Name5" presStyleLbl="vennNode1" presStyleIdx="4" presStyleCnt="6">
        <dgm:presLayoutVars>
          <dgm:bulletEnabled val="1"/>
        </dgm:presLayoutVars>
      </dgm:prSet>
      <dgm:spPr/>
    </dgm:pt>
    <dgm:pt modelId="{2FEBC06D-FD13-499C-9C6B-E18CD8FEEC51}" type="pres">
      <dgm:prSet presAssocID="{7315A0DB-528C-45DA-84B2-AD2B64DB77FC}" presName="space" presStyleCnt="0"/>
      <dgm:spPr/>
    </dgm:pt>
    <dgm:pt modelId="{35B28963-2475-4190-BDBA-A4A253F51435}" type="pres">
      <dgm:prSet presAssocID="{D2F54292-5626-48E0-8959-3272FAA420AA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E82DC717-DF3A-4917-B8C3-CA56F0D6775F}" srcId="{6F0F5B61-F24F-4EB5-81A8-8620D544C818}" destId="{F09E3C1B-B0CC-4B4A-93D2-33D4F946D9B9}" srcOrd="4" destOrd="0" parTransId="{FC4056AC-455E-4E53-BDCE-03B9C003D623}" sibTransId="{7315A0DB-528C-45DA-84B2-AD2B64DB77FC}"/>
    <dgm:cxn modelId="{C7C59B1A-4E80-4897-ADC9-CC830B1E33B2}" type="presOf" srcId="{23472E63-0F50-4902-A340-D689579266E8}" destId="{58B83166-FE10-4440-A663-501661C155D4}" srcOrd="0" destOrd="0" presId="urn:microsoft.com/office/officeart/2005/8/layout/venn3"/>
    <dgm:cxn modelId="{CCF66928-89A8-4831-A1E7-205030B6BCC8}" type="presOf" srcId="{6F0F5B61-F24F-4EB5-81A8-8620D544C818}" destId="{A6278A6A-3539-4048-B5F2-B774934DA6D6}" srcOrd="0" destOrd="0" presId="urn:microsoft.com/office/officeart/2005/8/layout/venn3"/>
    <dgm:cxn modelId="{38AE0638-8CE6-4FD2-B4E9-3A687F6EC281}" srcId="{6F0F5B61-F24F-4EB5-81A8-8620D544C818}" destId="{D2F54292-5626-48E0-8959-3272FAA420AA}" srcOrd="5" destOrd="0" parTransId="{2A347BA4-F7A9-4DE5-91D8-CAEDF1FF6E8A}" sibTransId="{CD7B3215-E1D8-454F-9BBD-A5E0A5190F76}"/>
    <dgm:cxn modelId="{BA18883E-E073-4C50-9297-44A34D708B5E}" srcId="{6F0F5B61-F24F-4EB5-81A8-8620D544C818}" destId="{570BD1E5-F41B-45D0-8BFE-1257A295AD3D}" srcOrd="0" destOrd="0" parTransId="{02E0CDB1-FA60-4685-B3A2-505F16084E99}" sibTransId="{7EB8030C-9413-4809-99EC-3BF34F8C3AF3}"/>
    <dgm:cxn modelId="{0A479F48-00CA-44B8-996E-3F863AC16368}" type="presOf" srcId="{570BD1E5-F41B-45D0-8BFE-1257A295AD3D}" destId="{CDD195CB-D019-417A-AFE3-ED4CDAB58434}" srcOrd="0" destOrd="0" presId="urn:microsoft.com/office/officeart/2005/8/layout/venn3"/>
    <dgm:cxn modelId="{BB6BFD49-F47A-4D03-B71F-48BE1B87036F}" srcId="{6F0F5B61-F24F-4EB5-81A8-8620D544C818}" destId="{895C67C9-BED0-40FF-B505-FC042FB930C1}" srcOrd="2" destOrd="0" parTransId="{96405743-0AB3-4776-A82F-38BEF268ABE3}" sibTransId="{D4F43DB4-B487-4EFE-8B5B-DBB20A306921}"/>
    <dgm:cxn modelId="{36941F6E-B85E-4CB8-AED9-BB11338DEC56}" srcId="{6F0F5B61-F24F-4EB5-81A8-8620D544C818}" destId="{23472E63-0F50-4902-A340-D689579266E8}" srcOrd="1" destOrd="0" parTransId="{BB4F547B-AA3D-4BAB-9D9B-A26EE3E83EC1}" sibTransId="{89987D40-50B3-4B1A-9779-C28EBCCABACF}"/>
    <dgm:cxn modelId="{3F7EC674-AD31-40A5-81CC-7D6BD37BA509}" type="presOf" srcId="{895C67C9-BED0-40FF-B505-FC042FB930C1}" destId="{219BFD37-3F8E-42D1-B5E8-8F204B744C19}" srcOrd="0" destOrd="0" presId="urn:microsoft.com/office/officeart/2005/8/layout/venn3"/>
    <dgm:cxn modelId="{4050288C-0798-47C5-A2C4-D74AE8620A1F}" srcId="{6F0F5B61-F24F-4EB5-81A8-8620D544C818}" destId="{82C54D9F-13D7-401F-9DEC-02C1A44BD3F3}" srcOrd="3" destOrd="0" parTransId="{B6637D0C-92DE-4085-9179-89EBE057E9CF}" sibTransId="{0F20AAE3-755A-4727-9915-D8718765AAA6}"/>
    <dgm:cxn modelId="{6FAFC9C9-2C80-4F28-AE13-878799D8F895}" type="presOf" srcId="{F09E3C1B-B0CC-4B4A-93D2-33D4F946D9B9}" destId="{BB8731F6-B42F-46A1-8350-5B7192A69D15}" srcOrd="0" destOrd="0" presId="urn:microsoft.com/office/officeart/2005/8/layout/venn3"/>
    <dgm:cxn modelId="{D4BAADDD-0618-4980-A6C5-F5504FBC6B00}" type="presOf" srcId="{82C54D9F-13D7-401F-9DEC-02C1A44BD3F3}" destId="{C0A64AF0-4604-41CC-AF02-A80734E35B81}" srcOrd="0" destOrd="0" presId="urn:microsoft.com/office/officeart/2005/8/layout/venn3"/>
    <dgm:cxn modelId="{C1A12FF6-A339-4A2C-A247-58B58A6845FE}" type="presOf" srcId="{D2F54292-5626-48E0-8959-3272FAA420AA}" destId="{35B28963-2475-4190-BDBA-A4A253F51435}" srcOrd="0" destOrd="0" presId="urn:microsoft.com/office/officeart/2005/8/layout/venn3"/>
    <dgm:cxn modelId="{5E1B32D2-D70B-424F-A535-84615C553ACB}" type="presParOf" srcId="{A6278A6A-3539-4048-B5F2-B774934DA6D6}" destId="{CDD195CB-D019-417A-AFE3-ED4CDAB58434}" srcOrd="0" destOrd="0" presId="urn:microsoft.com/office/officeart/2005/8/layout/venn3"/>
    <dgm:cxn modelId="{CFC59226-9CB4-49A6-A169-9DD8FAA0967C}" type="presParOf" srcId="{A6278A6A-3539-4048-B5F2-B774934DA6D6}" destId="{547C361E-E4BB-45F0-AC47-441F14BA3F9D}" srcOrd="1" destOrd="0" presId="urn:microsoft.com/office/officeart/2005/8/layout/venn3"/>
    <dgm:cxn modelId="{72217ED9-2ED1-4C2E-885C-E613DD6870A2}" type="presParOf" srcId="{A6278A6A-3539-4048-B5F2-B774934DA6D6}" destId="{58B83166-FE10-4440-A663-501661C155D4}" srcOrd="2" destOrd="0" presId="urn:microsoft.com/office/officeart/2005/8/layout/venn3"/>
    <dgm:cxn modelId="{5E7D27BB-5A6C-492F-9A9F-5F2D6B392F31}" type="presParOf" srcId="{A6278A6A-3539-4048-B5F2-B774934DA6D6}" destId="{FB1734E9-61E6-4EFB-9269-A9761E3CC209}" srcOrd="3" destOrd="0" presId="urn:microsoft.com/office/officeart/2005/8/layout/venn3"/>
    <dgm:cxn modelId="{739213A3-5CA4-4C50-A3A0-DC920561165B}" type="presParOf" srcId="{A6278A6A-3539-4048-B5F2-B774934DA6D6}" destId="{219BFD37-3F8E-42D1-B5E8-8F204B744C19}" srcOrd="4" destOrd="0" presId="urn:microsoft.com/office/officeart/2005/8/layout/venn3"/>
    <dgm:cxn modelId="{79C3CC6B-B539-4C9A-BBE1-D01253E128E7}" type="presParOf" srcId="{A6278A6A-3539-4048-B5F2-B774934DA6D6}" destId="{7718E1D6-1205-4233-A7B1-394988915949}" srcOrd="5" destOrd="0" presId="urn:microsoft.com/office/officeart/2005/8/layout/venn3"/>
    <dgm:cxn modelId="{7EEE22A8-9BF3-4900-BD6C-7CD29E1D9D33}" type="presParOf" srcId="{A6278A6A-3539-4048-B5F2-B774934DA6D6}" destId="{C0A64AF0-4604-41CC-AF02-A80734E35B81}" srcOrd="6" destOrd="0" presId="urn:microsoft.com/office/officeart/2005/8/layout/venn3"/>
    <dgm:cxn modelId="{D22D8F5C-3043-4F77-A803-8CDF6C84ECE8}" type="presParOf" srcId="{A6278A6A-3539-4048-B5F2-B774934DA6D6}" destId="{0628928E-DCBA-41E4-BFEB-8D9ACC292B10}" srcOrd="7" destOrd="0" presId="urn:microsoft.com/office/officeart/2005/8/layout/venn3"/>
    <dgm:cxn modelId="{5336C891-6A21-49ED-BABD-A0CE63EF72AC}" type="presParOf" srcId="{A6278A6A-3539-4048-B5F2-B774934DA6D6}" destId="{BB8731F6-B42F-46A1-8350-5B7192A69D15}" srcOrd="8" destOrd="0" presId="urn:microsoft.com/office/officeart/2005/8/layout/venn3"/>
    <dgm:cxn modelId="{A63F4B7E-BFB7-4401-A297-74EEDF57111F}" type="presParOf" srcId="{A6278A6A-3539-4048-B5F2-B774934DA6D6}" destId="{2FEBC06D-FD13-499C-9C6B-E18CD8FEEC51}" srcOrd="9" destOrd="0" presId="urn:microsoft.com/office/officeart/2005/8/layout/venn3"/>
    <dgm:cxn modelId="{7AFFF0E2-D5F8-41EF-BE3A-79A4C65AAA4C}" type="presParOf" srcId="{A6278A6A-3539-4048-B5F2-B774934DA6D6}" destId="{35B28963-2475-4190-BDBA-A4A253F5143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B07C6-22CE-4057-BA8A-C465C7BF76F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C3DF7F-A9E6-4485-B314-5BDEBB34574D}">
      <dgm:prSet custT="1"/>
      <dgm:spPr/>
      <dgm:t>
        <a:bodyPr/>
        <a:lstStyle/>
        <a:p>
          <a:pPr algn="ctr" rtl="0"/>
          <a:r>
            <a:rPr lang="en-US" sz="3600" dirty="0" err="1"/>
            <a:t>পাঠ</a:t>
          </a:r>
          <a:r>
            <a:rPr lang="en-US" sz="3600" dirty="0"/>
            <a:t>  </a:t>
          </a:r>
          <a:r>
            <a:rPr lang="en-US" sz="3600" dirty="0" err="1"/>
            <a:t>পরিচিতি</a:t>
          </a:r>
          <a:r>
            <a:rPr lang="en-US" sz="3600" dirty="0"/>
            <a:t>  </a:t>
          </a:r>
        </a:p>
      </dgm:t>
    </dgm:pt>
    <dgm:pt modelId="{EE266420-1E44-4C6D-A465-8F0DFF505F56}" type="parTrans" cxnId="{C7B5119E-FE78-4428-9CEF-6DBCFE46E851}">
      <dgm:prSet/>
      <dgm:spPr/>
      <dgm:t>
        <a:bodyPr/>
        <a:lstStyle/>
        <a:p>
          <a:endParaRPr lang="en-US" sz="2400"/>
        </a:p>
      </dgm:t>
    </dgm:pt>
    <dgm:pt modelId="{CB5BD38A-D4B7-472C-87EA-CC631211E1C1}" type="sibTrans" cxnId="{C7B5119E-FE78-4428-9CEF-6DBCFE46E851}">
      <dgm:prSet/>
      <dgm:spPr/>
      <dgm:t>
        <a:bodyPr/>
        <a:lstStyle/>
        <a:p>
          <a:endParaRPr lang="en-US" sz="2400"/>
        </a:p>
      </dgm:t>
    </dgm:pt>
    <dgm:pt modelId="{103AC193-3037-430E-96E5-F3AA668F4CA7}">
      <dgm:prSet custT="1"/>
      <dgm:spPr/>
      <dgm:t>
        <a:bodyPr/>
        <a:lstStyle/>
        <a:p>
          <a:pPr algn="ctr" rtl="0"/>
          <a:r>
            <a:rPr lang="en-US" sz="3200" dirty="0" err="1"/>
            <a:t>শ্রেণীঃ</a:t>
          </a:r>
          <a:r>
            <a:rPr lang="en-US" sz="3200" dirty="0"/>
            <a:t> </a:t>
          </a:r>
          <a:r>
            <a:rPr lang="en-US" sz="3200" dirty="0" err="1"/>
            <a:t>নবম</a:t>
          </a:r>
          <a:r>
            <a:rPr lang="en-US" sz="3200" dirty="0"/>
            <a:t>,  </a:t>
          </a:r>
          <a:r>
            <a:rPr lang="en-US" sz="3200" dirty="0" err="1"/>
            <a:t>দশম</a:t>
          </a:r>
          <a:endParaRPr lang="en-US" sz="3200" dirty="0"/>
        </a:p>
      </dgm:t>
    </dgm:pt>
    <dgm:pt modelId="{2E02C732-EE85-43FB-887B-DDD2F71BF31C}" type="parTrans" cxnId="{1EA22FF5-A43E-44BA-AECF-ADACA9472611}">
      <dgm:prSet/>
      <dgm:spPr/>
      <dgm:t>
        <a:bodyPr/>
        <a:lstStyle/>
        <a:p>
          <a:endParaRPr lang="en-US" sz="2400"/>
        </a:p>
      </dgm:t>
    </dgm:pt>
    <dgm:pt modelId="{FC8AA702-8DB5-47D0-B013-D4230F769CC6}" type="sibTrans" cxnId="{1EA22FF5-A43E-44BA-AECF-ADACA9472611}">
      <dgm:prSet/>
      <dgm:spPr/>
      <dgm:t>
        <a:bodyPr/>
        <a:lstStyle/>
        <a:p>
          <a:endParaRPr lang="en-US" sz="2400"/>
        </a:p>
      </dgm:t>
    </dgm:pt>
    <dgm:pt modelId="{35906596-9063-4FF4-BEE2-575725A57BEE}">
      <dgm:prSet custT="1"/>
      <dgm:spPr/>
      <dgm:t>
        <a:bodyPr/>
        <a:lstStyle/>
        <a:p>
          <a:pPr algn="ctr" rtl="0"/>
          <a:r>
            <a:rPr lang="en-US" sz="2800" dirty="0" err="1"/>
            <a:t>বিষয়ঃ</a:t>
          </a:r>
          <a:r>
            <a:rPr lang="en-US" sz="2800" dirty="0"/>
            <a:t>  </a:t>
          </a:r>
          <a:r>
            <a:rPr lang="en-US" sz="2800" dirty="0" err="1"/>
            <a:t>বাংলা</a:t>
          </a:r>
          <a:r>
            <a:rPr lang="en-US" sz="2800" dirty="0"/>
            <a:t>  </a:t>
          </a:r>
          <a:r>
            <a:rPr lang="en-US" sz="2800" dirty="0" err="1"/>
            <a:t>প্রথম</a:t>
          </a:r>
          <a:r>
            <a:rPr lang="en-US" sz="2800" dirty="0"/>
            <a:t>  </a:t>
          </a:r>
          <a:r>
            <a:rPr lang="en-US" sz="2800" dirty="0" err="1"/>
            <a:t>পত্র</a:t>
          </a:r>
          <a:r>
            <a:rPr lang="en-US" sz="2800" dirty="0"/>
            <a:t>  </a:t>
          </a:r>
        </a:p>
      </dgm:t>
    </dgm:pt>
    <dgm:pt modelId="{B1A23654-7678-4380-BFD6-59DE8CC3BD8D}" type="parTrans" cxnId="{2F26C988-DC7F-46FA-ACCC-335E954163FA}">
      <dgm:prSet/>
      <dgm:spPr/>
      <dgm:t>
        <a:bodyPr/>
        <a:lstStyle/>
        <a:p>
          <a:endParaRPr lang="en-US" sz="2400"/>
        </a:p>
      </dgm:t>
    </dgm:pt>
    <dgm:pt modelId="{3AB1DF9B-B519-4129-9B9B-8D5409ED273C}" type="sibTrans" cxnId="{2F26C988-DC7F-46FA-ACCC-335E954163FA}">
      <dgm:prSet/>
      <dgm:spPr/>
      <dgm:t>
        <a:bodyPr/>
        <a:lstStyle/>
        <a:p>
          <a:endParaRPr lang="en-US" sz="2400"/>
        </a:p>
      </dgm:t>
    </dgm:pt>
    <dgm:pt modelId="{80155D38-1CA9-4FB6-BDEA-28A208FF50F3}">
      <dgm:prSet custT="1"/>
      <dgm:spPr/>
      <dgm:t>
        <a:bodyPr/>
        <a:lstStyle/>
        <a:p>
          <a:pPr algn="ctr" rtl="0"/>
          <a:r>
            <a:rPr lang="en-US" sz="2800" dirty="0" err="1"/>
            <a:t>সময়ঃ</a:t>
          </a:r>
          <a:r>
            <a:rPr lang="en-US" sz="2800" dirty="0"/>
            <a:t>    </a:t>
          </a:r>
          <a:r>
            <a:rPr lang="bn-IN" sz="2800" dirty="0"/>
            <a:t>৩</a:t>
          </a:r>
          <a:r>
            <a:rPr lang="en-US" sz="2800" dirty="0"/>
            <a:t>০  </a:t>
          </a:r>
          <a:r>
            <a:rPr lang="en-US" sz="2800" dirty="0" err="1"/>
            <a:t>মিনিট</a:t>
          </a:r>
          <a:r>
            <a:rPr lang="en-US" sz="2800" dirty="0"/>
            <a:t>  </a:t>
          </a:r>
        </a:p>
      </dgm:t>
    </dgm:pt>
    <dgm:pt modelId="{344B0ADB-F219-475D-8CEC-568D7840C37C}" type="parTrans" cxnId="{044F4541-DB5E-46DF-811C-05923C107136}">
      <dgm:prSet/>
      <dgm:spPr/>
      <dgm:t>
        <a:bodyPr/>
        <a:lstStyle/>
        <a:p>
          <a:endParaRPr lang="en-US" sz="2400"/>
        </a:p>
      </dgm:t>
    </dgm:pt>
    <dgm:pt modelId="{12E2E37F-A27D-439D-9FD8-06F9AFC22C77}" type="sibTrans" cxnId="{044F4541-DB5E-46DF-811C-05923C107136}">
      <dgm:prSet/>
      <dgm:spPr/>
      <dgm:t>
        <a:bodyPr/>
        <a:lstStyle/>
        <a:p>
          <a:endParaRPr lang="en-US" sz="2400"/>
        </a:p>
      </dgm:t>
    </dgm:pt>
    <dgm:pt modelId="{206FC567-E706-4B23-8F6A-74950192CF56}" type="pres">
      <dgm:prSet presAssocID="{B36B07C6-22CE-4057-BA8A-C465C7BF76F9}" presName="linear" presStyleCnt="0">
        <dgm:presLayoutVars>
          <dgm:animLvl val="lvl"/>
          <dgm:resizeHandles val="exact"/>
        </dgm:presLayoutVars>
      </dgm:prSet>
      <dgm:spPr/>
    </dgm:pt>
    <dgm:pt modelId="{97A9B6F1-05EB-4CD6-ACE5-3B92C7B2D8ED}" type="pres">
      <dgm:prSet presAssocID="{D2C3DF7F-A9E6-4485-B314-5BDEBB3457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5B7796-A572-4142-94D8-411B6EEEED5C}" type="pres">
      <dgm:prSet presAssocID="{CB5BD38A-D4B7-472C-87EA-CC631211E1C1}" presName="spacer" presStyleCnt="0"/>
      <dgm:spPr/>
    </dgm:pt>
    <dgm:pt modelId="{3E8FB700-45AA-48CF-BE0E-C58D270250C7}" type="pres">
      <dgm:prSet presAssocID="{103AC193-3037-430E-96E5-F3AA668F4C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435FD4-1B33-4291-8F09-EDBCF3FC01AD}" type="pres">
      <dgm:prSet presAssocID="{FC8AA702-8DB5-47D0-B013-D4230F769CC6}" presName="spacer" presStyleCnt="0"/>
      <dgm:spPr/>
    </dgm:pt>
    <dgm:pt modelId="{53C3D294-BE54-465D-9044-56C35C9A7EC9}" type="pres">
      <dgm:prSet presAssocID="{35906596-9063-4FF4-BEE2-575725A57B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5A5DF6-AEE6-4A7D-9C49-26BDA5C507AF}" type="pres">
      <dgm:prSet presAssocID="{3AB1DF9B-B519-4129-9B9B-8D5409ED273C}" presName="spacer" presStyleCnt="0"/>
      <dgm:spPr/>
    </dgm:pt>
    <dgm:pt modelId="{8F3C16A1-658E-4301-9D6B-FE29C943553B}" type="pres">
      <dgm:prSet presAssocID="{80155D38-1CA9-4FB6-BDEA-28A208FF50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F6C2716-BE23-4C64-B25B-14880BD7DF17}" type="presOf" srcId="{80155D38-1CA9-4FB6-BDEA-28A208FF50F3}" destId="{8F3C16A1-658E-4301-9D6B-FE29C943553B}" srcOrd="0" destOrd="0" presId="urn:microsoft.com/office/officeart/2005/8/layout/vList2"/>
    <dgm:cxn modelId="{9C31CD5E-187B-4D3A-8CBD-9B7F5324CD07}" type="presOf" srcId="{D2C3DF7F-A9E6-4485-B314-5BDEBB34574D}" destId="{97A9B6F1-05EB-4CD6-ACE5-3B92C7B2D8ED}" srcOrd="0" destOrd="0" presId="urn:microsoft.com/office/officeart/2005/8/layout/vList2"/>
    <dgm:cxn modelId="{044F4541-DB5E-46DF-811C-05923C107136}" srcId="{B36B07C6-22CE-4057-BA8A-C465C7BF76F9}" destId="{80155D38-1CA9-4FB6-BDEA-28A208FF50F3}" srcOrd="3" destOrd="0" parTransId="{344B0ADB-F219-475D-8CEC-568D7840C37C}" sibTransId="{12E2E37F-A27D-439D-9FD8-06F9AFC22C77}"/>
    <dgm:cxn modelId="{2F26C988-DC7F-46FA-ACCC-335E954163FA}" srcId="{B36B07C6-22CE-4057-BA8A-C465C7BF76F9}" destId="{35906596-9063-4FF4-BEE2-575725A57BEE}" srcOrd="2" destOrd="0" parTransId="{B1A23654-7678-4380-BFD6-59DE8CC3BD8D}" sibTransId="{3AB1DF9B-B519-4129-9B9B-8D5409ED273C}"/>
    <dgm:cxn modelId="{C7B5119E-FE78-4428-9CEF-6DBCFE46E851}" srcId="{B36B07C6-22CE-4057-BA8A-C465C7BF76F9}" destId="{D2C3DF7F-A9E6-4485-B314-5BDEBB34574D}" srcOrd="0" destOrd="0" parTransId="{EE266420-1E44-4C6D-A465-8F0DFF505F56}" sibTransId="{CB5BD38A-D4B7-472C-87EA-CC631211E1C1}"/>
    <dgm:cxn modelId="{B3FE24B5-EF8B-4AAE-A334-41F98B968A72}" type="presOf" srcId="{35906596-9063-4FF4-BEE2-575725A57BEE}" destId="{53C3D294-BE54-465D-9044-56C35C9A7EC9}" srcOrd="0" destOrd="0" presId="urn:microsoft.com/office/officeart/2005/8/layout/vList2"/>
    <dgm:cxn modelId="{69B845BB-1070-4E7F-A269-9A73D8846DF1}" type="presOf" srcId="{B36B07C6-22CE-4057-BA8A-C465C7BF76F9}" destId="{206FC567-E706-4B23-8F6A-74950192CF56}" srcOrd="0" destOrd="0" presId="urn:microsoft.com/office/officeart/2005/8/layout/vList2"/>
    <dgm:cxn modelId="{1EA22FF5-A43E-44BA-AECF-ADACA9472611}" srcId="{B36B07C6-22CE-4057-BA8A-C465C7BF76F9}" destId="{103AC193-3037-430E-96E5-F3AA668F4CA7}" srcOrd="1" destOrd="0" parTransId="{2E02C732-EE85-43FB-887B-DDD2F71BF31C}" sibTransId="{FC8AA702-8DB5-47D0-B013-D4230F769CC6}"/>
    <dgm:cxn modelId="{96A3E0FE-E283-4449-AA77-2FC1FF7703CA}" type="presOf" srcId="{103AC193-3037-430E-96E5-F3AA668F4CA7}" destId="{3E8FB700-45AA-48CF-BE0E-C58D270250C7}" srcOrd="0" destOrd="0" presId="urn:microsoft.com/office/officeart/2005/8/layout/vList2"/>
    <dgm:cxn modelId="{7FCF3EAF-6C55-41FA-87AC-35DA94B6C469}" type="presParOf" srcId="{206FC567-E706-4B23-8F6A-74950192CF56}" destId="{97A9B6F1-05EB-4CD6-ACE5-3B92C7B2D8ED}" srcOrd="0" destOrd="0" presId="urn:microsoft.com/office/officeart/2005/8/layout/vList2"/>
    <dgm:cxn modelId="{AF20D354-295E-45AE-92E0-14C1FC7FCAE4}" type="presParOf" srcId="{206FC567-E706-4B23-8F6A-74950192CF56}" destId="{8B5B7796-A572-4142-94D8-411B6EEEED5C}" srcOrd="1" destOrd="0" presId="urn:microsoft.com/office/officeart/2005/8/layout/vList2"/>
    <dgm:cxn modelId="{9A82EDA4-75FF-40E8-B615-EF7F413854D6}" type="presParOf" srcId="{206FC567-E706-4B23-8F6A-74950192CF56}" destId="{3E8FB700-45AA-48CF-BE0E-C58D270250C7}" srcOrd="2" destOrd="0" presId="urn:microsoft.com/office/officeart/2005/8/layout/vList2"/>
    <dgm:cxn modelId="{DE1A33F6-F97B-413F-80B6-81F778D1421C}" type="presParOf" srcId="{206FC567-E706-4B23-8F6A-74950192CF56}" destId="{9C435FD4-1B33-4291-8F09-EDBCF3FC01AD}" srcOrd="3" destOrd="0" presId="urn:microsoft.com/office/officeart/2005/8/layout/vList2"/>
    <dgm:cxn modelId="{19191BA9-E3AB-4A1E-94D0-53DCC0B69925}" type="presParOf" srcId="{206FC567-E706-4B23-8F6A-74950192CF56}" destId="{53C3D294-BE54-465D-9044-56C35C9A7EC9}" srcOrd="4" destOrd="0" presId="urn:microsoft.com/office/officeart/2005/8/layout/vList2"/>
    <dgm:cxn modelId="{40316309-1C86-45A7-91FE-840DD17EEBCA}" type="presParOf" srcId="{206FC567-E706-4B23-8F6A-74950192CF56}" destId="{AA5A5DF6-AEE6-4A7D-9C49-26BDA5C507AF}" srcOrd="5" destOrd="0" presId="urn:microsoft.com/office/officeart/2005/8/layout/vList2"/>
    <dgm:cxn modelId="{BCB5E446-6FD1-4667-895C-3C6E5329F69A}" type="presParOf" srcId="{206FC567-E706-4B23-8F6A-74950192CF56}" destId="{8F3C16A1-658E-4301-9D6B-FE29C94355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E4C142-79E0-4195-9389-A1B072507923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325B1F-04C9-46F7-8D7F-759A1C040D2A}">
      <dgm:prSet/>
      <dgm:spPr/>
      <dgm:t>
        <a:bodyPr/>
        <a:lstStyle/>
        <a:p>
          <a:pPr rtl="0"/>
          <a:r>
            <a:rPr lang="en-US"/>
            <a:t>ধন্যবাদ</a:t>
          </a:r>
        </a:p>
      </dgm:t>
    </dgm:pt>
    <dgm:pt modelId="{358BF062-767B-4A2A-8FE6-3FE259671369}" type="parTrans" cxnId="{FB0BC208-2F26-4B59-A326-B3F7EF399603}">
      <dgm:prSet/>
      <dgm:spPr/>
      <dgm:t>
        <a:bodyPr/>
        <a:lstStyle/>
        <a:p>
          <a:endParaRPr lang="en-US"/>
        </a:p>
      </dgm:t>
    </dgm:pt>
    <dgm:pt modelId="{5B4E5FC3-C8EB-47CB-A022-5A122E99FECB}" type="sibTrans" cxnId="{FB0BC208-2F26-4B59-A326-B3F7EF399603}">
      <dgm:prSet/>
      <dgm:spPr/>
      <dgm:t>
        <a:bodyPr/>
        <a:lstStyle/>
        <a:p>
          <a:endParaRPr lang="en-US"/>
        </a:p>
      </dgm:t>
    </dgm:pt>
    <dgm:pt modelId="{09770BF2-AC76-407F-B503-DFAFF845483E}" type="pres">
      <dgm:prSet presAssocID="{8AE4C142-79E0-4195-9389-A1B0725079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791FD5-79FF-4B9B-9B13-CF9A2FE09E81}" type="pres">
      <dgm:prSet presAssocID="{C6325B1F-04C9-46F7-8D7F-759A1C040D2A}" presName="root" presStyleCnt="0"/>
      <dgm:spPr/>
    </dgm:pt>
    <dgm:pt modelId="{65650199-1F18-48BF-B948-AD0C1BA4AB91}" type="pres">
      <dgm:prSet presAssocID="{C6325B1F-04C9-46F7-8D7F-759A1C040D2A}" presName="rootComposite" presStyleCnt="0"/>
      <dgm:spPr/>
    </dgm:pt>
    <dgm:pt modelId="{1CE77D2C-CE84-46B9-A68D-AEC782BF4550}" type="pres">
      <dgm:prSet presAssocID="{C6325B1F-04C9-46F7-8D7F-759A1C040D2A}" presName="rootText" presStyleLbl="node1" presStyleIdx="0" presStyleCnt="1"/>
      <dgm:spPr/>
    </dgm:pt>
    <dgm:pt modelId="{4B24BB58-73FD-4BB4-99DF-9F95323BB4E8}" type="pres">
      <dgm:prSet presAssocID="{C6325B1F-04C9-46F7-8D7F-759A1C040D2A}" presName="rootConnector" presStyleLbl="node1" presStyleIdx="0" presStyleCnt="1"/>
      <dgm:spPr/>
    </dgm:pt>
    <dgm:pt modelId="{C6B9C67D-BAA9-493A-8ADB-3F1D63171453}" type="pres">
      <dgm:prSet presAssocID="{C6325B1F-04C9-46F7-8D7F-759A1C040D2A}" presName="childShape" presStyleCnt="0"/>
      <dgm:spPr/>
    </dgm:pt>
  </dgm:ptLst>
  <dgm:cxnLst>
    <dgm:cxn modelId="{FB0BC208-2F26-4B59-A326-B3F7EF399603}" srcId="{8AE4C142-79E0-4195-9389-A1B072507923}" destId="{C6325B1F-04C9-46F7-8D7F-759A1C040D2A}" srcOrd="0" destOrd="0" parTransId="{358BF062-767B-4A2A-8FE6-3FE259671369}" sibTransId="{5B4E5FC3-C8EB-47CB-A022-5A122E99FECB}"/>
    <dgm:cxn modelId="{76F7AC6C-77B1-4DEA-AD59-CD7657CDBFFD}" type="presOf" srcId="{C6325B1F-04C9-46F7-8D7F-759A1C040D2A}" destId="{1CE77D2C-CE84-46B9-A68D-AEC782BF4550}" srcOrd="0" destOrd="0" presId="urn:microsoft.com/office/officeart/2005/8/layout/hierarchy3"/>
    <dgm:cxn modelId="{A3ABBE86-6E9E-47F9-B8CD-1BE3AA393962}" type="presOf" srcId="{C6325B1F-04C9-46F7-8D7F-759A1C040D2A}" destId="{4B24BB58-73FD-4BB4-99DF-9F95323BB4E8}" srcOrd="1" destOrd="0" presId="urn:microsoft.com/office/officeart/2005/8/layout/hierarchy3"/>
    <dgm:cxn modelId="{CDD276AD-A2EA-4B27-AC04-EC501DC1F697}" type="presOf" srcId="{8AE4C142-79E0-4195-9389-A1B072507923}" destId="{09770BF2-AC76-407F-B503-DFAFF845483E}" srcOrd="0" destOrd="0" presId="urn:microsoft.com/office/officeart/2005/8/layout/hierarchy3"/>
    <dgm:cxn modelId="{B8A776DB-497A-49CF-AE87-33293E03AE46}" type="presParOf" srcId="{09770BF2-AC76-407F-B503-DFAFF845483E}" destId="{2D791FD5-79FF-4B9B-9B13-CF9A2FE09E81}" srcOrd="0" destOrd="0" presId="urn:microsoft.com/office/officeart/2005/8/layout/hierarchy3"/>
    <dgm:cxn modelId="{BC9FF141-97F5-4358-AA13-B7B2F57AF670}" type="presParOf" srcId="{2D791FD5-79FF-4B9B-9B13-CF9A2FE09E81}" destId="{65650199-1F18-48BF-B948-AD0C1BA4AB91}" srcOrd="0" destOrd="0" presId="urn:microsoft.com/office/officeart/2005/8/layout/hierarchy3"/>
    <dgm:cxn modelId="{81E947A6-64BE-4838-8237-03971CD4C1A1}" type="presParOf" srcId="{65650199-1F18-48BF-B948-AD0C1BA4AB91}" destId="{1CE77D2C-CE84-46B9-A68D-AEC782BF4550}" srcOrd="0" destOrd="0" presId="urn:microsoft.com/office/officeart/2005/8/layout/hierarchy3"/>
    <dgm:cxn modelId="{C6B395D9-1CB1-472D-8FD3-1856E2B58816}" type="presParOf" srcId="{65650199-1F18-48BF-B948-AD0C1BA4AB91}" destId="{4B24BB58-73FD-4BB4-99DF-9F95323BB4E8}" srcOrd="1" destOrd="0" presId="urn:microsoft.com/office/officeart/2005/8/layout/hierarchy3"/>
    <dgm:cxn modelId="{DEBA66DF-00F8-4E6A-98AA-EDA3BD6191C8}" type="presParOf" srcId="{2D791FD5-79FF-4B9B-9B13-CF9A2FE09E81}" destId="{C6B9C67D-BAA9-493A-8ADB-3F1D631714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D4BF91-D375-4BE8-8DBF-44D098533DEE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7A3B1D-37DB-4A0A-8371-BDBDD4A4AC29}">
      <dgm:prSet/>
      <dgm:spPr/>
      <dgm:t>
        <a:bodyPr/>
        <a:lstStyle/>
        <a:p>
          <a:pPr rtl="0"/>
          <a:r>
            <a:rPr lang="en-US" dirty="0" err="1"/>
            <a:t>কপোতাক্ষ</a:t>
          </a:r>
          <a:r>
            <a:rPr lang="en-US" dirty="0"/>
            <a:t>  </a:t>
          </a:r>
          <a:r>
            <a:rPr lang="en-US" dirty="0" err="1"/>
            <a:t>নদ</a:t>
          </a:r>
          <a:r>
            <a:rPr lang="en-US" dirty="0"/>
            <a:t>  </a:t>
          </a:r>
        </a:p>
      </dgm:t>
    </dgm:pt>
    <dgm:pt modelId="{BDFB4BA8-35DD-4A91-981A-CBCA07FACEC9}" type="parTrans" cxnId="{AA9F7EB6-6942-4051-9701-BE2F712B5A06}">
      <dgm:prSet/>
      <dgm:spPr/>
      <dgm:t>
        <a:bodyPr/>
        <a:lstStyle/>
        <a:p>
          <a:endParaRPr lang="en-US"/>
        </a:p>
      </dgm:t>
    </dgm:pt>
    <dgm:pt modelId="{ECE70759-8C0C-45AA-8C9B-D23AC8BB4872}" type="sibTrans" cxnId="{AA9F7EB6-6942-4051-9701-BE2F712B5A06}">
      <dgm:prSet/>
      <dgm:spPr/>
      <dgm:t>
        <a:bodyPr/>
        <a:lstStyle/>
        <a:p>
          <a:endParaRPr lang="en-US"/>
        </a:p>
      </dgm:t>
    </dgm:pt>
    <dgm:pt modelId="{B30F17AF-3CB0-45A1-B1AE-36CDB1E20262}">
      <dgm:prSet/>
      <dgm:spPr/>
      <dgm:t>
        <a:bodyPr/>
        <a:lstStyle/>
        <a:p>
          <a:pPr rtl="0"/>
          <a:r>
            <a:rPr lang="en-US" dirty="0" err="1"/>
            <a:t>মাইকেল</a:t>
          </a:r>
          <a:r>
            <a:rPr lang="en-US" dirty="0"/>
            <a:t>   </a:t>
          </a:r>
          <a:r>
            <a:rPr lang="en-US" dirty="0" err="1"/>
            <a:t>মধুসূদন</a:t>
          </a:r>
          <a:r>
            <a:rPr lang="en-US" dirty="0"/>
            <a:t>   </a:t>
          </a:r>
          <a:r>
            <a:rPr lang="en-US" dirty="0" err="1"/>
            <a:t>দত্ত</a:t>
          </a:r>
          <a:endParaRPr lang="en-US" dirty="0"/>
        </a:p>
      </dgm:t>
    </dgm:pt>
    <dgm:pt modelId="{45131BE2-04AF-4A23-80B1-DEE5741F940B}" type="parTrans" cxnId="{F253F727-8B79-4398-ACEB-9AE687ED56E3}">
      <dgm:prSet/>
      <dgm:spPr/>
      <dgm:t>
        <a:bodyPr/>
        <a:lstStyle/>
        <a:p>
          <a:endParaRPr lang="en-US"/>
        </a:p>
      </dgm:t>
    </dgm:pt>
    <dgm:pt modelId="{1CB7986D-F0DB-4081-ABCA-A1E5ADE3992C}" type="sibTrans" cxnId="{F253F727-8B79-4398-ACEB-9AE687ED56E3}">
      <dgm:prSet/>
      <dgm:spPr/>
      <dgm:t>
        <a:bodyPr/>
        <a:lstStyle/>
        <a:p>
          <a:endParaRPr lang="en-US"/>
        </a:p>
      </dgm:t>
    </dgm:pt>
    <dgm:pt modelId="{D590E5C7-A10C-4D6D-B394-A1BAFCE98CAD}" type="pres">
      <dgm:prSet presAssocID="{96D4BF91-D375-4BE8-8DBF-44D098533DEE}" presName="compositeShape" presStyleCnt="0">
        <dgm:presLayoutVars>
          <dgm:chMax val="7"/>
          <dgm:dir/>
          <dgm:resizeHandles val="exact"/>
        </dgm:presLayoutVars>
      </dgm:prSet>
      <dgm:spPr/>
    </dgm:pt>
    <dgm:pt modelId="{3E15366F-99E6-447D-8608-D2AA39AEC57E}" type="pres">
      <dgm:prSet presAssocID="{C57A3B1D-37DB-4A0A-8371-BDBDD4A4AC29}" presName="circ1" presStyleLbl="vennNode1" presStyleIdx="0" presStyleCnt="2"/>
      <dgm:spPr/>
    </dgm:pt>
    <dgm:pt modelId="{565868D2-F858-415A-9D8D-F7D39EB417BB}" type="pres">
      <dgm:prSet presAssocID="{C57A3B1D-37DB-4A0A-8371-BDBDD4A4AC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6D4226-1DB9-48E9-8685-21E60EAB3FEF}" type="pres">
      <dgm:prSet presAssocID="{B30F17AF-3CB0-45A1-B1AE-36CDB1E20262}" presName="circ2" presStyleLbl="vennNode1" presStyleIdx="1" presStyleCnt="2"/>
      <dgm:spPr/>
    </dgm:pt>
    <dgm:pt modelId="{CD6B0E00-F8FB-4CB3-9312-79D4FA4098F3}" type="pres">
      <dgm:prSet presAssocID="{B30F17AF-3CB0-45A1-B1AE-36CDB1E202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53F727-8B79-4398-ACEB-9AE687ED56E3}" srcId="{96D4BF91-D375-4BE8-8DBF-44D098533DEE}" destId="{B30F17AF-3CB0-45A1-B1AE-36CDB1E20262}" srcOrd="1" destOrd="0" parTransId="{45131BE2-04AF-4A23-80B1-DEE5741F940B}" sibTransId="{1CB7986D-F0DB-4081-ABCA-A1E5ADE3992C}"/>
    <dgm:cxn modelId="{4BB5C969-C394-4F65-B4E5-AB703D835BF7}" type="presOf" srcId="{C57A3B1D-37DB-4A0A-8371-BDBDD4A4AC29}" destId="{3E15366F-99E6-447D-8608-D2AA39AEC57E}" srcOrd="0" destOrd="0" presId="urn:microsoft.com/office/officeart/2005/8/layout/venn1"/>
    <dgm:cxn modelId="{41A7808B-136F-45F7-A402-80D0FDB1E80F}" type="presOf" srcId="{B30F17AF-3CB0-45A1-B1AE-36CDB1E20262}" destId="{A26D4226-1DB9-48E9-8685-21E60EAB3FEF}" srcOrd="0" destOrd="0" presId="urn:microsoft.com/office/officeart/2005/8/layout/venn1"/>
    <dgm:cxn modelId="{20253693-6FEF-404C-BB03-93B626B5714F}" type="presOf" srcId="{B30F17AF-3CB0-45A1-B1AE-36CDB1E20262}" destId="{CD6B0E00-F8FB-4CB3-9312-79D4FA4098F3}" srcOrd="1" destOrd="0" presId="urn:microsoft.com/office/officeart/2005/8/layout/venn1"/>
    <dgm:cxn modelId="{AA9F7EB6-6942-4051-9701-BE2F712B5A06}" srcId="{96D4BF91-D375-4BE8-8DBF-44D098533DEE}" destId="{C57A3B1D-37DB-4A0A-8371-BDBDD4A4AC29}" srcOrd="0" destOrd="0" parTransId="{BDFB4BA8-35DD-4A91-981A-CBCA07FACEC9}" sibTransId="{ECE70759-8C0C-45AA-8C9B-D23AC8BB4872}"/>
    <dgm:cxn modelId="{0A8D68C8-17D7-4BD3-9C05-BAB0A8070909}" type="presOf" srcId="{C57A3B1D-37DB-4A0A-8371-BDBDD4A4AC29}" destId="{565868D2-F858-415A-9D8D-F7D39EB417BB}" srcOrd="1" destOrd="0" presId="urn:microsoft.com/office/officeart/2005/8/layout/venn1"/>
    <dgm:cxn modelId="{CF8EAEED-76BF-4B98-82EF-258E2C1BF20F}" type="presOf" srcId="{96D4BF91-D375-4BE8-8DBF-44D098533DEE}" destId="{D590E5C7-A10C-4D6D-B394-A1BAFCE98CAD}" srcOrd="0" destOrd="0" presId="urn:microsoft.com/office/officeart/2005/8/layout/venn1"/>
    <dgm:cxn modelId="{272DE9F6-BC80-44E5-888D-963C2E3F60B0}" type="presParOf" srcId="{D590E5C7-A10C-4D6D-B394-A1BAFCE98CAD}" destId="{3E15366F-99E6-447D-8608-D2AA39AEC57E}" srcOrd="0" destOrd="0" presId="urn:microsoft.com/office/officeart/2005/8/layout/venn1"/>
    <dgm:cxn modelId="{888177E6-7A24-4BDC-8816-A1E1A6EDE5F0}" type="presParOf" srcId="{D590E5C7-A10C-4D6D-B394-A1BAFCE98CAD}" destId="{565868D2-F858-415A-9D8D-F7D39EB417BB}" srcOrd="1" destOrd="0" presId="urn:microsoft.com/office/officeart/2005/8/layout/venn1"/>
    <dgm:cxn modelId="{E1C383E7-DF46-4706-A6A5-29D521D390A0}" type="presParOf" srcId="{D590E5C7-A10C-4D6D-B394-A1BAFCE98CAD}" destId="{A26D4226-1DB9-48E9-8685-21E60EAB3FEF}" srcOrd="2" destOrd="0" presId="urn:microsoft.com/office/officeart/2005/8/layout/venn1"/>
    <dgm:cxn modelId="{9E51A597-F804-4287-8A6E-60789244696F}" type="presParOf" srcId="{D590E5C7-A10C-4D6D-B394-A1BAFCE98CAD}" destId="{CD6B0E00-F8FB-4CB3-9312-79D4FA4098F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39637-7163-42EA-BDF9-0B3663AC7AA1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F30D51-8457-4F9E-A84C-5E9245989810}">
      <dgm:prSet custT="1"/>
      <dgm:spPr/>
      <dgm:t>
        <a:bodyPr/>
        <a:lstStyle/>
        <a:p>
          <a:pPr rtl="0"/>
          <a:r>
            <a:rPr lang="en-US" sz="5400" dirty="0" err="1"/>
            <a:t>শিখনফল</a:t>
          </a:r>
          <a:r>
            <a:rPr lang="en-US" sz="5400" dirty="0"/>
            <a:t>   </a:t>
          </a:r>
        </a:p>
      </dgm:t>
    </dgm:pt>
    <dgm:pt modelId="{409C3F5E-4647-4B3D-849D-C8B8915E319D}" type="parTrans" cxnId="{14B9D7A7-C8E3-4BD0-9BDD-A950D516E18B}">
      <dgm:prSet/>
      <dgm:spPr/>
      <dgm:t>
        <a:bodyPr/>
        <a:lstStyle/>
        <a:p>
          <a:endParaRPr lang="en-US" sz="2400"/>
        </a:p>
      </dgm:t>
    </dgm:pt>
    <dgm:pt modelId="{D893D1B4-C73E-4557-80D2-EC60C7519846}" type="sibTrans" cxnId="{14B9D7A7-C8E3-4BD0-9BDD-A950D516E18B}">
      <dgm:prSet/>
      <dgm:spPr/>
      <dgm:t>
        <a:bodyPr/>
        <a:lstStyle/>
        <a:p>
          <a:endParaRPr lang="en-US" sz="2400"/>
        </a:p>
      </dgm:t>
    </dgm:pt>
    <dgm:pt modelId="{4B76FBB0-541A-43F3-B311-952C7859EC40}">
      <dgm:prSet custT="1"/>
      <dgm:spPr/>
      <dgm:t>
        <a:bodyPr/>
        <a:lstStyle/>
        <a:p>
          <a:pPr rtl="0"/>
          <a:r>
            <a:rPr lang="en-US" sz="4400" dirty="0"/>
            <a:t>*</a:t>
          </a:r>
          <a:r>
            <a:rPr lang="en-US" sz="2800" dirty="0"/>
            <a:t> </a:t>
          </a:r>
          <a:r>
            <a:rPr lang="en-US" sz="2800" dirty="0" err="1"/>
            <a:t>মাইকেল</a:t>
          </a:r>
          <a:r>
            <a:rPr lang="en-US" sz="2800" dirty="0"/>
            <a:t>  </a:t>
          </a:r>
          <a:r>
            <a:rPr lang="en-US" sz="2800" dirty="0" err="1"/>
            <a:t>মধুসূদন</a:t>
          </a:r>
          <a:r>
            <a:rPr lang="en-US" sz="2800" dirty="0"/>
            <a:t>  স</a:t>
          </a:r>
          <a:r>
            <a:rPr lang="bn-IN" sz="2800" dirty="0"/>
            <a:t>ম্পর্কে</a:t>
          </a:r>
          <a:r>
            <a:rPr lang="en-US" sz="2800" dirty="0"/>
            <a:t>  </a:t>
          </a:r>
          <a:r>
            <a:rPr lang="en-US" sz="2800" dirty="0" err="1"/>
            <a:t>বলতে</a:t>
          </a:r>
          <a:r>
            <a:rPr lang="en-US" sz="2800" dirty="0"/>
            <a:t>   </a:t>
          </a:r>
          <a:r>
            <a:rPr lang="en-US" sz="2800" dirty="0" err="1"/>
            <a:t>পারবে</a:t>
          </a:r>
          <a:r>
            <a:rPr lang="en-US" sz="2800" dirty="0"/>
            <a:t>   </a:t>
          </a:r>
        </a:p>
      </dgm:t>
    </dgm:pt>
    <dgm:pt modelId="{566B9BF6-98E1-448F-9600-AA3B09C06F26}" type="parTrans" cxnId="{703DBDE6-9A60-4573-A740-75EB9CF1FCCD}">
      <dgm:prSet/>
      <dgm:spPr/>
      <dgm:t>
        <a:bodyPr/>
        <a:lstStyle/>
        <a:p>
          <a:endParaRPr lang="en-US" sz="2400"/>
        </a:p>
      </dgm:t>
    </dgm:pt>
    <dgm:pt modelId="{602A4ACC-436A-4F18-BFD7-9A294516C14D}" type="sibTrans" cxnId="{703DBDE6-9A60-4573-A740-75EB9CF1FCCD}">
      <dgm:prSet/>
      <dgm:spPr/>
      <dgm:t>
        <a:bodyPr/>
        <a:lstStyle/>
        <a:p>
          <a:endParaRPr lang="en-US" sz="2400"/>
        </a:p>
      </dgm:t>
    </dgm:pt>
    <dgm:pt modelId="{FCEC5812-B136-4E3D-8D67-FFC41A96ABF9}">
      <dgm:prSet custT="1"/>
      <dgm:spPr/>
      <dgm:t>
        <a:bodyPr/>
        <a:lstStyle/>
        <a:p>
          <a:pPr rtl="0"/>
          <a:r>
            <a:rPr lang="en-US" sz="4400" dirty="0"/>
            <a:t>* </a:t>
          </a:r>
          <a:r>
            <a:rPr lang="en-US" sz="2800" dirty="0" err="1"/>
            <a:t>সনেট</a:t>
          </a:r>
          <a:r>
            <a:rPr lang="en-US" sz="2800" dirty="0"/>
            <a:t>  </a:t>
          </a:r>
          <a:r>
            <a:rPr lang="en-US" sz="2800" dirty="0" err="1"/>
            <a:t>কবিতা</a:t>
          </a:r>
          <a:r>
            <a:rPr lang="en-US" sz="2800" dirty="0"/>
            <a:t>  </a:t>
          </a:r>
          <a:r>
            <a:rPr lang="en-US" sz="2800" dirty="0" err="1"/>
            <a:t>কী</a:t>
          </a:r>
          <a:r>
            <a:rPr lang="en-US" sz="2800" dirty="0"/>
            <a:t>  </a:t>
          </a:r>
          <a:r>
            <a:rPr lang="en-US" sz="2800" dirty="0" err="1"/>
            <a:t>তা</a:t>
          </a:r>
          <a:r>
            <a:rPr lang="en-US" sz="2800" dirty="0"/>
            <a:t>  </a:t>
          </a:r>
          <a:r>
            <a:rPr lang="en-US" sz="2800" dirty="0" err="1"/>
            <a:t>বলতে</a:t>
          </a:r>
          <a:r>
            <a:rPr lang="en-US" sz="2800" dirty="0"/>
            <a:t>  </a:t>
          </a:r>
          <a:r>
            <a:rPr lang="en-US" sz="2800" dirty="0" err="1"/>
            <a:t>পারবে</a:t>
          </a:r>
          <a:r>
            <a:rPr lang="en-US" sz="2800" dirty="0"/>
            <a:t>  </a:t>
          </a:r>
        </a:p>
      </dgm:t>
    </dgm:pt>
    <dgm:pt modelId="{B3DED835-D3D8-4A91-8807-95272D975A3B}" type="parTrans" cxnId="{8FB9A416-B15C-49C1-9EDE-EC20C02229DF}">
      <dgm:prSet/>
      <dgm:spPr/>
      <dgm:t>
        <a:bodyPr/>
        <a:lstStyle/>
        <a:p>
          <a:endParaRPr lang="en-US" sz="2400"/>
        </a:p>
      </dgm:t>
    </dgm:pt>
    <dgm:pt modelId="{7A1378AD-6B0F-471E-8CCD-5F7229E3E2F9}" type="sibTrans" cxnId="{8FB9A416-B15C-49C1-9EDE-EC20C02229DF}">
      <dgm:prSet/>
      <dgm:spPr/>
      <dgm:t>
        <a:bodyPr/>
        <a:lstStyle/>
        <a:p>
          <a:endParaRPr lang="en-US" sz="2400"/>
        </a:p>
      </dgm:t>
    </dgm:pt>
    <dgm:pt modelId="{5894EC1E-ECB3-4C24-B876-4D0AA85A79FE}">
      <dgm:prSet custT="1"/>
      <dgm:spPr/>
      <dgm:t>
        <a:bodyPr/>
        <a:lstStyle/>
        <a:p>
          <a:pPr rtl="0"/>
          <a:r>
            <a:rPr lang="en-US" sz="4000" dirty="0"/>
            <a:t>* </a:t>
          </a:r>
          <a:r>
            <a:rPr lang="en-US" sz="2400" dirty="0"/>
            <a:t>চ</a:t>
          </a:r>
          <a:r>
            <a:rPr lang="bn-IN" sz="2400" dirty="0"/>
            <a:t>তুর্দশপদী</a:t>
          </a:r>
          <a:r>
            <a:rPr lang="en-US" sz="2400" dirty="0"/>
            <a:t>   </a:t>
          </a:r>
          <a:r>
            <a:rPr lang="en-US" sz="2400" dirty="0" err="1"/>
            <a:t>কবিতার</a:t>
          </a:r>
          <a:r>
            <a:rPr lang="en-US" sz="2400" dirty="0"/>
            <a:t>  </a:t>
          </a:r>
          <a:r>
            <a:rPr lang="en-US" sz="2400" dirty="0" err="1"/>
            <a:t>শিল্পরীতি</a:t>
          </a:r>
          <a:r>
            <a:rPr lang="en-US" sz="2400" dirty="0"/>
            <a:t>  </a:t>
          </a:r>
          <a:r>
            <a:rPr lang="en-US" sz="2400" dirty="0" err="1"/>
            <a:t>ব্যাখ্যা</a:t>
          </a:r>
          <a:r>
            <a:rPr lang="en-US" sz="2400" dirty="0"/>
            <a:t>  </a:t>
          </a:r>
          <a:r>
            <a:rPr lang="en-US" sz="2400" dirty="0" err="1"/>
            <a:t>করতে</a:t>
          </a:r>
          <a:r>
            <a:rPr lang="en-US" sz="2400" dirty="0"/>
            <a:t>  </a:t>
          </a:r>
          <a:r>
            <a:rPr lang="en-US" sz="2400" dirty="0" err="1"/>
            <a:t>পারবে</a:t>
          </a:r>
          <a:r>
            <a:rPr lang="en-US" sz="2400" dirty="0"/>
            <a:t>  </a:t>
          </a:r>
        </a:p>
      </dgm:t>
    </dgm:pt>
    <dgm:pt modelId="{EE28B6B8-3023-417D-BF76-DE692F47A614}" type="parTrans" cxnId="{0D8E4CF4-1887-4DEC-B107-88C80DCEA302}">
      <dgm:prSet/>
      <dgm:spPr/>
      <dgm:t>
        <a:bodyPr/>
        <a:lstStyle/>
        <a:p>
          <a:endParaRPr lang="en-US" sz="2400"/>
        </a:p>
      </dgm:t>
    </dgm:pt>
    <dgm:pt modelId="{21D76685-AA18-4739-B16D-695A23BEDC52}" type="sibTrans" cxnId="{0D8E4CF4-1887-4DEC-B107-88C80DCEA302}">
      <dgm:prSet/>
      <dgm:spPr/>
      <dgm:t>
        <a:bodyPr/>
        <a:lstStyle/>
        <a:p>
          <a:endParaRPr lang="en-US" sz="2400"/>
        </a:p>
      </dgm:t>
    </dgm:pt>
    <dgm:pt modelId="{66DD82D0-7E91-463E-AE36-2967AD23B2CD}">
      <dgm:prSet custT="1"/>
      <dgm:spPr/>
      <dgm:t>
        <a:bodyPr/>
        <a:lstStyle/>
        <a:p>
          <a:pPr rtl="0"/>
          <a:r>
            <a:rPr lang="en-US" sz="4000" dirty="0"/>
            <a:t>*</a:t>
          </a:r>
          <a:r>
            <a:rPr lang="en-US" sz="2400" dirty="0" err="1"/>
            <a:t>কপোতাক্ষ</a:t>
          </a:r>
          <a:r>
            <a:rPr lang="en-US" sz="2400" dirty="0"/>
            <a:t>   </a:t>
          </a:r>
          <a:r>
            <a:rPr lang="en-US" sz="2400" dirty="0" err="1"/>
            <a:t>নদের</a:t>
          </a:r>
          <a:r>
            <a:rPr lang="en-US" sz="2400" dirty="0"/>
            <a:t>  </a:t>
          </a:r>
          <a:r>
            <a:rPr lang="en-US" sz="2400" dirty="0" err="1"/>
            <a:t>অন্তরালে</a:t>
          </a:r>
          <a:r>
            <a:rPr lang="en-US" sz="2400" dirty="0"/>
            <a:t>  </a:t>
          </a:r>
          <a:r>
            <a:rPr lang="en-US" sz="2400" dirty="0" err="1"/>
            <a:t>স্বদেশপ্রেমের</a:t>
          </a:r>
          <a:r>
            <a:rPr lang="en-US" sz="2400" dirty="0"/>
            <a:t>  </a:t>
          </a:r>
          <a:r>
            <a:rPr lang="en-US" sz="2400" dirty="0" err="1"/>
            <a:t>কথা</a:t>
          </a:r>
          <a:r>
            <a:rPr lang="en-US" sz="2400" dirty="0"/>
            <a:t>  </a:t>
          </a:r>
          <a:r>
            <a:rPr lang="en-US" sz="2400" dirty="0" err="1"/>
            <a:t>বলতে</a:t>
          </a:r>
          <a:r>
            <a:rPr lang="en-US" sz="2400" dirty="0"/>
            <a:t>  </a:t>
          </a:r>
          <a:r>
            <a:rPr lang="en-US" sz="2400" dirty="0" err="1"/>
            <a:t>পারবে</a:t>
          </a:r>
          <a:r>
            <a:rPr lang="en-US" sz="2400" dirty="0"/>
            <a:t>  </a:t>
          </a:r>
          <a:r>
            <a:rPr lang="en-US" sz="2800" dirty="0"/>
            <a:t>।</a:t>
          </a:r>
        </a:p>
      </dgm:t>
    </dgm:pt>
    <dgm:pt modelId="{0BA53DF3-6574-453D-B304-A984D20E30D2}" type="parTrans" cxnId="{E396F3F3-07DA-4268-95E5-1EAFA1A3BB0A}">
      <dgm:prSet/>
      <dgm:spPr/>
      <dgm:t>
        <a:bodyPr/>
        <a:lstStyle/>
        <a:p>
          <a:endParaRPr lang="en-US" sz="2400"/>
        </a:p>
      </dgm:t>
    </dgm:pt>
    <dgm:pt modelId="{0DB4A467-F45A-4F21-9EFF-EF914931F7E8}" type="sibTrans" cxnId="{E396F3F3-07DA-4268-95E5-1EAFA1A3BB0A}">
      <dgm:prSet/>
      <dgm:spPr/>
      <dgm:t>
        <a:bodyPr/>
        <a:lstStyle/>
        <a:p>
          <a:endParaRPr lang="en-US" sz="2400"/>
        </a:p>
      </dgm:t>
    </dgm:pt>
    <dgm:pt modelId="{A19B41B5-9C18-4DEE-9F40-CAA01809198E}">
      <dgm:prSet custT="1"/>
      <dgm:spPr/>
      <dgm:t>
        <a:bodyPr/>
        <a:lstStyle/>
        <a:p>
          <a:pPr rtl="0"/>
          <a:r>
            <a:rPr lang="bn-IN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থেকে শিক্ষার্থীরা------------</a:t>
          </a:r>
          <a:r>
            <a:rPr lang="bn-IN" sz="3600" b="1" dirty="0">
              <a:solidFill>
                <a:schemeClr val="bg1"/>
              </a:solidFill>
              <a:latin typeface="Niagara Solid" panose="04020502070702020202" pitchFamily="82" charset="0"/>
              <a:cs typeface="SutonnyMJ" pitchFamily="2" charset="0"/>
            </a:rPr>
            <a:t> </a:t>
          </a:r>
        </a:p>
      </dgm:t>
    </dgm:pt>
    <dgm:pt modelId="{E0E3ECC0-5DD2-4AF1-9827-480CC8657AC1}" type="parTrans" cxnId="{731BAA24-2F8B-4597-9CE7-2A1D7624EC8B}">
      <dgm:prSet/>
      <dgm:spPr/>
      <dgm:t>
        <a:bodyPr/>
        <a:lstStyle/>
        <a:p>
          <a:endParaRPr lang="en-US"/>
        </a:p>
      </dgm:t>
    </dgm:pt>
    <dgm:pt modelId="{DD90F4D1-7756-4A1A-8EE8-8077560C3B1D}" type="sibTrans" cxnId="{731BAA24-2F8B-4597-9CE7-2A1D7624EC8B}">
      <dgm:prSet/>
      <dgm:spPr/>
      <dgm:t>
        <a:bodyPr/>
        <a:lstStyle/>
        <a:p>
          <a:endParaRPr lang="en-US"/>
        </a:p>
      </dgm:t>
    </dgm:pt>
    <dgm:pt modelId="{094B757C-15B9-47BE-9261-7467805F9CBE}">
      <dgm:prSet custT="1"/>
      <dgm:spPr/>
      <dgm:t>
        <a:bodyPr/>
        <a:lstStyle/>
        <a:p>
          <a:pPr rtl="0"/>
          <a:r>
            <a: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কবির পরিচিতি বলতে পারবে</a:t>
          </a:r>
        </a:p>
      </dgm:t>
    </dgm:pt>
    <dgm:pt modelId="{6C4EB382-4ADE-4B1A-85EC-8612670D41AB}" type="parTrans" cxnId="{35788679-2F5A-4203-A757-C88301814D14}">
      <dgm:prSet/>
      <dgm:spPr/>
      <dgm:t>
        <a:bodyPr/>
        <a:lstStyle/>
        <a:p>
          <a:endParaRPr lang="en-US"/>
        </a:p>
      </dgm:t>
    </dgm:pt>
    <dgm:pt modelId="{6BC02058-8DF6-472E-968E-56EE584AB944}" type="sibTrans" cxnId="{35788679-2F5A-4203-A757-C88301814D14}">
      <dgm:prSet/>
      <dgm:spPr/>
      <dgm:t>
        <a:bodyPr/>
        <a:lstStyle/>
        <a:p>
          <a:endParaRPr lang="en-US"/>
        </a:p>
      </dgm:t>
    </dgm:pt>
    <dgm:pt modelId="{489D4BC2-3C3A-40B8-9B93-96420B219840}">
      <dgm:prSet custT="1"/>
      <dgm:spPr/>
      <dgm:t>
        <a:bodyPr/>
        <a:lstStyle/>
        <a:p>
          <a:pPr rtl="0"/>
          <a:r>
            <a: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কবিতায় নতুন শব্দের অর্থ বলতে পারবে</a:t>
          </a:r>
          <a:endParaRPr lang="bn-IN" sz="1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6D5ADB-9996-4602-8718-3034C7785C42}" type="parTrans" cxnId="{F9271C86-43F7-401D-A022-4894AAAFD1CA}">
      <dgm:prSet/>
      <dgm:spPr/>
      <dgm:t>
        <a:bodyPr/>
        <a:lstStyle/>
        <a:p>
          <a:endParaRPr lang="en-US"/>
        </a:p>
      </dgm:t>
    </dgm:pt>
    <dgm:pt modelId="{4469881D-995D-4D9F-9268-E7A4D82D0B11}" type="sibTrans" cxnId="{F9271C86-43F7-401D-A022-4894AAAFD1CA}">
      <dgm:prSet/>
      <dgm:spPr/>
      <dgm:t>
        <a:bodyPr/>
        <a:lstStyle/>
        <a:p>
          <a:endParaRPr lang="en-US"/>
        </a:p>
      </dgm:t>
    </dgm:pt>
    <dgm:pt modelId="{893CE171-45C2-4FB7-B7C3-BC5425EB911B}">
      <dgm:prSet custT="1"/>
      <dgm:spPr/>
      <dgm:t>
        <a:bodyPr/>
        <a:lstStyle/>
        <a:p>
          <a:pPr rtl="0"/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৩) 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শ্রমজীবি মানুষের সামাজিক অবদান বলতে পারবে</a:t>
          </a:r>
        </a:p>
      </dgm:t>
    </dgm:pt>
    <dgm:pt modelId="{8C1389BE-3E70-4090-9230-5C47994493A7}" type="parTrans" cxnId="{4741E644-AFDE-469D-95D3-3FC4B8ECC33D}">
      <dgm:prSet/>
      <dgm:spPr/>
      <dgm:t>
        <a:bodyPr/>
        <a:lstStyle/>
        <a:p>
          <a:endParaRPr lang="en-US"/>
        </a:p>
      </dgm:t>
    </dgm:pt>
    <dgm:pt modelId="{FF5884C8-AC74-4E00-88F2-740BDD3FEA1E}" type="sibTrans" cxnId="{4741E644-AFDE-469D-95D3-3FC4B8ECC33D}">
      <dgm:prSet/>
      <dgm:spPr/>
      <dgm:t>
        <a:bodyPr/>
        <a:lstStyle/>
        <a:p>
          <a:endParaRPr lang="en-US"/>
        </a:p>
      </dgm:t>
    </dgm:pt>
    <dgm:pt modelId="{B0FC1230-77C9-4890-9897-1AF865D20154}" type="pres">
      <dgm:prSet presAssocID="{C9439637-7163-42EA-BDF9-0B3663AC7AA1}" presName="linearFlow" presStyleCnt="0">
        <dgm:presLayoutVars>
          <dgm:dir/>
          <dgm:resizeHandles val="exact"/>
        </dgm:presLayoutVars>
      </dgm:prSet>
      <dgm:spPr/>
    </dgm:pt>
    <dgm:pt modelId="{2F55DF48-C4AC-45DE-BAC6-BF3DD6EE1CFD}" type="pres">
      <dgm:prSet presAssocID="{DEF30D51-8457-4F9E-A84C-5E9245989810}" presName="composite" presStyleCnt="0"/>
      <dgm:spPr/>
    </dgm:pt>
    <dgm:pt modelId="{D210C3A2-1473-4183-8F1D-91CE9BECC6F0}" type="pres">
      <dgm:prSet presAssocID="{DEF30D51-8457-4F9E-A84C-5E9245989810}" presName="imgShp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89511945-8884-4999-89D2-C9CA7DE392F5}" type="pres">
      <dgm:prSet presAssocID="{DEF30D51-8457-4F9E-A84C-5E9245989810}" presName="txShp" presStyleLbl="node1" presStyleIdx="0" presStyleCnt="7" custLinFactNeighborX="337" custLinFactNeighborY="-101">
        <dgm:presLayoutVars>
          <dgm:bulletEnabled val="1"/>
        </dgm:presLayoutVars>
      </dgm:prSet>
      <dgm:spPr/>
    </dgm:pt>
    <dgm:pt modelId="{6A2007ED-3B86-4527-8456-64CF8DF082CA}" type="pres">
      <dgm:prSet presAssocID="{D893D1B4-C73E-4557-80D2-EC60C7519846}" presName="spacing" presStyleCnt="0"/>
      <dgm:spPr/>
    </dgm:pt>
    <dgm:pt modelId="{5760C424-A4FD-4587-9E4B-504421B1B597}" type="pres">
      <dgm:prSet presAssocID="{A19B41B5-9C18-4DEE-9F40-CAA01809198E}" presName="composite" presStyleCnt="0"/>
      <dgm:spPr/>
    </dgm:pt>
    <dgm:pt modelId="{DFF2A1BA-E573-4A14-82CF-2883EDD822A6}" type="pres">
      <dgm:prSet presAssocID="{A19B41B5-9C18-4DEE-9F40-CAA01809198E}" presName="imgShp" presStyleLbl="fgImgPlace1" presStyleIdx="1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71E485E9-C457-4BC8-A890-8CAB7C07A14C}" type="pres">
      <dgm:prSet presAssocID="{A19B41B5-9C18-4DEE-9F40-CAA01809198E}" presName="txShp" presStyleLbl="node1" presStyleIdx="1" presStyleCnt="7" custScaleX="104649" custScaleY="196102">
        <dgm:presLayoutVars>
          <dgm:bulletEnabled val="1"/>
        </dgm:presLayoutVars>
      </dgm:prSet>
      <dgm:spPr/>
    </dgm:pt>
    <dgm:pt modelId="{D21C65F6-CB67-4118-8378-BA4C5AFD37E4}" type="pres">
      <dgm:prSet presAssocID="{DD90F4D1-7756-4A1A-8EE8-8077560C3B1D}" presName="spacing" presStyleCnt="0"/>
      <dgm:spPr/>
    </dgm:pt>
    <dgm:pt modelId="{3964E8F2-DD25-46EA-A15A-5E80084A06D6}" type="pres">
      <dgm:prSet presAssocID="{893CE171-45C2-4FB7-B7C3-BC5425EB911B}" presName="composite" presStyleCnt="0"/>
      <dgm:spPr/>
    </dgm:pt>
    <dgm:pt modelId="{54FCA326-1456-4737-99D7-B542F7972ED4}" type="pres">
      <dgm:prSet presAssocID="{893CE171-45C2-4FB7-B7C3-BC5425EB911B}" presName="imgShp" presStyleLbl="fgImgPlace1" presStyleIdx="2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DBE3C51D-5126-43CA-A67E-999ECBD342F5}" type="pres">
      <dgm:prSet presAssocID="{893CE171-45C2-4FB7-B7C3-BC5425EB911B}" presName="txShp" presStyleLbl="node1" presStyleIdx="2" presStyleCnt="7" custScaleX="107687" custScaleY="167155" custLinFactNeighborX="-2803" custLinFactNeighborY="21725">
        <dgm:presLayoutVars>
          <dgm:bulletEnabled val="1"/>
        </dgm:presLayoutVars>
      </dgm:prSet>
      <dgm:spPr/>
    </dgm:pt>
    <dgm:pt modelId="{33CF1EA6-BF8C-40E7-95EE-E5532EA7DF4E}" type="pres">
      <dgm:prSet presAssocID="{FF5884C8-AC74-4E00-88F2-740BDD3FEA1E}" presName="spacing" presStyleCnt="0"/>
      <dgm:spPr/>
    </dgm:pt>
    <dgm:pt modelId="{3CE859BB-BA5E-424F-9490-6039950BF9D6}" type="pres">
      <dgm:prSet presAssocID="{4B76FBB0-541A-43F3-B311-952C7859EC40}" presName="composite" presStyleCnt="0"/>
      <dgm:spPr/>
    </dgm:pt>
    <dgm:pt modelId="{3D935D25-1EEC-4E14-976E-045F59DACA77}" type="pres">
      <dgm:prSet presAssocID="{4B76FBB0-541A-43F3-B311-952C7859EC40}" presName="imgShp" presStyleLbl="fgImgPlace1" presStyleIdx="3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5E85C746-8223-414B-A3B8-8D44784354DB}" type="pres">
      <dgm:prSet presAssocID="{4B76FBB0-541A-43F3-B311-952C7859EC40}" presName="txShp" presStyleLbl="node1" presStyleIdx="3" presStyleCnt="7">
        <dgm:presLayoutVars>
          <dgm:bulletEnabled val="1"/>
        </dgm:presLayoutVars>
      </dgm:prSet>
      <dgm:spPr/>
    </dgm:pt>
    <dgm:pt modelId="{CF419F21-69DF-4D5D-B78D-BD602A25A29B}" type="pres">
      <dgm:prSet presAssocID="{602A4ACC-436A-4F18-BFD7-9A294516C14D}" presName="spacing" presStyleCnt="0"/>
      <dgm:spPr/>
    </dgm:pt>
    <dgm:pt modelId="{0ECCD751-AC3F-47A0-B981-DFB9D38419E1}" type="pres">
      <dgm:prSet presAssocID="{FCEC5812-B136-4E3D-8D67-FFC41A96ABF9}" presName="composite" presStyleCnt="0"/>
      <dgm:spPr/>
    </dgm:pt>
    <dgm:pt modelId="{14368BEB-9041-4099-9B49-983A5725F7E7}" type="pres">
      <dgm:prSet presAssocID="{FCEC5812-B136-4E3D-8D67-FFC41A96ABF9}" presName="imgShp" presStyleLbl="fgImgPlace1" presStyleIdx="4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D8676712-31B6-457A-BB8B-15D0B38C16B6}" type="pres">
      <dgm:prSet presAssocID="{FCEC5812-B136-4E3D-8D67-FFC41A96ABF9}" presName="txShp" presStyleLbl="node1" presStyleIdx="4" presStyleCnt="7">
        <dgm:presLayoutVars>
          <dgm:bulletEnabled val="1"/>
        </dgm:presLayoutVars>
      </dgm:prSet>
      <dgm:spPr/>
    </dgm:pt>
    <dgm:pt modelId="{D0C6ADE5-1300-47E2-BE8D-CECB61817CE1}" type="pres">
      <dgm:prSet presAssocID="{7A1378AD-6B0F-471E-8CCD-5F7229E3E2F9}" presName="spacing" presStyleCnt="0"/>
      <dgm:spPr/>
    </dgm:pt>
    <dgm:pt modelId="{F6B93564-F869-4595-836A-4734A20224C0}" type="pres">
      <dgm:prSet presAssocID="{5894EC1E-ECB3-4C24-B876-4D0AA85A79FE}" presName="composite" presStyleCnt="0"/>
      <dgm:spPr/>
    </dgm:pt>
    <dgm:pt modelId="{2F52EC4E-BA27-469B-9477-DF66F34EA584}" type="pres">
      <dgm:prSet presAssocID="{5894EC1E-ECB3-4C24-B876-4D0AA85A79FE}" presName="imgShp" presStyleLbl="fgImgPlace1" presStyleIdx="5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2DFAEB41-DF19-4328-A71F-B510D52E0201}" type="pres">
      <dgm:prSet presAssocID="{5894EC1E-ECB3-4C24-B876-4D0AA85A79FE}" presName="txShp" presStyleLbl="node1" presStyleIdx="5" presStyleCnt="7">
        <dgm:presLayoutVars>
          <dgm:bulletEnabled val="1"/>
        </dgm:presLayoutVars>
      </dgm:prSet>
      <dgm:spPr/>
    </dgm:pt>
    <dgm:pt modelId="{08229CC3-F4DF-405F-B79C-1ECAB5362650}" type="pres">
      <dgm:prSet presAssocID="{21D76685-AA18-4739-B16D-695A23BEDC52}" presName="spacing" presStyleCnt="0"/>
      <dgm:spPr/>
    </dgm:pt>
    <dgm:pt modelId="{D8A17410-B022-480B-BAE1-7A90C2793060}" type="pres">
      <dgm:prSet presAssocID="{66DD82D0-7E91-463E-AE36-2967AD23B2CD}" presName="composite" presStyleCnt="0"/>
      <dgm:spPr/>
    </dgm:pt>
    <dgm:pt modelId="{E1F527FB-3239-4151-A5C3-376E90373B44}" type="pres">
      <dgm:prSet presAssocID="{66DD82D0-7E91-463E-AE36-2967AD23B2CD}" presName="imgShp" presStyleLbl="fgImgPlace1" presStyleIdx="6" presStyleCnt="7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37FC79B1-393B-48DA-B0B9-7ED11B6072B4}" type="pres">
      <dgm:prSet presAssocID="{66DD82D0-7E91-463E-AE36-2967AD23B2CD}" presName="txShp" presStyleLbl="node1" presStyleIdx="6" presStyleCnt="7">
        <dgm:presLayoutVars>
          <dgm:bulletEnabled val="1"/>
        </dgm:presLayoutVars>
      </dgm:prSet>
      <dgm:spPr/>
    </dgm:pt>
  </dgm:ptLst>
  <dgm:cxnLst>
    <dgm:cxn modelId="{C5C3F607-82DD-4759-BF75-D3701BFC263E}" type="presOf" srcId="{DEF30D51-8457-4F9E-A84C-5E9245989810}" destId="{89511945-8884-4999-89D2-C9CA7DE392F5}" srcOrd="0" destOrd="0" presId="urn:microsoft.com/office/officeart/2005/8/layout/vList3"/>
    <dgm:cxn modelId="{8FB9A416-B15C-49C1-9EDE-EC20C02229DF}" srcId="{C9439637-7163-42EA-BDF9-0B3663AC7AA1}" destId="{FCEC5812-B136-4E3D-8D67-FFC41A96ABF9}" srcOrd="4" destOrd="0" parTransId="{B3DED835-D3D8-4A91-8807-95272D975A3B}" sibTransId="{7A1378AD-6B0F-471E-8CCD-5F7229E3E2F9}"/>
    <dgm:cxn modelId="{731BAA24-2F8B-4597-9CE7-2A1D7624EC8B}" srcId="{C9439637-7163-42EA-BDF9-0B3663AC7AA1}" destId="{A19B41B5-9C18-4DEE-9F40-CAA01809198E}" srcOrd="1" destOrd="0" parTransId="{E0E3ECC0-5DD2-4AF1-9827-480CC8657AC1}" sibTransId="{DD90F4D1-7756-4A1A-8EE8-8077560C3B1D}"/>
    <dgm:cxn modelId="{0A2EE736-8772-46AA-97CE-2123D33C687D}" type="presOf" srcId="{FCEC5812-B136-4E3D-8D67-FFC41A96ABF9}" destId="{D8676712-31B6-457A-BB8B-15D0B38C16B6}" srcOrd="0" destOrd="0" presId="urn:microsoft.com/office/officeart/2005/8/layout/vList3"/>
    <dgm:cxn modelId="{9BE8AF3C-9E36-490A-868D-D55A1E15B3CE}" type="presOf" srcId="{4B76FBB0-541A-43F3-B311-952C7859EC40}" destId="{5E85C746-8223-414B-A3B8-8D44784354DB}" srcOrd="0" destOrd="0" presId="urn:microsoft.com/office/officeart/2005/8/layout/vList3"/>
    <dgm:cxn modelId="{99BC4240-878A-410A-A117-6DFCE78656D0}" type="presOf" srcId="{66DD82D0-7E91-463E-AE36-2967AD23B2CD}" destId="{37FC79B1-393B-48DA-B0B9-7ED11B6072B4}" srcOrd="0" destOrd="0" presId="urn:microsoft.com/office/officeart/2005/8/layout/vList3"/>
    <dgm:cxn modelId="{4741E644-AFDE-469D-95D3-3FC4B8ECC33D}" srcId="{C9439637-7163-42EA-BDF9-0B3663AC7AA1}" destId="{893CE171-45C2-4FB7-B7C3-BC5425EB911B}" srcOrd="2" destOrd="0" parTransId="{8C1389BE-3E70-4090-9230-5C47994493A7}" sibTransId="{FF5884C8-AC74-4E00-88F2-740BDD3FEA1E}"/>
    <dgm:cxn modelId="{35788679-2F5A-4203-A757-C88301814D14}" srcId="{A19B41B5-9C18-4DEE-9F40-CAA01809198E}" destId="{094B757C-15B9-47BE-9261-7467805F9CBE}" srcOrd="0" destOrd="0" parTransId="{6C4EB382-4ADE-4B1A-85EC-8612670D41AB}" sibTransId="{6BC02058-8DF6-472E-968E-56EE584AB944}"/>
    <dgm:cxn modelId="{F9271C86-43F7-401D-A022-4894AAAFD1CA}" srcId="{A19B41B5-9C18-4DEE-9F40-CAA01809198E}" destId="{489D4BC2-3C3A-40B8-9B93-96420B219840}" srcOrd="1" destOrd="0" parTransId="{886D5ADB-9996-4602-8718-3034C7785C42}" sibTransId="{4469881D-995D-4D9F-9268-E7A4D82D0B11}"/>
    <dgm:cxn modelId="{7B46649C-B059-4C07-B018-F65D3B230091}" type="presOf" srcId="{094B757C-15B9-47BE-9261-7467805F9CBE}" destId="{71E485E9-C457-4BC8-A890-8CAB7C07A14C}" srcOrd="0" destOrd="1" presId="urn:microsoft.com/office/officeart/2005/8/layout/vList3"/>
    <dgm:cxn modelId="{14B9D7A7-C8E3-4BD0-9BDD-A950D516E18B}" srcId="{C9439637-7163-42EA-BDF9-0B3663AC7AA1}" destId="{DEF30D51-8457-4F9E-A84C-5E9245989810}" srcOrd="0" destOrd="0" parTransId="{409C3F5E-4647-4B3D-849D-C8B8915E319D}" sibTransId="{D893D1B4-C73E-4557-80D2-EC60C7519846}"/>
    <dgm:cxn modelId="{35B67FBF-F2F6-4705-83AE-391FB2C57A1C}" type="presOf" srcId="{489D4BC2-3C3A-40B8-9B93-96420B219840}" destId="{71E485E9-C457-4BC8-A890-8CAB7C07A14C}" srcOrd="0" destOrd="2" presId="urn:microsoft.com/office/officeart/2005/8/layout/vList3"/>
    <dgm:cxn modelId="{B233D5C0-E882-4CBC-B9FB-4E45F240285C}" type="presOf" srcId="{C9439637-7163-42EA-BDF9-0B3663AC7AA1}" destId="{B0FC1230-77C9-4890-9897-1AF865D20154}" srcOrd="0" destOrd="0" presId="urn:microsoft.com/office/officeart/2005/8/layout/vList3"/>
    <dgm:cxn modelId="{82AF09DC-1626-4D5B-8735-92BCF4465885}" type="presOf" srcId="{893CE171-45C2-4FB7-B7C3-BC5425EB911B}" destId="{DBE3C51D-5126-43CA-A67E-999ECBD342F5}" srcOrd="0" destOrd="0" presId="urn:microsoft.com/office/officeart/2005/8/layout/vList3"/>
    <dgm:cxn modelId="{F56EB5DD-7A66-4D27-B356-31E0E8B39335}" type="presOf" srcId="{A19B41B5-9C18-4DEE-9F40-CAA01809198E}" destId="{71E485E9-C457-4BC8-A890-8CAB7C07A14C}" srcOrd="0" destOrd="0" presId="urn:microsoft.com/office/officeart/2005/8/layout/vList3"/>
    <dgm:cxn modelId="{5F9C6FE4-E675-4967-8B76-FC96244F8B33}" type="presOf" srcId="{5894EC1E-ECB3-4C24-B876-4D0AA85A79FE}" destId="{2DFAEB41-DF19-4328-A71F-B510D52E0201}" srcOrd="0" destOrd="0" presId="urn:microsoft.com/office/officeart/2005/8/layout/vList3"/>
    <dgm:cxn modelId="{703DBDE6-9A60-4573-A740-75EB9CF1FCCD}" srcId="{C9439637-7163-42EA-BDF9-0B3663AC7AA1}" destId="{4B76FBB0-541A-43F3-B311-952C7859EC40}" srcOrd="3" destOrd="0" parTransId="{566B9BF6-98E1-448F-9600-AA3B09C06F26}" sibTransId="{602A4ACC-436A-4F18-BFD7-9A294516C14D}"/>
    <dgm:cxn modelId="{E396F3F3-07DA-4268-95E5-1EAFA1A3BB0A}" srcId="{C9439637-7163-42EA-BDF9-0B3663AC7AA1}" destId="{66DD82D0-7E91-463E-AE36-2967AD23B2CD}" srcOrd="6" destOrd="0" parTransId="{0BA53DF3-6574-453D-B304-A984D20E30D2}" sibTransId="{0DB4A467-F45A-4F21-9EFF-EF914931F7E8}"/>
    <dgm:cxn modelId="{0D8E4CF4-1887-4DEC-B107-88C80DCEA302}" srcId="{C9439637-7163-42EA-BDF9-0B3663AC7AA1}" destId="{5894EC1E-ECB3-4C24-B876-4D0AA85A79FE}" srcOrd="5" destOrd="0" parTransId="{EE28B6B8-3023-417D-BF76-DE692F47A614}" sibTransId="{21D76685-AA18-4739-B16D-695A23BEDC52}"/>
    <dgm:cxn modelId="{492E8C00-1A9A-4DE8-A7D4-B07743E5F2BD}" type="presParOf" srcId="{B0FC1230-77C9-4890-9897-1AF865D20154}" destId="{2F55DF48-C4AC-45DE-BAC6-BF3DD6EE1CFD}" srcOrd="0" destOrd="0" presId="urn:microsoft.com/office/officeart/2005/8/layout/vList3"/>
    <dgm:cxn modelId="{0D00443D-DA63-4DDB-8C46-F6CA81413E01}" type="presParOf" srcId="{2F55DF48-C4AC-45DE-BAC6-BF3DD6EE1CFD}" destId="{D210C3A2-1473-4183-8F1D-91CE9BECC6F0}" srcOrd="0" destOrd="0" presId="urn:microsoft.com/office/officeart/2005/8/layout/vList3"/>
    <dgm:cxn modelId="{96861D00-9F4A-4405-AE1F-2BED1A5FEB45}" type="presParOf" srcId="{2F55DF48-C4AC-45DE-BAC6-BF3DD6EE1CFD}" destId="{89511945-8884-4999-89D2-C9CA7DE392F5}" srcOrd="1" destOrd="0" presId="urn:microsoft.com/office/officeart/2005/8/layout/vList3"/>
    <dgm:cxn modelId="{AC2C78FF-4CFA-4FC4-8177-38A5BA81D92B}" type="presParOf" srcId="{B0FC1230-77C9-4890-9897-1AF865D20154}" destId="{6A2007ED-3B86-4527-8456-64CF8DF082CA}" srcOrd="1" destOrd="0" presId="urn:microsoft.com/office/officeart/2005/8/layout/vList3"/>
    <dgm:cxn modelId="{115FD64A-15CD-4799-9F66-D0F864E4265B}" type="presParOf" srcId="{B0FC1230-77C9-4890-9897-1AF865D20154}" destId="{5760C424-A4FD-4587-9E4B-504421B1B597}" srcOrd="2" destOrd="0" presId="urn:microsoft.com/office/officeart/2005/8/layout/vList3"/>
    <dgm:cxn modelId="{8D744ABF-BD62-4282-9AF3-768DA82E5237}" type="presParOf" srcId="{5760C424-A4FD-4587-9E4B-504421B1B597}" destId="{DFF2A1BA-E573-4A14-82CF-2883EDD822A6}" srcOrd="0" destOrd="0" presId="urn:microsoft.com/office/officeart/2005/8/layout/vList3"/>
    <dgm:cxn modelId="{34239901-0525-4D3D-A830-4EA63800635C}" type="presParOf" srcId="{5760C424-A4FD-4587-9E4B-504421B1B597}" destId="{71E485E9-C457-4BC8-A890-8CAB7C07A14C}" srcOrd="1" destOrd="0" presId="urn:microsoft.com/office/officeart/2005/8/layout/vList3"/>
    <dgm:cxn modelId="{1EC1F4DD-F425-4981-B5D4-96F3B98E97DA}" type="presParOf" srcId="{B0FC1230-77C9-4890-9897-1AF865D20154}" destId="{D21C65F6-CB67-4118-8378-BA4C5AFD37E4}" srcOrd="3" destOrd="0" presId="urn:microsoft.com/office/officeart/2005/8/layout/vList3"/>
    <dgm:cxn modelId="{CF0D53D0-FEAD-4569-94A6-C89DFB00144C}" type="presParOf" srcId="{B0FC1230-77C9-4890-9897-1AF865D20154}" destId="{3964E8F2-DD25-46EA-A15A-5E80084A06D6}" srcOrd="4" destOrd="0" presId="urn:microsoft.com/office/officeart/2005/8/layout/vList3"/>
    <dgm:cxn modelId="{A20BF7ED-4DEA-43FA-AD42-4779A4A89A5D}" type="presParOf" srcId="{3964E8F2-DD25-46EA-A15A-5E80084A06D6}" destId="{54FCA326-1456-4737-99D7-B542F7972ED4}" srcOrd="0" destOrd="0" presId="urn:microsoft.com/office/officeart/2005/8/layout/vList3"/>
    <dgm:cxn modelId="{868C79B4-45C2-4E75-B9D0-DF3539535C15}" type="presParOf" srcId="{3964E8F2-DD25-46EA-A15A-5E80084A06D6}" destId="{DBE3C51D-5126-43CA-A67E-999ECBD342F5}" srcOrd="1" destOrd="0" presId="urn:microsoft.com/office/officeart/2005/8/layout/vList3"/>
    <dgm:cxn modelId="{BA2FA60D-5506-4F3E-8ABB-761E4E17645E}" type="presParOf" srcId="{B0FC1230-77C9-4890-9897-1AF865D20154}" destId="{33CF1EA6-BF8C-40E7-95EE-E5532EA7DF4E}" srcOrd="5" destOrd="0" presId="urn:microsoft.com/office/officeart/2005/8/layout/vList3"/>
    <dgm:cxn modelId="{699B065C-75FC-4AA7-A936-09D99F82AD42}" type="presParOf" srcId="{B0FC1230-77C9-4890-9897-1AF865D20154}" destId="{3CE859BB-BA5E-424F-9490-6039950BF9D6}" srcOrd="6" destOrd="0" presId="urn:microsoft.com/office/officeart/2005/8/layout/vList3"/>
    <dgm:cxn modelId="{786C70ED-05A8-4C9F-BD4D-1EDA69C69EA6}" type="presParOf" srcId="{3CE859BB-BA5E-424F-9490-6039950BF9D6}" destId="{3D935D25-1EEC-4E14-976E-045F59DACA77}" srcOrd="0" destOrd="0" presId="urn:microsoft.com/office/officeart/2005/8/layout/vList3"/>
    <dgm:cxn modelId="{8F08D4B5-F1F6-4AA1-AB2D-9BF9D3082D03}" type="presParOf" srcId="{3CE859BB-BA5E-424F-9490-6039950BF9D6}" destId="{5E85C746-8223-414B-A3B8-8D44784354DB}" srcOrd="1" destOrd="0" presId="urn:microsoft.com/office/officeart/2005/8/layout/vList3"/>
    <dgm:cxn modelId="{B6FC8F5A-A0E2-40D2-8034-0FD887218787}" type="presParOf" srcId="{B0FC1230-77C9-4890-9897-1AF865D20154}" destId="{CF419F21-69DF-4D5D-B78D-BD602A25A29B}" srcOrd="7" destOrd="0" presId="urn:microsoft.com/office/officeart/2005/8/layout/vList3"/>
    <dgm:cxn modelId="{6F43C0B9-EAAB-4BE0-B650-295EA57A8524}" type="presParOf" srcId="{B0FC1230-77C9-4890-9897-1AF865D20154}" destId="{0ECCD751-AC3F-47A0-B981-DFB9D38419E1}" srcOrd="8" destOrd="0" presId="urn:microsoft.com/office/officeart/2005/8/layout/vList3"/>
    <dgm:cxn modelId="{B735B468-1BE9-4D0D-8F34-61EB78222B2C}" type="presParOf" srcId="{0ECCD751-AC3F-47A0-B981-DFB9D38419E1}" destId="{14368BEB-9041-4099-9B49-983A5725F7E7}" srcOrd="0" destOrd="0" presId="urn:microsoft.com/office/officeart/2005/8/layout/vList3"/>
    <dgm:cxn modelId="{49E89DAA-F4C7-4AF0-BF4C-52D472B08A46}" type="presParOf" srcId="{0ECCD751-AC3F-47A0-B981-DFB9D38419E1}" destId="{D8676712-31B6-457A-BB8B-15D0B38C16B6}" srcOrd="1" destOrd="0" presId="urn:microsoft.com/office/officeart/2005/8/layout/vList3"/>
    <dgm:cxn modelId="{147A806C-2E08-430D-BBCD-B88014BC0489}" type="presParOf" srcId="{B0FC1230-77C9-4890-9897-1AF865D20154}" destId="{D0C6ADE5-1300-47E2-BE8D-CECB61817CE1}" srcOrd="9" destOrd="0" presId="urn:microsoft.com/office/officeart/2005/8/layout/vList3"/>
    <dgm:cxn modelId="{9DEE7809-A927-4212-98C5-A02B3BFE832A}" type="presParOf" srcId="{B0FC1230-77C9-4890-9897-1AF865D20154}" destId="{F6B93564-F869-4595-836A-4734A20224C0}" srcOrd="10" destOrd="0" presId="urn:microsoft.com/office/officeart/2005/8/layout/vList3"/>
    <dgm:cxn modelId="{091B609A-6B9E-45FE-AAB0-7C9135192095}" type="presParOf" srcId="{F6B93564-F869-4595-836A-4734A20224C0}" destId="{2F52EC4E-BA27-469B-9477-DF66F34EA584}" srcOrd="0" destOrd="0" presId="urn:microsoft.com/office/officeart/2005/8/layout/vList3"/>
    <dgm:cxn modelId="{F76E6AAE-049E-445C-99F5-DD21A2D42A57}" type="presParOf" srcId="{F6B93564-F869-4595-836A-4734A20224C0}" destId="{2DFAEB41-DF19-4328-A71F-B510D52E0201}" srcOrd="1" destOrd="0" presId="urn:microsoft.com/office/officeart/2005/8/layout/vList3"/>
    <dgm:cxn modelId="{D0E36022-0A78-4E0B-AE15-AA8BA894F54B}" type="presParOf" srcId="{B0FC1230-77C9-4890-9897-1AF865D20154}" destId="{08229CC3-F4DF-405F-B79C-1ECAB5362650}" srcOrd="11" destOrd="0" presId="urn:microsoft.com/office/officeart/2005/8/layout/vList3"/>
    <dgm:cxn modelId="{34BFC07C-B374-4200-BC62-28A1931ED531}" type="presParOf" srcId="{B0FC1230-77C9-4890-9897-1AF865D20154}" destId="{D8A17410-B022-480B-BAE1-7A90C2793060}" srcOrd="12" destOrd="0" presId="urn:microsoft.com/office/officeart/2005/8/layout/vList3"/>
    <dgm:cxn modelId="{81B77173-5CB9-4425-942E-F34F065CE94B}" type="presParOf" srcId="{D8A17410-B022-480B-BAE1-7A90C2793060}" destId="{E1F527FB-3239-4151-A5C3-376E90373B44}" srcOrd="0" destOrd="0" presId="urn:microsoft.com/office/officeart/2005/8/layout/vList3"/>
    <dgm:cxn modelId="{FCB121EE-EA6C-43DD-94A6-156F8C0EE608}" type="presParOf" srcId="{D8A17410-B022-480B-BAE1-7A90C2793060}" destId="{37FC79B1-393B-48DA-B0B9-7ED11B6072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C62AD-A7AE-46B0-A058-33AC6A30290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2A66B-634F-4F22-880C-2056F983BB69}">
      <dgm:prSet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bn-IN" dirty="0"/>
            <a:t>১৮৪২ খ্রিষ্টাব্দে মাইকেল মধুসূদন দত্ত </a:t>
          </a:r>
          <a:endParaRPr lang="en-US" dirty="0"/>
        </a:p>
      </dgm:t>
    </dgm:pt>
    <dgm:pt modelId="{3B7C0878-20CF-4F86-84D8-0040F0703916}" type="parTrans" cxnId="{7F84FF03-CCB6-4BF8-B25A-B18611A484FE}">
      <dgm:prSet/>
      <dgm:spPr/>
      <dgm:t>
        <a:bodyPr/>
        <a:lstStyle/>
        <a:p>
          <a:endParaRPr lang="en-US"/>
        </a:p>
      </dgm:t>
    </dgm:pt>
    <dgm:pt modelId="{EB53473A-436B-441A-AF62-C705375C6B0D}" type="sibTrans" cxnId="{7F84FF03-CCB6-4BF8-B25A-B18611A484FE}">
      <dgm:prSet/>
      <dgm:spPr/>
      <dgm:t>
        <a:bodyPr/>
        <a:lstStyle/>
        <a:p>
          <a:endParaRPr lang="en-US"/>
        </a:p>
      </dgm:t>
    </dgm:pt>
    <dgm:pt modelId="{775578E5-7A3A-4500-8561-73A2B3773425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bn-IN" dirty="0"/>
            <a:t>খ্রিষ্টধর্মে দীক্ষিত হন।</a:t>
          </a:r>
          <a:endParaRPr lang="en-US" dirty="0"/>
        </a:p>
      </dgm:t>
    </dgm:pt>
    <dgm:pt modelId="{8A79081D-9739-4CEE-9A94-E63DFA73377C}" type="parTrans" cxnId="{0B2873EE-5328-4EFA-84C5-B0E50BB37AD1}">
      <dgm:prSet/>
      <dgm:spPr/>
      <dgm:t>
        <a:bodyPr/>
        <a:lstStyle/>
        <a:p>
          <a:endParaRPr lang="en-US"/>
        </a:p>
      </dgm:t>
    </dgm:pt>
    <dgm:pt modelId="{6F28D23F-EBF5-4804-9F24-07FFD5D6CB0B}" type="sibTrans" cxnId="{0B2873EE-5328-4EFA-84C5-B0E50BB37AD1}">
      <dgm:prSet/>
      <dgm:spPr/>
      <dgm:t>
        <a:bodyPr/>
        <a:lstStyle/>
        <a:p>
          <a:endParaRPr lang="en-US"/>
        </a:p>
      </dgm:t>
    </dgm:pt>
    <dgm:pt modelId="{815AC5DA-788D-48E1-B550-2C0C3B87025F}" type="pres">
      <dgm:prSet presAssocID="{C7CC62AD-A7AE-46B0-A058-33AC6A302901}" presName="compositeShape" presStyleCnt="0">
        <dgm:presLayoutVars>
          <dgm:chMax val="7"/>
          <dgm:dir/>
          <dgm:resizeHandles val="exact"/>
        </dgm:presLayoutVars>
      </dgm:prSet>
      <dgm:spPr/>
    </dgm:pt>
    <dgm:pt modelId="{07FA429F-9673-4439-B51B-D610A53A70D8}" type="pres">
      <dgm:prSet presAssocID="{9562A66B-634F-4F22-880C-2056F983BB69}" presName="circ1" presStyleLbl="vennNode1" presStyleIdx="0" presStyleCnt="2" custScaleX="249182" custScaleY="100547" custLinFactNeighborX="-220" custLinFactNeighborY="6365"/>
      <dgm:spPr/>
    </dgm:pt>
    <dgm:pt modelId="{3C1EBA23-D5F0-4475-9740-B318D96FD892}" type="pres">
      <dgm:prSet presAssocID="{9562A66B-634F-4F22-880C-2056F983BB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1EDBD7-AA41-4FA5-ABDA-7A347166986C}" type="pres">
      <dgm:prSet presAssocID="{775578E5-7A3A-4500-8561-73A2B3773425}" presName="circ2" presStyleLbl="vennNode1" presStyleIdx="1" presStyleCnt="2" custScaleX="102636" custScaleY="100547" custLinFactNeighborX="-148"/>
      <dgm:spPr/>
    </dgm:pt>
    <dgm:pt modelId="{8B282728-A172-4CAA-BEBD-7F762CB5231A}" type="pres">
      <dgm:prSet presAssocID="{775578E5-7A3A-4500-8561-73A2B37734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84FF03-CCB6-4BF8-B25A-B18611A484FE}" srcId="{C7CC62AD-A7AE-46B0-A058-33AC6A302901}" destId="{9562A66B-634F-4F22-880C-2056F983BB69}" srcOrd="0" destOrd="0" parTransId="{3B7C0878-20CF-4F86-84D8-0040F0703916}" sibTransId="{EB53473A-436B-441A-AF62-C705375C6B0D}"/>
    <dgm:cxn modelId="{FA3E9004-C07F-46EA-89B2-73D629473CC4}" type="presOf" srcId="{9562A66B-634F-4F22-880C-2056F983BB69}" destId="{07FA429F-9673-4439-B51B-D610A53A70D8}" srcOrd="0" destOrd="0" presId="urn:microsoft.com/office/officeart/2005/8/layout/venn1"/>
    <dgm:cxn modelId="{CD563A07-9888-4DBD-87D3-1F2191F5CA66}" type="presOf" srcId="{775578E5-7A3A-4500-8561-73A2B3773425}" destId="{8B282728-A172-4CAA-BEBD-7F762CB5231A}" srcOrd="1" destOrd="0" presId="urn:microsoft.com/office/officeart/2005/8/layout/venn1"/>
    <dgm:cxn modelId="{5A7AA335-3D8E-47A1-BB81-2A994389E32A}" type="presOf" srcId="{9562A66B-634F-4F22-880C-2056F983BB69}" destId="{3C1EBA23-D5F0-4475-9740-B318D96FD892}" srcOrd="1" destOrd="0" presId="urn:microsoft.com/office/officeart/2005/8/layout/venn1"/>
    <dgm:cxn modelId="{33FD45C1-5037-44C6-ABEA-7587171CE142}" type="presOf" srcId="{775578E5-7A3A-4500-8561-73A2B3773425}" destId="{BF1EDBD7-AA41-4FA5-ABDA-7A347166986C}" srcOrd="0" destOrd="0" presId="urn:microsoft.com/office/officeart/2005/8/layout/venn1"/>
    <dgm:cxn modelId="{E7B9F8C3-DBE4-4C6C-9190-A821C17572C4}" type="presOf" srcId="{C7CC62AD-A7AE-46B0-A058-33AC6A302901}" destId="{815AC5DA-788D-48E1-B550-2C0C3B87025F}" srcOrd="0" destOrd="0" presId="urn:microsoft.com/office/officeart/2005/8/layout/venn1"/>
    <dgm:cxn modelId="{0B2873EE-5328-4EFA-84C5-B0E50BB37AD1}" srcId="{C7CC62AD-A7AE-46B0-A058-33AC6A302901}" destId="{775578E5-7A3A-4500-8561-73A2B3773425}" srcOrd="1" destOrd="0" parTransId="{8A79081D-9739-4CEE-9A94-E63DFA73377C}" sibTransId="{6F28D23F-EBF5-4804-9F24-07FFD5D6CB0B}"/>
    <dgm:cxn modelId="{890CC9CE-38B4-4F84-816C-FE8C63053365}" type="presParOf" srcId="{815AC5DA-788D-48E1-B550-2C0C3B87025F}" destId="{07FA429F-9673-4439-B51B-D610A53A70D8}" srcOrd="0" destOrd="0" presId="urn:microsoft.com/office/officeart/2005/8/layout/venn1"/>
    <dgm:cxn modelId="{258F1D2F-CC59-4F58-B999-F7A14B7E39BE}" type="presParOf" srcId="{815AC5DA-788D-48E1-B550-2C0C3B87025F}" destId="{3C1EBA23-D5F0-4475-9740-B318D96FD892}" srcOrd="1" destOrd="0" presId="urn:microsoft.com/office/officeart/2005/8/layout/venn1"/>
    <dgm:cxn modelId="{8CB965AD-303F-45DA-93BE-8EDA6882C7C8}" type="presParOf" srcId="{815AC5DA-788D-48E1-B550-2C0C3B87025F}" destId="{BF1EDBD7-AA41-4FA5-ABDA-7A347166986C}" srcOrd="2" destOrd="0" presId="urn:microsoft.com/office/officeart/2005/8/layout/venn1"/>
    <dgm:cxn modelId="{18D7FCAA-7178-40EA-8F74-BC25C3C80551}" type="presParOf" srcId="{815AC5DA-788D-48E1-B550-2C0C3B87025F}" destId="{8B282728-A172-4CAA-BEBD-7F762CB523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A5C98F-194D-4291-BE55-4956C04E453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E1D34-F4BB-4206-9026-E96E299F7E05}">
      <dgm:prSet custT="1"/>
      <dgm:spPr/>
      <dgm:t>
        <a:bodyPr/>
        <a:lstStyle/>
        <a:p>
          <a:pPr rtl="0"/>
          <a:r>
            <a:rPr lang="en-US" sz="2800" dirty="0" err="1"/>
            <a:t>বারি</a:t>
          </a:r>
          <a:r>
            <a:rPr lang="en-US" sz="2800" dirty="0"/>
            <a:t> – </a:t>
          </a:r>
          <a:r>
            <a:rPr lang="en-US" sz="2800" dirty="0" err="1"/>
            <a:t>রুপকর</a:t>
          </a:r>
          <a:r>
            <a:rPr lang="en-US" sz="2800" dirty="0"/>
            <a:t> -  </a:t>
          </a:r>
          <a:r>
            <a:rPr lang="en-US" sz="2800" dirty="0" err="1"/>
            <a:t>প্রজা</a:t>
          </a:r>
          <a:r>
            <a:rPr lang="en-US" sz="2800" dirty="0"/>
            <a:t>  </a:t>
          </a:r>
          <a:r>
            <a:rPr lang="en-US" sz="2800" dirty="0" err="1"/>
            <a:t>যে</a:t>
          </a:r>
          <a:r>
            <a:rPr lang="bn-IN" sz="2800" dirty="0"/>
            <a:t>মন</a:t>
          </a:r>
          <a:r>
            <a:rPr lang="en-US" sz="2800" dirty="0"/>
            <a:t>  </a:t>
          </a:r>
          <a:r>
            <a:rPr lang="en-US" sz="2800" dirty="0" err="1"/>
            <a:t>রাজাকে</a:t>
          </a:r>
          <a:r>
            <a:rPr lang="en-US" sz="2800" dirty="0"/>
            <a:t>  </a:t>
          </a:r>
          <a:r>
            <a:rPr lang="en-US" sz="2800" dirty="0" err="1"/>
            <a:t>কর</a:t>
          </a:r>
          <a:r>
            <a:rPr lang="en-US" sz="2800" dirty="0"/>
            <a:t>  </a:t>
          </a:r>
          <a:r>
            <a:rPr lang="en-US" sz="2800" dirty="0" err="1"/>
            <a:t>বা</a:t>
          </a:r>
          <a:r>
            <a:rPr lang="en-US" sz="2800" dirty="0"/>
            <a:t>  </a:t>
          </a:r>
          <a:r>
            <a:rPr lang="en-US" sz="2800" dirty="0" err="1"/>
            <a:t>রাজস্ব</a:t>
          </a:r>
          <a:r>
            <a:rPr lang="en-US" sz="2800" dirty="0"/>
            <a:t>  </a:t>
          </a:r>
          <a:r>
            <a:rPr lang="en-US" sz="2800" dirty="0" err="1"/>
            <a:t>দেয়</a:t>
          </a:r>
          <a:r>
            <a:rPr lang="en-US" sz="2800" dirty="0"/>
            <a:t> </a:t>
          </a:r>
          <a:r>
            <a:rPr lang="en-US" sz="2000" dirty="0"/>
            <a:t>,</a:t>
          </a:r>
        </a:p>
      </dgm:t>
    </dgm:pt>
    <dgm:pt modelId="{D733F005-C05A-43D1-AA4C-20B09EA86071}" type="parTrans" cxnId="{A43BAFFB-B793-4116-8D2A-093F9988FACB}">
      <dgm:prSet/>
      <dgm:spPr/>
      <dgm:t>
        <a:bodyPr/>
        <a:lstStyle/>
        <a:p>
          <a:endParaRPr lang="en-US"/>
        </a:p>
      </dgm:t>
    </dgm:pt>
    <dgm:pt modelId="{4DEB9721-4CB6-4D7F-85B4-9A883C489CDF}" type="sibTrans" cxnId="{A43BAFFB-B793-4116-8D2A-093F9988FACB}">
      <dgm:prSet/>
      <dgm:spPr/>
      <dgm:t>
        <a:bodyPr/>
        <a:lstStyle/>
        <a:p>
          <a:endParaRPr lang="en-US"/>
        </a:p>
      </dgm:t>
    </dgm:pt>
    <dgm:pt modelId="{1EDB5A1C-8450-4EF4-8AD1-2473C4965F56}">
      <dgm:prSet custT="1"/>
      <dgm:spPr/>
      <dgm:t>
        <a:bodyPr/>
        <a:lstStyle/>
        <a:p>
          <a:pPr rtl="0"/>
          <a:r>
            <a:rPr lang="en-US" sz="2800" dirty="0" err="1"/>
            <a:t>তেম</a:t>
          </a:r>
          <a:r>
            <a:rPr lang="en-US" sz="2800" dirty="0"/>
            <a:t> </a:t>
          </a:r>
          <a:r>
            <a:rPr lang="en-US" sz="2800" dirty="0" err="1"/>
            <a:t>নি</a:t>
          </a:r>
          <a:r>
            <a:rPr lang="en-US" sz="2800" dirty="0"/>
            <a:t>  </a:t>
          </a:r>
          <a:r>
            <a:rPr lang="en-US" sz="2800" dirty="0" err="1"/>
            <a:t>কপোতাক্ষ</a:t>
          </a:r>
          <a:r>
            <a:rPr lang="en-US" sz="2800" dirty="0"/>
            <a:t>  </a:t>
          </a:r>
          <a:r>
            <a:rPr lang="en-US" sz="2800" dirty="0" err="1"/>
            <a:t>নদ</a:t>
          </a:r>
          <a:r>
            <a:rPr lang="en-US" sz="2800" dirty="0"/>
            <a:t> ও  </a:t>
          </a:r>
          <a:r>
            <a:rPr lang="en-US" sz="2800" dirty="0" err="1"/>
            <a:t>সাগরকে</a:t>
          </a:r>
          <a:r>
            <a:rPr lang="en-US" sz="2800" dirty="0"/>
            <a:t>  </a:t>
          </a:r>
          <a:r>
            <a:rPr lang="en-US" sz="2800" dirty="0" err="1"/>
            <a:t>জল</a:t>
          </a:r>
          <a:r>
            <a:rPr lang="en-US" sz="2800" dirty="0"/>
            <a:t>  </a:t>
          </a:r>
          <a:r>
            <a:rPr lang="en-US" sz="2800" dirty="0" err="1"/>
            <a:t>রুপ</a:t>
          </a:r>
          <a:r>
            <a:rPr lang="en-US" sz="2800" dirty="0"/>
            <a:t>  </a:t>
          </a:r>
          <a:r>
            <a:rPr lang="en-US" sz="2800" dirty="0" err="1"/>
            <a:t>কর</a:t>
          </a:r>
          <a:r>
            <a:rPr lang="en-US" sz="2800" dirty="0"/>
            <a:t>  </a:t>
          </a:r>
          <a:r>
            <a:rPr lang="en-US" sz="2800" dirty="0" err="1"/>
            <a:t>বা</a:t>
          </a:r>
          <a:r>
            <a:rPr lang="en-US" sz="2800" dirty="0"/>
            <a:t>  </a:t>
          </a:r>
          <a:r>
            <a:rPr lang="en-US" sz="2800" dirty="0" err="1"/>
            <a:t>রাজস্ব</a:t>
          </a:r>
          <a:r>
            <a:rPr lang="bn-IN" sz="2800" dirty="0"/>
            <a:t> </a:t>
          </a:r>
          <a:endParaRPr lang="en-US" sz="2800" dirty="0"/>
        </a:p>
      </dgm:t>
    </dgm:pt>
    <dgm:pt modelId="{E3176E8F-ACCB-4BB4-ACCB-FADC3B79779C}" type="parTrans" cxnId="{73D0B9C8-BA2A-47C5-B199-8C45EDB299A7}">
      <dgm:prSet/>
      <dgm:spPr/>
      <dgm:t>
        <a:bodyPr/>
        <a:lstStyle/>
        <a:p>
          <a:endParaRPr lang="en-US"/>
        </a:p>
      </dgm:t>
    </dgm:pt>
    <dgm:pt modelId="{9322B272-813C-49E7-BF36-2D90D8919E4B}" type="sibTrans" cxnId="{73D0B9C8-BA2A-47C5-B199-8C45EDB299A7}">
      <dgm:prSet/>
      <dgm:spPr/>
      <dgm:t>
        <a:bodyPr/>
        <a:lstStyle/>
        <a:p>
          <a:endParaRPr lang="en-US"/>
        </a:p>
      </dgm:t>
    </dgm:pt>
    <dgm:pt modelId="{9A5A3D46-9E1A-4A36-8FA5-C86ACE9A15CE}">
      <dgm:prSet custT="1"/>
      <dgm:spPr/>
      <dgm:t>
        <a:bodyPr/>
        <a:lstStyle/>
        <a:p>
          <a:pPr rtl="0"/>
          <a:r>
            <a:rPr lang="en-US" sz="2800" dirty="0" err="1"/>
            <a:t>দিচ্ছে</a:t>
          </a:r>
          <a:r>
            <a:rPr lang="en-US" sz="2800" dirty="0"/>
            <a:t> ।</a:t>
          </a:r>
        </a:p>
      </dgm:t>
    </dgm:pt>
    <dgm:pt modelId="{54BB3447-37D5-49CB-A71C-049307E64853}" type="parTrans" cxnId="{AD1080B5-D78B-478F-A03B-385F220CFE3B}">
      <dgm:prSet/>
      <dgm:spPr/>
      <dgm:t>
        <a:bodyPr/>
        <a:lstStyle/>
        <a:p>
          <a:endParaRPr lang="en-US"/>
        </a:p>
      </dgm:t>
    </dgm:pt>
    <dgm:pt modelId="{ACFCED85-4E08-435D-AA8F-457A85E3A88B}" type="sibTrans" cxnId="{AD1080B5-D78B-478F-A03B-385F220CFE3B}">
      <dgm:prSet/>
      <dgm:spPr/>
      <dgm:t>
        <a:bodyPr/>
        <a:lstStyle/>
        <a:p>
          <a:endParaRPr lang="en-US"/>
        </a:p>
      </dgm:t>
    </dgm:pt>
    <dgm:pt modelId="{EDA25CD3-B67E-4F52-BE70-45C0A3789CED}" type="pres">
      <dgm:prSet presAssocID="{CBA5C98F-194D-4291-BE55-4956C04E453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21D0A38-D24A-4F68-BDA5-D400956F05C0}" type="pres">
      <dgm:prSet presAssocID="{A56E1D34-F4BB-4206-9026-E96E299F7E05}" presName="circle1" presStyleLbl="node1" presStyleIdx="0" presStyleCnt="3"/>
      <dgm:spPr/>
    </dgm:pt>
    <dgm:pt modelId="{6C8EC852-5633-4A62-B7C1-CCE606458C7C}" type="pres">
      <dgm:prSet presAssocID="{A56E1D34-F4BB-4206-9026-E96E299F7E05}" presName="space" presStyleCnt="0"/>
      <dgm:spPr/>
    </dgm:pt>
    <dgm:pt modelId="{80EF52C4-A99E-448C-A41D-B0AF345CBA03}" type="pres">
      <dgm:prSet presAssocID="{A56E1D34-F4BB-4206-9026-E96E299F7E05}" presName="rect1" presStyleLbl="alignAcc1" presStyleIdx="0" presStyleCnt="3" custLinFactNeighborX="1266" custLinFactNeighborY="-7382"/>
      <dgm:spPr/>
    </dgm:pt>
    <dgm:pt modelId="{230C933E-D51C-48AA-9C34-03F819CDDA26}" type="pres">
      <dgm:prSet presAssocID="{1EDB5A1C-8450-4EF4-8AD1-2473C4965F56}" presName="vertSpace2" presStyleLbl="node1" presStyleIdx="0" presStyleCnt="3"/>
      <dgm:spPr/>
    </dgm:pt>
    <dgm:pt modelId="{90DB0815-DC7C-491A-9492-4A5A6C7186F5}" type="pres">
      <dgm:prSet presAssocID="{1EDB5A1C-8450-4EF4-8AD1-2473C4965F56}" presName="circle2" presStyleLbl="node1" presStyleIdx="1" presStyleCnt="3"/>
      <dgm:spPr/>
    </dgm:pt>
    <dgm:pt modelId="{858ED402-7BBF-4564-AAE1-C3E2D7EF59CD}" type="pres">
      <dgm:prSet presAssocID="{1EDB5A1C-8450-4EF4-8AD1-2473C4965F56}" presName="rect2" presStyleLbl="alignAcc1" presStyleIdx="1" presStyleCnt="3" custLinFactNeighborX="-468" custLinFactNeighborY="8575"/>
      <dgm:spPr/>
    </dgm:pt>
    <dgm:pt modelId="{F3D4292D-0C1B-4FAC-B663-DD353AE1C4AE}" type="pres">
      <dgm:prSet presAssocID="{9A5A3D46-9E1A-4A36-8FA5-C86ACE9A15CE}" presName="vertSpace3" presStyleLbl="node1" presStyleIdx="1" presStyleCnt="3"/>
      <dgm:spPr/>
    </dgm:pt>
    <dgm:pt modelId="{145A19DC-7C82-4975-B566-3E8E71195E43}" type="pres">
      <dgm:prSet presAssocID="{9A5A3D46-9E1A-4A36-8FA5-C86ACE9A15CE}" presName="circle3" presStyleLbl="node1" presStyleIdx="2" presStyleCnt="3"/>
      <dgm:spPr/>
    </dgm:pt>
    <dgm:pt modelId="{2D88573F-B7A8-42B0-BDC2-44042133C6E5}" type="pres">
      <dgm:prSet presAssocID="{9A5A3D46-9E1A-4A36-8FA5-C86ACE9A15CE}" presName="rect3" presStyleLbl="alignAcc1" presStyleIdx="2" presStyleCnt="3" custLinFactNeighborX="367" custLinFactNeighborY="42478"/>
      <dgm:spPr/>
    </dgm:pt>
    <dgm:pt modelId="{24DFC623-7BF4-45C6-8F24-F4256834838D}" type="pres">
      <dgm:prSet presAssocID="{A56E1D34-F4BB-4206-9026-E96E299F7E0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C2A6E55-A685-431C-8564-F9DC4E782B9B}" type="pres">
      <dgm:prSet presAssocID="{1EDB5A1C-8450-4EF4-8AD1-2473C4965F5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B7366BE-69F5-459F-AB51-1597ABE57F0D}" type="pres">
      <dgm:prSet presAssocID="{9A5A3D46-9E1A-4A36-8FA5-C86ACE9A15C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DEC0B10-D4FB-4E83-BED3-46DC13ADD1FF}" type="presOf" srcId="{9A5A3D46-9E1A-4A36-8FA5-C86ACE9A15CE}" destId="{2D88573F-B7A8-42B0-BDC2-44042133C6E5}" srcOrd="0" destOrd="0" presId="urn:microsoft.com/office/officeart/2005/8/layout/target3"/>
    <dgm:cxn modelId="{9B9BD420-D5A8-42B6-9478-BC3CBE222713}" type="presOf" srcId="{9A5A3D46-9E1A-4A36-8FA5-C86ACE9A15CE}" destId="{2B7366BE-69F5-459F-AB51-1597ABE57F0D}" srcOrd="1" destOrd="0" presId="urn:microsoft.com/office/officeart/2005/8/layout/target3"/>
    <dgm:cxn modelId="{D5E6B847-C88A-40CC-A107-189DADD147F7}" type="presOf" srcId="{A56E1D34-F4BB-4206-9026-E96E299F7E05}" destId="{80EF52C4-A99E-448C-A41D-B0AF345CBA03}" srcOrd="0" destOrd="0" presId="urn:microsoft.com/office/officeart/2005/8/layout/target3"/>
    <dgm:cxn modelId="{0D88C268-EB1C-4FCB-B842-10455D900844}" type="presOf" srcId="{CBA5C98F-194D-4291-BE55-4956C04E4534}" destId="{EDA25CD3-B67E-4F52-BE70-45C0A3789CED}" srcOrd="0" destOrd="0" presId="urn:microsoft.com/office/officeart/2005/8/layout/target3"/>
    <dgm:cxn modelId="{15DC5B6F-B5C5-412C-889B-B9DD22B077EB}" type="presOf" srcId="{1EDB5A1C-8450-4EF4-8AD1-2473C4965F56}" destId="{AC2A6E55-A685-431C-8564-F9DC4E782B9B}" srcOrd="1" destOrd="0" presId="urn:microsoft.com/office/officeart/2005/8/layout/target3"/>
    <dgm:cxn modelId="{C1D7B2A1-830F-4E45-BA7C-83571FF1B4A4}" type="presOf" srcId="{1EDB5A1C-8450-4EF4-8AD1-2473C4965F56}" destId="{858ED402-7BBF-4564-AAE1-C3E2D7EF59CD}" srcOrd="0" destOrd="0" presId="urn:microsoft.com/office/officeart/2005/8/layout/target3"/>
    <dgm:cxn modelId="{AD1080B5-D78B-478F-A03B-385F220CFE3B}" srcId="{CBA5C98F-194D-4291-BE55-4956C04E4534}" destId="{9A5A3D46-9E1A-4A36-8FA5-C86ACE9A15CE}" srcOrd="2" destOrd="0" parTransId="{54BB3447-37D5-49CB-A71C-049307E64853}" sibTransId="{ACFCED85-4E08-435D-AA8F-457A85E3A88B}"/>
    <dgm:cxn modelId="{73D0B9C8-BA2A-47C5-B199-8C45EDB299A7}" srcId="{CBA5C98F-194D-4291-BE55-4956C04E4534}" destId="{1EDB5A1C-8450-4EF4-8AD1-2473C4965F56}" srcOrd="1" destOrd="0" parTransId="{E3176E8F-ACCB-4BB4-ACCB-FADC3B79779C}" sibTransId="{9322B272-813C-49E7-BF36-2D90D8919E4B}"/>
    <dgm:cxn modelId="{A43BAFFB-B793-4116-8D2A-093F9988FACB}" srcId="{CBA5C98F-194D-4291-BE55-4956C04E4534}" destId="{A56E1D34-F4BB-4206-9026-E96E299F7E05}" srcOrd="0" destOrd="0" parTransId="{D733F005-C05A-43D1-AA4C-20B09EA86071}" sibTransId="{4DEB9721-4CB6-4D7F-85B4-9A883C489CDF}"/>
    <dgm:cxn modelId="{9E03AAFE-B936-401B-B367-E302398F18DA}" type="presOf" srcId="{A56E1D34-F4BB-4206-9026-E96E299F7E05}" destId="{24DFC623-7BF4-45C6-8F24-F4256834838D}" srcOrd="1" destOrd="0" presId="urn:microsoft.com/office/officeart/2005/8/layout/target3"/>
    <dgm:cxn modelId="{5D90A1E3-E750-4E40-85CD-69B75A75FFF9}" type="presParOf" srcId="{EDA25CD3-B67E-4F52-BE70-45C0A3789CED}" destId="{821D0A38-D24A-4F68-BDA5-D400956F05C0}" srcOrd="0" destOrd="0" presId="urn:microsoft.com/office/officeart/2005/8/layout/target3"/>
    <dgm:cxn modelId="{EBD741E1-F180-4B38-8D01-CBA9D2D2D03C}" type="presParOf" srcId="{EDA25CD3-B67E-4F52-BE70-45C0A3789CED}" destId="{6C8EC852-5633-4A62-B7C1-CCE606458C7C}" srcOrd="1" destOrd="0" presId="urn:microsoft.com/office/officeart/2005/8/layout/target3"/>
    <dgm:cxn modelId="{326B002F-D1C7-490F-A65C-D1F83C78A093}" type="presParOf" srcId="{EDA25CD3-B67E-4F52-BE70-45C0A3789CED}" destId="{80EF52C4-A99E-448C-A41D-B0AF345CBA03}" srcOrd="2" destOrd="0" presId="urn:microsoft.com/office/officeart/2005/8/layout/target3"/>
    <dgm:cxn modelId="{C0DC9880-9074-4918-8DC4-B7972C60E68C}" type="presParOf" srcId="{EDA25CD3-B67E-4F52-BE70-45C0A3789CED}" destId="{230C933E-D51C-48AA-9C34-03F819CDDA26}" srcOrd="3" destOrd="0" presId="urn:microsoft.com/office/officeart/2005/8/layout/target3"/>
    <dgm:cxn modelId="{380D2293-CD20-4F63-8A95-0872D6ED3E7E}" type="presParOf" srcId="{EDA25CD3-B67E-4F52-BE70-45C0A3789CED}" destId="{90DB0815-DC7C-491A-9492-4A5A6C7186F5}" srcOrd="4" destOrd="0" presId="urn:microsoft.com/office/officeart/2005/8/layout/target3"/>
    <dgm:cxn modelId="{A67A6411-A1C2-4048-9E56-7B321E2B9C41}" type="presParOf" srcId="{EDA25CD3-B67E-4F52-BE70-45C0A3789CED}" destId="{858ED402-7BBF-4564-AAE1-C3E2D7EF59CD}" srcOrd="5" destOrd="0" presId="urn:microsoft.com/office/officeart/2005/8/layout/target3"/>
    <dgm:cxn modelId="{4835F354-0B1B-4976-9558-D4F473270897}" type="presParOf" srcId="{EDA25CD3-B67E-4F52-BE70-45C0A3789CED}" destId="{F3D4292D-0C1B-4FAC-B663-DD353AE1C4AE}" srcOrd="6" destOrd="0" presId="urn:microsoft.com/office/officeart/2005/8/layout/target3"/>
    <dgm:cxn modelId="{817E6657-0E2F-4C4B-8DF0-E8F20A95861B}" type="presParOf" srcId="{EDA25CD3-B67E-4F52-BE70-45C0A3789CED}" destId="{145A19DC-7C82-4975-B566-3E8E71195E43}" srcOrd="7" destOrd="0" presId="urn:microsoft.com/office/officeart/2005/8/layout/target3"/>
    <dgm:cxn modelId="{65D3B025-248E-45DF-8F11-3919388ADBDC}" type="presParOf" srcId="{EDA25CD3-B67E-4F52-BE70-45C0A3789CED}" destId="{2D88573F-B7A8-42B0-BDC2-44042133C6E5}" srcOrd="8" destOrd="0" presId="urn:microsoft.com/office/officeart/2005/8/layout/target3"/>
    <dgm:cxn modelId="{F4CB4BBC-9E73-4EAC-A20B-552E112FDEE1}" type="presParOf" srcId="{EDA25CD3-B67E-4F52-BE70-45C0A3789CED}" destId="{24DFC623-7BF4-45C6-8F24-F4256834838D}" srcOrd="9" destOrd="0" presId="urn:microsoft.com/office/officeart/2005/8/layout/target3"/>
    <dgm:cxn modelId="{7F03E3EB-4F74-461B-A461-28CD6EFF79C5}" type="presParOf" srcId="{EDA25CD3-B67E-4F52-BE70-45C0A3789CED}" destId="{AC2A6E55-A685-431C-8564-F9DC4E782B9B}" srcOrd="10" destOrd="0" presId="urn:microsoft.com/office/officeart/2005/8/layout/target3"/>
    <dgm:cxn modelId="{58798CB3-8700-4297-B888-BB2E6CC52722}" type="presParOf" srcId="{EDA25CD3-B67E-4F52-BE70-45C0A3789CED}" destId="{2B7366BE-69F5-459F-AB51-1597ABE57F0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B49D84-CCE1-4F4A-AFEF-6A0E93B51A7D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5C01A-FB61-476F-B26D-6ED4F0AF5B6F}">
      <dgm:prSet custT="1"/>
      <dgm:spPr/>
      <dgm:t>
        <a:bodyPr/>
        <a:lstStyle/>
        <a:p>
          <a:pPr rtl="0"/>
          <a:r>
            <a:rPr lang="en-US" sz="2800" b="0" dirty="0" err="1"/>
            <a:t>কিছু</a:t>
          </a:r>
          <a:r>
            <a:rPr lang="en-US" sz="2800" b="0" dirty="0"/>
            <a:t>  </a:t>
          </a:r>
          <a:r>
            <a:rPr lang="en-US" sz="2800" b="0" dirty="0" err="1"/>
            <a:t>নতুন</a:t>
          </a:r>
          <a:r>
            <a:rPr lang="en-US" sz="2800" b="0" dirty="0"/>
            <a:t>  </a:t>
          </a:r>
          <a:r>
            <a:rPr lang="en-US" sz="2800" b="0" dirty="0" err="1"/>
            <a:t>শব্দ</a:t>
          </a:r>
          <a:r>
            <a:rPr lang="en-US" sz="2800" b="0" dirty="0"/>
            <a:t> </a:t>
          </a:r>
        </a:p>
      </dgm:t>
    </dgm:pt>
    <dgm:pt modelId="{F5CEF62C-1B80-449C-B5D1-FACD29585DCF}" type="parTrans" cxnId="{59A57692-22B3-4F89-A924-9F8E2F83A921}">
      <dgm:prSet/>
      <dgm:spPr/>
      <dgm:t>
        <a:bodyPr/>
        <a:lstStyle/>
        <a:p>
          <a:endParaRPr lang="en-US" b="0"/>
        </a:p>
      </dgm:t>
    </dgm:pt>
    <dgm:pt modelId="{7C8EB950-66F6-4931-B45D-2D3DBBEB23E7}" type="sibTrans" cxnId="{59A57692-22B3-4F89-A924-9F8E2F83A921}">
      <dgm:prSet/>
      <dgm:spPr/>
      <dgm:t>
        <a:bodyPr/>
        <a:lstStyle/>
        <a:p>
          <a:endParaRPr lang="en-US" b="0"/>
        </a:p>
      </dgm:t>
    </dgm:pt>
    <dgm:pt modelId="{70BAFC83-FD7C-4C3D-ADF0-E858EC08BFA3}" type="pres">
      <dgm:prSet presAssocID="{82B49D84-CCE1-4F4A-AFEF-6A0E93B51A7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E3AFF1E-64E8-4B5C-B76F-FE8973EC60F4}" type="pres">
      <dgm:prSet presAssocID="{F0C5C01A-FB61-476F-B26D-6ED4F0AF5B6F}" presName="horFlow" presStyleCnt="0"/>
      <dgm:spPr/>
    </dgm:pt>
    <dgm:pt modelId="{AED82E91-7264-4D2D-8517-49434B80191F}" type="pres">
      <dgm:prSet presAssocID="{F0C5C01A-FB61-476F-B26D-6ED4F0AF5B6F}" presName="bigChev" presStyleLbl="node1" presStyleIdx="0" presStyleCnt="1" custScaleX="235371"/>
      <dgm:spPr/>
    </dgm:pt>
  </dgm:ptLst>
  <dgm:cxnLst>
    <dgm:cxn modelId="{3AB9B363-C02E-48F2-B77B-BF5FBDEFE0CF}" type="presOf" srcId="{82B49D84-CCE1-4F4A-AFEF-6A0E93B51A7D}" destId="{70BAFC83-FD7C-4C3D-ADF0-E858EC08BFA3}" srcOrd="0" destOrd="0" presId="urn:microsoft.com/office/officeart/2005/8/layout/lProcess3"/>
    <dgm:cxn modelId="{82F32676-D6FA-453D-8B26-48AFF049422F}" type="presOf" srcId="{F0C5C01A-FB61-476F-B26D-6ED4F0AF5B6F}" destId="{AED82E91-7264-4D2D-8517-49434B80191F}" srcOrd="0" destOrd="0" presId="urn:microsoft.com/office/officeart/2005/8/layout/lProcess3"/>
    <dgm:cxn modelId="{59A57692-22B3-4F89-A924-9F8E2F83A921}" srcId="{82B49D84-CCE1-4F4A-AFEF-6A0E93B51A7D}" destId="{F0C5C01A-FB61-476F-B26D-6ED4F0AF5B6F}" srcOrd="0" destOrd="0" parTransId="{F5CEF62C-1B80-449C-B5D1-FACD29585DCF}" sibTransId="{7C8EB950-66F6-4931-B45D-2D3DBBEB23E7}"/>
    <dgm:cxn modelId="{EAAC080B-84E6-4540-B9B4-96068B624BC7}" type="presParOf" srcId="{70BAFC83-FD7C-4C3D-ADF0-E858EC08BFA3}" destId="{0E3AFF1E-64E8-4B5C-B76F-FE8973EC60F4}" srcOrd="0" destOrd="0" presId="urn:microsoft.com/office/officeart/2005/8/layout/lProcess3"/>
    <dgm:cxn modelId="{4D1C6AD3-293F-4C14-AA59-DCF1F2ABE9BC}" type="presParOf" srcId="{0E3AFF1E-64E8-4B5C-B76F-FE8973EC60F4}" destId="{AED82E91-7264-4D2D-8517-49434B80191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2BB7D9-E35E-41DC-B304-B0E5AE4052DD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E80FF8-3B69-454A-B28E-EB3A6A8FBAF3}">
      <dgm:prSet/>
      <dgm:spPr/>
      <dgm:t>
        <a:bodyPr/>
        <a:lstStyle/>
        <a:p>
          <a:pPr rtl="0"/>
          <a:r>
            <a:rPr lang="en-US" dirty="0"/>
            <a:t> </a:t>
          </a:r>
          <a:r>
            <a:rPr lang="en-US" dirty="0" err="1"/>
            <a:t>নিশা</a:t>
          </a:r>
          <a:r>
            <a:rPr lang="en-US" dirty="0"/>
            <a:t> - </a:t>
          </a:r>
          <a:r>
            <a:rPr lang="en-US" dirty="0" err="1"/>
            <a:t>রাত্রি</a:t>
          </a:r>
          <a:endParaRPr lang="en-US" dirty="0"/>
        </a:p>
      </dgm:t>
    </dgm:pt>
    <dgm:pt modelId="{5BD9E39D-BF1B-4F72-95EF-FE3B09F36BFF}" type="parTrans" cxnId="{4DEB53A7-44C3-4B9E-A4D2-4261A667A847}">
      <dgm:prSet/>
      <dgm:spPr/>
      <dgm:t>
        <a:bodyPr/>
        <a:lstStyle/>
        <a:p>
          <a:endParaRPr lang="en-US"/>
        </a:p>
      </dgm:t>
    </dgm:pt>
    <dgm:pt modelId="{BBF3ECAA-F615-444C-ADB0-412320737B4B}" type="sibTrans" cxnId="{4DEB53A7-44C3-4B9E-A4D2-4261A667A847}">
      <dgm:prSet/>
      <dgm:spPr/>
      <dgm:t>
        <a:bodyPr/>
        <a:lstStyle/>
        <a:p>
          <a:endParaRPr lang="en-US"/>
        </a:p>
      </dgm:t>
    </dgm:pt>
    <dgm:pt modelId="{07C553D8-C455-48C1-9A71-5D4AE8DECF6B}" type="pres">
      <dgm:prSet presAssocID="{602BB7D9-E35E-41DC-B304-B0E5AE4052DD}" presName="linearFlow" presStyleCnt="0">
        <dgm:presLayoutVars>
          <dgm:dir/>
          <dgm:resizeHandles val="exact"/>
        </dgm:presLayoutVars>
      </dgm:prSet>
      <dgm:spPr/>
    </dgm:pt>
    <dgm:pt modelId="{AEE5F626-7125-491B-9E23-ED7F099DEFBA}" type="pres">
      <dgm:prSet presAssocID="{F8E80FF8-3B69-454A-B28E-EB3A6A8FBAF3}" presName="composite" presStyleCnt="0"/>
      <dgm:spPr/>
    </dgm:pt>
    <dgm:pt modelId="{056C9419-A52A-4EBA-92E6-F5BA12265FF3}" type="pres">
      <dgm:prSet presAssocID="{F8E80FF8-3B69-454A-B28E-EB3A6A8FBAF3}" presName="imgShp" presStyleLbl="fgImgPlace1" presStyleIdx="0" presStyleCnt="1" custLinFactNeighborX="-34801" custLinFactNeighborY="-2300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9F6A0F16-6466-4507-9537-A8520D100827}" type="pres">
      <dgm:prSet presAssocID="{F8E80FF8-3B69-454A-B28E-EB3A6A8FBAF3}" presName="txShp" presStyleLbl="node1" presStyleIdx="0" presStyleCnt="1" custScaleX="138536">
        <dgm:presLayoutVars>
          <dgm:bulletEnabled val="1"/>
        </dgm:presLayoutVars>
      </dgm:prSet>
      <dgm:spPr/>
    </dgm:pt>
  </dgm:ptLst>
  <dgm:cxnLst>
    <dgm:cxn modelId="{2E30E193-E6B9-488A-BCB6-466E839B0F7A}" type="presOf" srcId="{F8E80FF8-3B69-454A-B28E-EB3A6A8FBAF3}" destId="{9F6A0F16-6466-4507-9537-A8520D100827}" srcOrd="0" destOrd="0" presId="urn:microsoft.com/office/officeart/2005/8/layout/vList3"/>
    <dgm:cxn modelId="{4DEB53A7-44C3-4B9E-A4D2-4261A667A847}" srcId="{602BB7D9-E35E-41DC-B304-B0E5AE4052DD}" destId="{F8E80FF8-3B69-454A-B28E-EB3A6A8FBAF3}" srcOrd="0" destOrd="0" parTransId="{5BD9E39D-BF1B-4F72-95EF-FE3B09F36BFF}" sibTransId="{BBF3ECAA-F615-444C-ADB0-412320737B4B}"/>
    <dgm:cxn modelId="{DE9927E3-8D64-4C7C-ACB4-266A1C96D182}" type="presOf" srcId="{602BB7D9-E35E-41DC-B304-B0E5AE4052DD}" destId="{07C553D8-C455-48C1-9A71-5D4AE8DECF6B}" srcOrd="0" destOrd="0" presId="urn:microsoft.com/office/officeart/2005/8/layout/vList3"/>
    <dgm:cxn modelId="{B74AB309-B9AB-4A4C-A147-962E94E07349}" type="presParOf" srcId="{07C553D8-C455-48C1-9A71-5D4AE8DECF6B}" destId="{AEE5F626-7125-491B-9E23-ED7F099DEFBA}" srcOrd="0" destOrd="0" presId="urn:microsoft.com/office/officeart/2005/8/layout/vList3"/>
    <dgm:cxn modelId="{0878D944-AA0D-492D-ABC6-7A58CD1D1903}" type="presParOf" srcId="{AEE5F626-7125-491B-9E23-ED7F099DEFBA}" destId="{056C9419-A52A-4EBA-92E6-F5BA12265FF3}" srcOrd="0" destOrd="0" presId="urn:microsoft.com/office/officeart/2005/8/layout/vList3"/>
    <dgm:cxn modelId="{ADD5ABB2-E7B6-4E7B-A88B-6C3A7FB3CD89}" type="presParOf" srcId="{AEE5F626-7125-491B-9E23-ED7F099DEFBA}" destId="{9F6A0F16-6466-4507-9537-A8520D1008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7A595A-4027-456C-A2ED-ABEA79DB3D9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3434AE-A214-4DB4-86DB-D8D8DF67B262}">
      <dgm:prSet/>
      <dgm:spPr/>
      <dgm:t>
        <a:bodyPr/>
        <a:lstStyle/>
        <a:p>
          <a:pPr rtl="0"/>
          <a:r>
            <a:rPr lang="en-US" dirty="0" err="1"/>
            <a:t>বিরলে</a:t>
          </a:r>
          <a:r>
            <a:rPr lang="en-US" dirty="0"/>
            <a:t> -  </a:t>
          </a:r>
          <a:r>
            <a:rPr lang="en-US" dirty="0" err="1"/>
            <a:t>একান্তে</a:t>
          </a:r>
          <a:r>
            <a:rPr lang="en-US" dirty="0"/>
            <a:t>  </a:t>
          </a:r>
          <a:r>
            <a:rPr lang="en-US" dirty="0" err="1"/>
            <a:t>নিরিবিলিতে</a:t>
          </a:r>
          <a:r>
            <a:rPr lang="en-US" dirty="0"/>
            <a:t> </a:t>
          </a:r>
        </a:p>
      </dgm:t>
    </dgm:pt>
    <dgm:pt modelId="{5BFEC7D7-5493-4A59-9F92-8EF635562EBC}" type="parTrans" cxnId="{A206858F-A86A-45D4-A306-471CD5750139}">
      <dgm:prSet/>
      <dgm:spPr/>
      <dgm:t>
        <a:bodyPr/>
        <a:lstStyle/>
        <a:p>
          <a:endParaRPr lang="en-US"/>
        </a:p>
      </dgm:t>
    </dgm:pt>
    <dgm:pt modelId="{F37061FB-911F-430D-B17E-17CDD1C80658}" type="sibTrans" cxnId="{A206858F-A86A-45D4-A306-471CD5750139}">
      <dgm:prSet/>
      <dgm:spPr/>
      <dgm:t>
        <a:bodyPr/>
        <a:lstStyle/>
        <a:p>
          <a:endParaRPr lang="en-US"/>
        </a:p>
      </dgm:t>
    </dgm:pt>
    <dgm:pt modelId="{742E62EA-9FB1-4DBB-8077-B9E3E5D15963}" type="pres">
      <dgm:prSet presAssocID="{3D7A595A-4027-456C-A2ED-ABEA79DB3D9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1A545CF-5ADE-4D1B-AFF9-45F8CA740B3B}" type="pres">
      <dgm:prSet presAssocID="{143434AE-A214-4DB4-86DB-D8D8DF67B262}" presName="circle1" presStyleLbl="node1" presStyleIdx="0" presStyleCnt="1"/>
      <dgm:spPr/>
    </dgm:pt>
    <dgm:pt modelId="{3CD4B970-4ABF-4E12-B865-B46A58CC96A3}" type="pres">
      <dgm:prSet presAssocID="{143434AE-A214-4DB4-86DB-D8D8DF67B262}" presName="space" presStyleCnt="0"/>
      <dgm:spPr/>
    </dgm:pt>
    <dgm:pt modelId="{C152EFE7-5D10-4428-828A-3BA19119D5F0}" type="pres">
      <dgm:prSet presAssocID="{143434AE-A214-4DB4-86DB-D8D8DF67B262}" presName="rect1" presStyleLbl="alignAcc1" presStyleIdx="0" presStyleCnt="1" custLinFactNeighborX="-2218"/>
      <dgm:spPr/>
    </dgm:pt>
    <dgm:pt modelId="{4F90C4D2-2BB7-44F4-B546-78C57D3525D6}" type="pres">
      <dgm:prSet presAssocID="{143434AE-A214-4DB4-86DB-D8D8DF67B26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9E50D18-B1CD-464E-AAE9-E46AE0F1C8AC}" type="presOf" srcId="{3D7A595A-4027-456C-A2ED-ABEA79DB3D99}" destId="{742E62EA-9FB1-4DBB-8077-B9E3E5D15963}" srcOrd="0" destOrd="0" presId="urn:microsoft.com/office/officeart/2005/8/layout/target3"/>
    <dgm:cxn modelId="{F19FE842-6026-4794-9E88-385BA35A55DB}" type="presOf" srcId="{143434AE-A214-4DB4-86DB-D8D8DF67B262}" destId="{C152EFE7-5D10-4428-828A-3BA19119D5F0}" srcOrd="0" destOrd="0" presId="urn:microsoft.com/office/officeart/2005/8/layout/target3"/>
    <dgm:cxn modelId="{6E3B278D-13F7-4B87-877D-4707E059EDA2}" type="presOf" srcId="{143434AE-A214-4DB4-86DB-D8D8DF67B262}" destId="{4F90C4D2-2BB7-44F4-B546-78C57D3525D6}" srcOrd="1" destOrd="0" presId="urn:microsoft.com/office/officeart/2005/8/layout/target3"/>
    <dgm:cxn modelId="{A206858F-A86A-45D4-A306-471CD5750139}" srcId="{3D7A595A-4027-456C-A2ED-ABEA79DB3D99}" destId="{143434AE-A214-4DB4-86DB-D8D8DF67B262}" srcOrd="0" destOrd="0" parTransId="{5BFEC7D7-5493-4A59-9F92-8EF635562EBC}" sibTransId="{F37061FB-911F-430D-B17E-17CDD1C80658}"/>
    <dgm:cxn modelId="{5DF4B434-FA00-4DEC-8E22-29E73BD87C7B}" type="presParOf" srcId="{742E62EA-9FB1-4DBB-8077-B9E3E5D15963}" destId="{81A545CF-5ADE-4D1B-AFF9-45F8CA740B3B}" srcOrd="0" destOrd="0" presId="urn:microsoft.com/office/officeart/2005/8/layout/target3"/>
    <dgm:cxn modelId="{47CF652A-183A-4CE5-9436-8A1AB4080ABA}" type="presParOf" srcId="{742E62EA-9FB1-4DBB-8077-B9E3E5D15963}" destId="{3CD4B970-4ABF-4E12-B865-B46A58CC96A3}" srcOrd="1" destOrd="0" presId="urn:microsoft.com/office/officeart/2005/8/layout/target3"/>
    <dgm:cxn modelId="{BAFAD6F1-4DEC-413F-BE61-83A7C2B10D5C}" type="presParOf" srcId="{742E62EA-9FB1-4DBB-8077-B9E3E5D15963}" destId="{C152EFE7-5D10-4428-828A-3BA19119D5F0}" srcOrd="2" destOrd="0" presId="urn:microsoft.com/office/officeart/2005/8/layout/target3"/>
    <dgm:cxn modelId="{FEDA2FC9-A096-4333-9AE6-642DE3EAE234}" type="presParOf" srcId="{742E62EA-9FB1-4DBB-8077-B9E3E5D15963}" destId="{4F90C4D2-2BB7-44F4-B546-78C57D3525D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EA0E9-EE03-4791-84F4-5E5E703226B9}">
      <dsp:nvSpPr>
        <dsp:cNvPr id="0" name=""/>
        <dsp:cNvSpPr/>
      </dsp:nvSpPr>
      <dsp:spPr>
        <a:xfrm>
          <a:off x="793766" y="0"/>
          <a:ext cx="3257797" cy="325779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4CC74-23A2-4D01-83F5-C7D5F5F24776}">
      <dsp:nvSpPr>
        <dsp:cNvPr id="0" name=""/>
        <dsp:cNvSpPr/>
      </dsp:nvSpPr>
      <dsp:spPr>
        <a:xfrm>
          <a:off x="2422665" y="326097"/>
          <a:ext cx="2117568" cy="579022"/>
        </a:xfrm>
        <a:prstGeom prst="round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রীনা</a:t>
          </a:r>
          <a:r>
            <a:rPr lang="en-US" sz="1600" kern="1200" dirty="0"/>
            <a:t>  </a:t>
          </a:r>
          <a:r>
            <a:rPr lang="en-US" sz="1600" kern="1200" dirty="0" err="1"/>
            <a:t>পারভীন</a:t>
          </a:r>
          <a:endParaRPr lang="en-US" sz="1600" kern="1200" dirty="0"/>
        </a:p>
      </dsp:txBody>
      <dsp:txXfrm>
        <a:off x="2450931" y="354363"/>
        <a:ext cx="2061036" cy="522490"/>
      </dsp:txXfrm>
    </dsp:sp>
    <dsp:sp modelId="{838431AA-1A7B-45D4-A2F7-54F3F4AE66E3}">
      <dsp:nvSpPr>
        <dsp:cNvPr id="0" name=""/>
        <dsp:cNvSpPr/>
      </dsp:nvSpPr>
      <dsp:spPr>
        <a:xfrm>
          <a:off x="2422665" y="977498"/>
          <a:ext cx="2117568" cy="57902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সহকারী   শিক্ষক</a:t>
          </a:r>
        </a:p>
      </dsp:txBody>
      <dsp:txXfrm>
        <a:off x="2450931" y="1005764"/>
        <a:ext cx="2061036" cy="522490"/>
      </dsp:txXfrm>
    </dsp:sp>
    <dsp:sp modelId="{452A097F-E05F-4344-8A5F-CC4872A2474B}">
      <dsp:nvSpPr>
        <dsp:cNvPr id="0" name=""/>
        <dsp:cNvSpPr/>
      </dsp:nvSpPr>
      <dsp:spPr>
        <a:xfrm>
          <a:off x="2422665" y="1628898"/>
          <a:ext cx="2117568" cy="579022"/>
        </a:xfrm>
        <a:prstGeom prst="roundRect">
          <a:avLst/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পুলিশ</a:t>
          </a:r>
          <a:r>
            <a:rPr lang="en-US" sz="1600" kern="1200" dirty="0"/>
            <a:t>  </a:t>
          </a:r>
          <a:r>
            <a:rPr lang="en-US" sz="1600" kern="1200" dirty="0" err="1"/>
            <a:t>লাইন্স</a:t>
          </a:r>
          <a:r>
            <a:rPr lang="en-US" sz="1600" kern="1200" dirty="0"/>
            <a:t>  </a:t>
          </a:r>
          <a:r>
            <a:rPr lang="en-US" sz="1600" kern="1200" dirty="0" err="1"/>
            <a:t>হাই</a:t>
          </a:r>
          <a:r>
            <a:rPr lang="en-US" sz="1600" kern="1200" dirty="0"/>
            <a:t>  </a:t>
          </a:r>
          <a:r>
            <a:rPr lang="en-US" sz="1600" kern="1200" dirty="0" err="1"/>
            <a:t>স্কুল</a:t>
          </a:r>
          <a:r>
            <a:rPr lang="en-US" sz="1600" kern="1200" dirty="0"/>
            <a:t>  </a:t>
          </a:r>
        </a:p>
      </dsp:txBody>
      <dsp:txXfrm>
        <a:off x="2450931" y="1657164"/>
        <a:ext cx="2061036" cy="522490"/>
      </dsp:txXfrm>
    </dsp:sp>
    <dsp:sp modelId="{4504DB49-32AF-485F-9626-93A7E89918CF}">
      <dsp:nvSpPr>
        <dsp:cNvPr id="0" name=""/>
        <dsp:cNvSpPr/>
      </dsp:nvSpPr>
      <dsp:spPr>
        <a:xfrm>
          <a:off x="2422665" y="2280298"/>
          <a:ext cx="2117568" cy="57902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ফরিদপুর</a:t>
          </a:r>
          <a:r>
            <a:rPr lang="en-US" sz="1600" kern="1200" dirty="0"/>
            <a:t>  ।</a:t>
          </a:r>
        </a:p>
      </dsp:txBody>
      <dsp:txXfrm>
        <a:off x="2450931" y="2308564"/>
        <a:ext cx="2061036" cy="522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98002-AB66-4CA3-B57F-0652BFBF1731}">
      <dsp:nvSpPr>
        <dsp:cNvPr id="0" name=""/>
        <dsp:cNvSpPr/>
      </dsp:nvSpPr>
      <dsp:spPr>
        <a:xfrm>
          <a:off x="0" y="0"/>
          <a:ext cx="854333" cy="85433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21DDD9-4D6A-4FE6-8897-46E0BA0B5955}">
      <dsp:nvSpPr>
        <dsp:cNvPr id="0" name=""/>
        <dsp:cNvSpPr/>
      </dsp:nvSpPr>
      <dsp:spPr>
        <a:xfrm>
          <a:off x="427166" y="0"/>
          <a:ext cx="4221033" cy="854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অন্তমিল</a:t>
          </a:r>
          <a:r>
            <a:rPr lang="en-US" sz="2800" kern="1200" dirty="0"/>
            <a:t>  </a:t>
          </a:r>
          <a:r>
            <a:rPr lang="en-US" sz="2800" kern="1200" dirty="0" err="1"/>
            <a:t>প্রথম</a:t>
          </a:r>
          <a:r>
            <a:rPr lang="en-US" sz="2800" kern="1200" dirty="0"/>
            <a:t>  </a:t>
          </a:r>
          <a:r>
            <a:rPr lang="en-US" sz="2800" kern="1200" dirty="0" err="1"/>
            <a:t>আট</a:t>
          </a:r>
          <a:r>
            <a:rPr lang="en-US" sz="2800" kern="1200" dirty="0"/>
            <a:t>  </a:t>
          </a:r>
          <a:r>
            <a:rPr lang="en-US" sz="2800" kern="1200" dirty="0" err="1"/>
            <a:t>চরন</a:t>
          </a:r>
          <a:r>
            <a:rPr lang="en-US" sz="2800" kern="1200" dirty="0"/>
            <a:t>  </a:t>
          </a:r>
          <a:r>
            <a:rPr lang="en-US" sz="2800" kern="1200" dirty="0" err="1"/>
            <a:t>কখখক</a:t>
          </a:r>
          <a:r>
            <a:rPr lang="en-US" sz="2800" kern="1200" dirty="0"/>
            <a:t>   </a:t>
          </a:r>
          <a:r>
            <a:rPr lang="en-US" sz="2800" kern="1200" dirty="0" err="1"/>
            <a:t>কখখক</a:t>
          </a:r>
          <a:r>
            <a:rPr lang="en-US" sz="2800" kern="1200" dirty="0"/>
            <a:t> । </a:t>
          </a:r>
        </a:p>
      </dsp:txBody>
      <dsp:txXfrm>
        <a:off x="427166" y="0"/>
        <a:ext cx="4221033" cy="8543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2E12-9080-4F1C-AB92-00FFDF6031DE}">
      <dsp:nvSpPr>
        <dsp:cNvPr id="0" name=""/>
        <dsp:cNvSpPr/>
      </dsp:nvSpPr>
      <dsp:spPr>
        <a:xfrm>
          <a:off x="0" y="0"/>
          <a:ext cx="1206016" cy="12060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05CA0-2DE4-4CDF-848C-90BB97949EE3}">
      <dsp:nvSpPr>
        <dsp:cNvPr id="0" name=""/>
        <dsp:cNvSpPr/>
      </dsp:nvSpPr>
      <dsp:spPr>
        <a:xfrm>
          <a:off x="603008" y="0"/>
          <a:ext cx="3206992" cy="1206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শেষ</a:t>
          </a:r>
          <a:r>
            <a:rPr lang="en-US" sz="2000" kern="1200" dirty="0"/>
            <a:t>  </a:t>
          </a:r>
          <a:r>
            <a:rPr lang="en-US" sz="2000" kern="1200" dirty="0" err="1"/>
            <a:t>ছয়</a:t>
          </a:r>
          <a:r>
            <a:rPr lang="en-US" sz="2000" kern="1200" dirty="0"/>
            <a:t>  </a:t>
          </a:r>
          <a:r>
            <a:rPr lang="en-US" sz="2000" kern="1200" dirty="0" err="1"/>
            <a:t>চরন</a:t>
          </a:r>
          <a:r>
            <a:rPr lang="en-US" sz="2000" kern="1200" dirty="0"/>
            <a:t> ঘ ঙ চ</a:t>
          </a:r>
        </a:p>
      </dsp:txBody>
      <dsp:txXfrm>
        <a:off x="603008" y="0"/>
        <a:ext cx="3206992" cy="572857"/>
      </dsp:txXfrm>
    </dsp:sp>
    <dsp:sp modelId="{7E253C47-F1F1-4EE6-9D29-D0BF12B0FE9B}">
      <dsp:nvSpPr>
        <dsp:cNvPr id="0" name=""/>
        <dsp:cNvSpPr/>
      </dsp:nvSpPr>
      <dsp:spPr>
        <a:xfrm>
          <a:off x="316579" y="572857"/>
          <a:ext cx="572857" cy="57285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7A345-1E3E-4142-B9A5-F3624E2DEA60}">
      <dsp:nvSpPr>
        <dsp:cNvPr id="0" name=""/>
        <dsp:cNvSpPr/>
      </dsp:nvSpPr>
      <dsp:spPr>
        <a:xfrm>
          <a:off x="603008" y="572857"/>
          <a:ext cx="3206992" cy="5728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ঘ ঙ চ ।</a:t>
          </a:r>
        </a:p>
      </dsp:txBody>
      <dsp:txXfrm>
        <a:off x="603008" y="572857"/>
        <a:ext cx="3206992" cy="572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5ADA0-B15D-4E64-AF34-B877BC8D2661}">
      <dsp:nvSpPr>
        <dsp:cNvPr id="0" name=""/>
        <dsp:cNvSpPr/>
      </dsp:nvSpPr>
      <dsp:spPr>
        <a:xfrm>
          <a:off x="61696" y="734548"/>
          <a:ext cx="2527131" cy="37270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এখন</a:t>
          </a:r>
          <a:r>
            <a:rPr lang="en-US" sz="2000" kern="1200" dirty="0"/>
            <a:t>  </a:t>
          </a:r>
          <a:r>
            <a:rPr lang="en-US" sz="2000" kern="1200" dirty="0" err="1"/>
            <a:t>আমরা</a:t>
          </a:r>
          <a:r>
            <a:rPr lang="en-US" sz="2000" kern="1200" dirty="0"/>
            <a:t>  </a:t>
          </a:r>
          <a:r>
            <a:rPr lang="en-US" sz="2000" kern="1200" dirty="0" err="1"/>
            <a:t>সনেট</a:t>
          </a:r>
          <a:r>
            <a:rPr lang="en-US" sz="2000" kern="1200" dirty="0"/>
            <a:t>  </a:t>
          </a:r>
          <a:r>
            <a:rPr lang="en-US" sz="2000" kern="1200" dirty="0" err="1"/>
            <a:t>কবিতার</a:t>
          </a:r>
          <a:r>
            <a:rPr lang="en-US" sz="2000" kern="1200" dirty="0"/>
            <a:t> </a:t>
          </a:r>
          <a:r>
            <a:rPr lang="bn-IN" sz="2000" kern="1200" dirty="0"/>
            <a:t>বৈশিষ্ট</a:t>
          </a:r>
          <a:r>
            <a:rPr lang="en-US" sz="2000" kern="1200" dirty="0"/>
            <a:t>  </a:t>
          </a:r>
          <a:r>
            <a:rPr lang="en-US" sz="2000" kern="1200" dirty="0" err="1"/>
            <a:t>দেখব</a:t>
          </a:r>
          <a:r>
            <a:rPr lang="en-US" sz="2000" kern="1200" dirty="0"/>
            <a:t>  </a:t>
          </a:r>
          <a:r>
            <a:rPr lang="en-US" sz="1200" kern="1200" dirty="0"/>
            <a:t>-</a:t>
          </a:r>
        </a:p>
      </dsp:txBody>
      <dsp:txXfrm>
        <a:off x="431786" y="1280358"/>
        <a:ext cx="1786951" cy="2635403"/>
      </dsp:txXfrm>
    </dsp:sp>
    <dsp:sp modelId="{746CF41E-1A35-46A2-B7B1-8D1527C6D39A}">
      <dsp:nvSpPr>
        <dsp:cNvPr id="0" name=""/>
        <dsp:cNvSpPr/>
      </dsp:nvSpPr>
      <dsp:spPr>
        <a:xfrm rot="20385247">
          <a:off x="2156255" y="261784"/>
          <a:ext cx="1587007" cy="1195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167332" y="562868"/>
        <a:ext cx="1228442" cy="717131"/>
      </dsp:txXfrm>
    </dsp:sp>
    <dsp:sp modelId="{23B349BE-B844-4E0B-888F-D57AE060BCB6}">
      <dsp:nvSpPr>
        <dsp:cNvPr id="0" name=""/>
        <dsp:cNvSpPr/>
      </dsp:nvSpPr>
      <dsp:spPr>
        <a:xfrm>
          <a:off x="3314690" y="13"/>
          <a:ext cx="5497962" cy="50230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প্রথম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আট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চরণ</a:t>
          </a:r>
          <a:r>
            <a:rPr lang="bn-IN" sz="2000" kern="1200" dirty="0">
              <a:solidFill>
                <a:schemeClr val="tx1"/>
              </a:solidFill>
            </a:rPr>
            <a:t>কে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অষ্টক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বলে</a:t>
          </a:r>
          <a:r>
            <a:rPr lang="en-US" sz="2000" kern="1200" dirty="0">
              <a:solidFill>
                <a:schemeClr val="tx1"/>
              </a:solidFill>
            </a:rPr>
            <a:t>  ।</a:t>
          </a: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শেষ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ছয়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</a:t>
          </a:r>
          <a:r>
            <a:rPr lang="bn-IN" sz="2000" kern="1200" dirty="0">
              <a:solidFill>
                <a:schemeClr val="tx1"/>
              </a:solidFill>
            </a:rPr>
            <a:t>ণকে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ষষ্টক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বলে</a:t>
          </a:r>
          <a:r>
            <a:rPr lang="en-US" sz="2000" kern="1200" dirty="0">
              <a:solidFill>
                <a:schemeClr val="tx1"/>
              </a:solidFill>
            </a:rPr>
            <a:t>  ।</a:t>
          </a: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সনেটের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অন্তমিল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যেমন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প্রথম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আট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</a:t>
          </a:r>
          <a:r>
            <a:rPr lang="bn-IN" sz="2000" kern="1200" dirty="0">
              <a:solidFill>
                <a:schemeClr val="tx1"/>
              </a:solidFill>
            </a:rPr>
            <a:t>ণ</a:t>
          </a:r>
          <a:r>
            <a:rPr lang="en-US" sz="2000" kern="1200" dirty="0">
              <a:solidFill>
                <a:schemeClr val="tx1"/>
              </a:solidFill>
            </a:rPr>
            <a:t>  ক খ </a:t>
          </a:r>
          <a:r>
            <a:rPr lang="en-US" sz="2000" kern="1200" dirty="0" err="1">
              <a:solidFill>
                <a:schemeClr val="tx1"/>
              </a:solidFill>
            </a:rPr>
            <a:t>খ</a:t>
          </a:r>
          <a:r>
            <a:rPr lang="en-US" sz="2000" kern="1200" dirty="0">
              <a:solidFill>
                <a:schemeClr val="tx1"/>
              </a:solidFill>
            </a:rPr>
            <a:t> ক   </a:t>
          </a:r>
          <a:r>
            <a:rPr lang="en-US" sz="2000" kern="1200" dirty="0" err="1">
              <a:solidFill>
                <a:schemeClr val="tx1"/>
              </a:solidFill>
            </a:rPr>
            <a:t>ক</a:t>
          </a:r>
          <a:r>
            <a:rPr lang="en-US" sz="2000" kern="1200" dirty="0">
              <a:solidFill>
                <a:schemeClr val="tx1"/>
              </a:solidFill>
            </a:rPr>
            <a:t> খ </a:t>
          </a:r>
          <a:r>
            <a:rPr lang="en-US" sz="2000" kern="1200" dirty="0" err="1">
              <a:solidFill>
                <a:schemeClr val="tx1"/>
              </a:solidFill>
            </a:rPr>
            <a:t>খ</a:t>
          </a:r>
          <a:r>
            <a:rPr lang="en-US" sz="2000" kern="1200" dirty="0">
              <a:solidFill>
                <a:schemeClr val="tx1"/>
              </a:solidFill>
            </a:rPr>
            <a:t> ক  ,</a:t>
          </a: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শেষ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</a:t>
          </a:r>
          <a:r>
            <a:rPr lang="bn-IN" sz="2000" kern="1200" dirty="0">
              <a:solidFill>
                <a:schemeClr val="tx1"/>
              </a:solidFill>
            </a:rPr>
            <a:t>ণ</a:t>
          </a:r>
          <a:r>
            <a:rPr lang="en-US" sz="2000" kern="1200" dirty="0">
              <a:solidFill>
                <a:schemeClr val="tx1"/>
              </a:solidFill>
            </a:rPr>
            <a:t>  ঘ ঙ চ  ঘ ঙ চ  ,</a:t>
          </a: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tx1"/>
              </a:solidFill>
            </a:rPr>
            <a:t>প্রথম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আট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</a:t>
          </a:r>
          <a:r>
            <a:rPr lang="bn-IN" sz="2000" kern="1200" dirty="0">
              <a:solidFill>
                <a:schemeClr val="tx1"/>
              </a:solidFill>
            </a:rPr>
            <a:t>ণে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ভাবের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bn-IN" sz="2000" kern="1200" dirty="0">
              <a:solidFill>
                <a:schemeClr val="tx1"/>
              </a:solidFill>
            </a:rPr>
            <a:t>প্রর্বতনা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হয়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এবং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শেষ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ছয়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চর</a:t>
          </a:r>
          <a:r>
            <a:rPr lang="bn-IN" sz="2000" kern="1200" dirty="0">
              <a:solidFill>
                <a:schemeClr val="tx1"/>
              </a:solidFill>
            </a:rPr>
            <a:t>ণে</a:t>
          </a:r>
          <a:r>
            <a:rPr lang="en-US" sz="2000" kern="1200" dirty="0">
              <a:solidFill>
                <a:schemeClr val="tx1"/>
              </a:solidFill>
            </a:rPr>
            <a:t> 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ভাবের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পরিনতি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ঘটে</a:t>
          </a:r>
          <a:r>
            <a:rPr lang="en-US" sz="2000" kern="1200" dirty="0">
              <a:solidFill>
                <a:schemeClr val="tx1"/>
              </a:solidFill>
            </a:rPr>
            <a:t>  ।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000" kern="1200" dirty="0">
              <a:solidFill>
                <a:schemeClr val="tx1"/>
              </a:solidFill>
            </a:rPr>
            <a:t>     </a:t>
          </a:r>
          <a:r>
            <a:rPr lang="en-US" sz="2000" kern="1200" dirty="0">
              <a:solidFill>
                <a:schemeClr val="tx1"/>
              </a:solidFill>
            </a:rPr>
            <a:t>*</a:t>
          </a:r>
          <a:r>
            <a:rPr lang="en-US" sz="2000" kern="1200" dirty="0" err="1">
              <a:solidFill>
                <a:schemeClr val="tx1"/>
              </a:solidFill>
            </a:rPr>
            <a:t>চৌদ্দ</a:t>
          </a:r>
          <a:r>
            <a:rPr lang="en-US" sz="2000" kern="1200" dirty="0">
              <a:solidFill>
                <a:schemeClr val="tx1"/>
              </a:solidFill>
            </a:rPr>
            <a:t>  চ</a:t>
          </a:r>
          <a:r>
            <a:rPr lang="bn-IN" sz="2000" kern="1200" dirty="0">
              <a:solidFill>
                <a:schemeClr val="tx1"/>
              </a:solidFill>
            </a:rPr>
            <a:t>রণ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বিশিষ্ট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400" kern="1200" dirty="0">
              <a:solidFill>
                <a:schemeClr val="tx1"/>
              </a:solidFill>
            </a:rPr>
            <a:t>।</a:t>
          </a: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050" kern="1200" dirty="0"/>
        </a:p>
      </dsp:txBody>
      <dsp:txXfrm>
        <a:off x="4119848" y="735624"/>
        <a:ext cx="3887646" cy="3551841"/>
      </dsp:txXfrm>
    </dsp:sp>
    <dsp:sp modelId="{70EF481F-78D3-4D39-96FB-9AFA52B8BECA}">
      <dsp:nvSpPr>
        <dsp:cNvPr id="0" name=""/>
        <dsp:cNvSpPr/>
      </dsp:nvSpPr>
      <dsp:spPr>
        <a:xfrm rot="11877270">
          <a:off x="2312517" y="3674285"/>
          <a:ext cx="1525235" cy="1195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 rot="10800000">
        <a:off x="2662351" y="3968594"/>
        <a:ext cx="1166670" cy="7171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5630-ED1A-488F-9064-6EB1CD544D01}">
      <dsp:nvSpPr>
        <dsp:cNvPr id="0" name=""/>
        <dsp:cNvSpPr/>
      </dsp:nvSpPr>
      <dsp:spPr>
        <a:xfrm>
          <a:off x="-81881" y="851279"/>
          <a:ext cx="2087880" cy="262469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E6FE0-CCD8-4667-B8F1-58BE0255FE9B}">
      <dsp:nvSpPr>
        <dsp:cNvPr id="0" name=""/>
        <dsp:cNvSpPr/>
      </dsp:nvSpPr>
      <dsp:spPr>
        <a:xfrm>
          <a:off x="798295" y="-1"/>
          <a:ext cx="2763385" cy="4327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চৌদ্দ লাইন, চৌদ্দ চরণ, প্রথম আট লাইন অষ্টক ভাবের প্রবর্তনা, শেষ ছয় </a:t>
          </a:r>
          <a:endParaRPr lang="en-US" sz="2800" kern="1200" dirty="0"/>
        </a:p>
      </dsp:txBody>
      <dsp:txXfrm>
        <a:off x="798295" y="-1"/>
        <a:ext cx="2763385" cy="2055446"/>
      </dsp:txXfrm>
    </dsp:sp>
    <dsp:sp modelId="{45C481AE-3191-4093-937C-FE99651DAAF3}">
      <dsp:nvSpPr>
        <dsp:cNvPr id="0" name=""/>
        <dsp:cNvSpPr/>
      </dsp:nvSpPr>
      <dsp:spPr>
        <a:xfrm>
          <a:off x="466187" y="2111430"/>
          <a:ext cx="991743" cy="99174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0C6B-6125-43EC-9093-0C7DC50E960B}">
      <dsp:nvSpPr>
        <dsp:cNvPr id="0" name=""/>
        <dsp:cNvSpPr/>
      </dsp:nvSpPr>
      <dsp:spPr>
        <a:xfrm>
          <a:off x="979718" y="2651186"/>
          <a:ext cx="2435860" cy="991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/>
            <a:t>লাইন ষষ্টক ভাবের পরিনতি।</a:t>
          </a:r>
          <a:endParaRPr lang="en-US" sz="2500" kern="1200"/>
        </a:p>
      </dsp:txBody>
      <dsp:txXfrm>
        <a:off x="979718" y="2651186"/>
        <a:ext cx="2435860" cy="9917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7864D-3488-4657-B011-3F269EA3D346}">
      <dsp:nvSpPr>
        <dsp:cNvPr id="0" name=""/>
        <dsp:cNvSpPr/>
      </dsp:nvSpPr>
      <dsp:spPr>
        <a:xfrm>
          <a:off x="0" y="0"/>
          <a:ext cx="1666875" cy="3048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একক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কাজঃ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সনেটের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b="1" kern="1200" dirty="0" err="1">
              <a:solidFill>
                <a:schemeClr val="tx1"/>
              </a:solidFill>
            </a:rPr>
            <a:t>ষষ্টকে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কী</a:t>
          </a:r>
          <a:r>
            <a:rPr lang="en-US" sz="1800" kern="1200" dirty="0">
              <a:solidFill>
                <a:schemeClr val="tx1"/>
              </a:solidFill>
            </a:rPr>
            <a:t>   </a:t>
          </a:r>
          <a:r>
            <a:rPr lang="en-US" sz="1800" kern="1200" dirty="0" err="1">
              <a:solidFill>
                <a:schemeClr val="tx1"/>
              </a:solidFill>
            </a:rPr>
            <a:t>থাকে</a:t>
          </a:r>
          <a:r>
            <a:rPr lang="en-US" sz="1800" kern="1200" dirty="0">
              <a:solidFill>
                <a:schemeClr val="tx1"/>
              </a:solidFill>
            </a:rPr>
            <a:t>  ?</a:t>
          </a:r>
        </a:p>
      </dsp:txBody>
      <dsp:txXfrm>
        <a:off x="0" y="1219200"/>
        <a:ext cx="1666875" cy="1219200"/>
      </dsp:txXfrm>
    </dsp:sp>
    <dsp:sp modelId="{6065417F-C339-4AB1-8941-A19B8E93E9C1}">
      <dsp:nvSpPr>
        <dsp:cNvPr id="0" name=""/>
        <dsp:cNvSpPr/>
      </dsp:nvSpPr>
      <dsp:spPr>
        <a:xfrm>
          <a:off x="325945" y="182879"/>
          <a:ext cx="1014984" cy="101498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2B23D-802F-40AB-A4F3-F5480ABB421A}">
      <dsp:nvSpPr>
        <dsp:cNvPr id="0" name=""/>
        <dsp:cNvSpPr/>
      </dsp:nvSpPr>
      <dsp:spPr>
        <a:xfrm>
          <a:off x="1716881" y="0"/>
          <a:ext cx="1666875" cy="304800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“ </a:t>
          </a:r>
          <a:r>
            <a:rPr lang="bn-IN" sz="1800" kern="1200" dirty="0">
              <a:solidFill>
                <a:schemeClr val="tx1"/>
              </a:solidFill>
            </a:rPr>
            <a:t>জোড়ায় </a:t>
          </a:r>
          <a:r>
            <a:rPr lang="en-US" sz="1800" kern="1200" dirty="0" err="1">
              <a:solidFill>
                <a:schemeClr val="tx1"/>
              </a:solidFill>
            </a:rPr>
            <a:t>কাজ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কিন্ত</a:t>
          </a:r>
          <a:r>
            <a:rPr lang="en-US" sz="1800" kern="1200" dirty="0">
              <a:solidFill>
                <a:schemeClr val="tx1"/>
              </a:solidFill>
            </a:rPr>
            <a:t>  এ  </a:t>
          </a:r>
          <a:r>
            <a:rPr lang="en-US" sz="1800" kern="1200" dirty="0" err="1">
              <a:solidFill>
                <a:schemeClr val="tx1"/>
              </a:solidFill>
            </a:rPr>
            <a:t>স্নেহের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তৃষ্ণা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মেটে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কার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জলে</a:t>
          </a:r>
          <a:r>
            <a:rPr lang="en-US" sz="1800" kern="1200" dirty="0">
              <a:solidFill>
                <a:schemeClr val="tx1"/>
              </a:solidFill>
            </a:rPr>
            <a:t>” - </a:t>
          </a:r>
          <a:r>
            <a:rPr lang="en-US" sz="1800" kern="1200" dirty="0" err="1">
              <a:solidFill>
                <a:schemeClr val="tx1"/>
              </a:solidFill>
            </a:rPr>
            <a:t>বলতে</a:t>
          </a:r>
          <a:r>
            <a:rPr lang="en-US" sz="1800" kern="1200" dirty="0">
              <a:solidFill>
                <a:schemeClr val="tx1"/>
              </a:solidFill>
            </a:rPr>
            <a:t>  </a:t>
          </a:r>
        </a:p>
      </dsp:txBody>
      <dsp:txXfrm>
        <a:off x="1716881" y="1219200"/>
        <a:ext cx="1666875" cy="1219200"/>
      </dsp:txXfrm>
    </dsp:sp>
    <dsp:sp modelId="{C5691FCC-12EF-4901-AA71-4A653691788A}">
      <dsp:nvSpPr>
        <dsp:cNvPr id="0" name=""/>
        <dsp:cNvSpPr/>
      </dsp:nvSpPr>
      <dsp:spPr>
        <a:xfrm>
          <a:off x="2033427" y="105101"/>
          <a:ext cx="1014984" cy="1014984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77ED-6D4A-474F-91FD-25461CA1AA78}">
      <dsp:nvSpPr>
        <dsp:cNvPr id="0" name=""/>
        <dsp:cNvSpPr/>
      </dsp:nvSpPr>
      <dsp:spPr>
        <a:xfrm>
          <a:off x="3433762" y="0"/>
          <a:ext cx="1666875" cy="3048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কবি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কী</a:t>
          </a:r>
          <a:r>
            <a:rPr lang="en-US" sz="1800" kern="1200" dirty="0">
              <a:solidFill>
                <a:schemeClr val="tx1"/>
              </a:solidFill>
            </a:rPr>
            <a:t>  </a:t>
          </a:r>
          <a:r>
            <a:rPr lang="en-US" sz="1800" kern="1200" dirty="0" err="1">
              <a:solidFill>
                <a:schemeClr val="tx1"/>
              </a:solidFill>
            </a:rPr>
            <a:t>বুঝিয়েছেন</a:t>
          </a:r>
          <a:r>
            <a:rPr lang="en-US" sz="1800" kern="1200" dirty="0">
              <a:solidFill>
                <a:schemeClr val="tx1"/>
              </a:solidFill>
            </a:rPr>
            <a:t>   </a:t>
          </a:r>
          <a:r>
            <a:rPr lang="en-US" sz="1200" kern="1200" dirty="0"/>
            <a:t>?</a:t>
          </a:r>
        </a:p>
      </dsp:txBody>
      <dsp:txXfrm>
        <a:off x="3433762" y="1219200"/>
        <a:ext cx="1666875" cy="1219200"/>
      </dsp:txXfrm>
    </dsp:sp>
    <dsp:sp modelId="{5C50BF1F-2A30-449B-A742-A11232ECF82F}">
      <dsp:nvSpPr>
        <dsp:cNvPr id="0" name=""/>
        <dsp:cNvSpPr/>
      </dsp:nvSpPr>
      <dsp:spPr>
        <a:xfrm>
          <a:off x="3759708" y="182879"/>
          <a:ext cx="1014984" cy="1014984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25B98-1837-4B9F-B342-614328625C86}">
      <dsp:nvSpPr>
        <dsp:cNvPr id="0" name=""/>
        <dsp:cNvSpPr/>
      </dsp:nvSpPr>
      <dsp:spPr>
        <a:xfrm>
          <a:off x="5150643" y="0"/>
          <a:ext cx="1666875" cy="304800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দলীয়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কাজঃ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কবির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মা</a:t>
          </a:r>
          <a:r>
            <a:rPr lang="bn-IN" sz="2000" kern="1200" dirty="0">
              <a:solidFill>
                <a:schemeClr val="tx1"/>
              </a:solidFill>
            </a:rPr>
            <a:t>নুষিকতাই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প্রতিফলনই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50643" y="1219200"/>
        <a:ext cx="1666875" cy="1219200"/>
      </dsp:txXfrm>
    </dsp:sp>
    <dsp:sp modelId="{9DF2FD1A-32E2-4830-9A38-B5BEB77D803E}">
      <dsp:nvSpPr>
        <dsp:cNvPr id="0" name=""/>
        <dsp:cNvSpPr/>
      </dsp:nvSpPr>
      <dsp:spPr>
        <a:xfrm>
          <a:off x="5476589" y="182879"/>
          <a:ext cx="1014984" cy="1014984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0008E-7F72-4454-9E90-CE900434A623}">
      <dsp:nvSpPr>
        <dsp:cNvPr id="0" name=""/>
        <dsp:cNvSpPr/>
      </dsp:nvSpPr>
      <dsp:spPr>
        <a:xfrm>
          <a:off x="6867525" y="0"/>
          <a:ext cx="1666875" cy="3048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কবিতার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মূল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সুর</a:t>
          </a:r>
          <a:r>
            <a:rPr lang="en-US" sz="2000" kern="1200" dirty="0">
              <a:solidFill>
                <a:schemeClr val="tx1"/>
              </a:solidFill>
            </a:rPr>
            <a:t>  -“ </a:t>
          </a:r>
          <a:r>
            <a:rPr lang="en-US" sz="2000" kern="1200" dirty="0" err="1">
              <a:solidFill>
                <a:schemeClr val="tx1"/>
              </a:solidFill>
            </a:rPr>
            <a:t>বিশ্লেষণ</a:t>
          </a:r>
          <a:r>
            <a:rPr lang="en-US" sz="2000" kern="1200" dirty="0">
              <a:solidFill>
                <a:schemeClr val="tx1"/>
              </a:solidFill>
            </a:rPr>
            <a:t>  </a:t>
          </a:r>
          <a:r>
            <a:rPr lang="en-US" sz="2000" kern="1200" dirty="0" err="1">
              <a:solidFill>
                <a:schemeClr val="tx1"/>
              </a:solidFill>
            </a:rPr>
            <a:t>কর</a:t>
          </a:r>
          <a:r>
            <a:rPr lang="en-US" sz="2000" kern="1200" dirty="0">
              <a:solidFill>
                <a:schemeClr val="tx1"/>
              </a:solidFill>
            </a:rPr>
            <a:t>   </a:t>
          </a:r>
          <a:r>
            <a:rPr lang="en-US" sz="1200" kern="1200" dirty="0"/>
            <a:t>।</a:t>
          </a:r>
        </a:p>
      </dsp:txBody>
      <dsp:txXfrm>
        <a:off x="6867525" y="1219200"/>
        <a:ext cx="1666875" cy="1219200"/>
      </dsp:txXfrm>
    </dsp:sp>
    <dsp:sp modelId="{7EBCFFA7-BD2D-4DC8-8F69-84D0298F7051}">
      <dsp:nvSpPr>
        <dsp:cNvPr id="0" name=""/>
        <dsp:cNvSpPr/>
      </dsp:nvSpPr>
      <dsp:spPr>
        <a:xfrm>
          <a:off x="7193470" y="182879"/>
          <a:ext cx="1014984" cy="101498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059BB-E4AA-43EA-B050-4AEE0F4EBF5F}">
      <dsp:nvSpPr>
        <dsp:cNvPr id="0" name=""/>
        <dsp:cNvSpPr/>
      </dsp:nvSpPr>
      <dsp:spPr>
        <a:xfrm>
          <a:off x="341375" y="2438400"/>
          <a:ext cx="7851647" cy="4572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906C-759E-434C-A3D0-E8B5C70F94A6}">
      <dsp:nvSpPr>
        <dsp:cNvPr id="0" name=""/>
        <dsp:cNvSpPr/>
      </dsp:nvSpPr>
      <dsp:spPr>
        <a:xfrm>
          <a:off x="4766990" y="715770"/>
          <a:ext cx="3644029" cy="27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17"/>
              </a:lnTo>
              <a:lnTo>
                <a:pt x="3644029" y="124517"/>
              </a:lnTo>
              <a:lnTo>
                <a:pt x="3644029" y="2748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FEF55-B29C-42D4-AC96-2EA96523C9EA}">
      <dsp:nvSpPr>
        <dsp:cNvPr id="0" name=""/>
        <dsp:cNvSpPr/>
      </dsp:nvSpPr>
      <dsp:spPr>
        <a:xfrm>
          <a:off x="4766990" y="715770"/>
          <a:ext cx="1816181" cy="431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99"/>
              </a:lnTo>
              <a:lnTo>
                <a:pt x="1816181" y="281499"/>
              </a:lnTo>
              <a:lnTo>
                <a:pt x="1816181" y="4318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BDB55-832B-4A15-BD26-C8C63066A988}">
      <dsp:nvSpPr>
        <dsp:cNvPr id="0" name=""/>
        <dsp:cNvSpPr/>
      </dsp:nvSpPr>
      <dsp:spPr>
        <a:xfrm>
          <a:off x="4721270" y="715770"/>
          <a:ext cx="91440" cy="4017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37"/>
              </a:lnTo>
              <a:lnTo>
                <a:pt x="109294" y="251437"/>
              </a:lnTo>
              <a:lnTo>
                <a:pt x="109294" y="4017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06A49-2173-46E3-B5C8-12F51523FE7F}">
      <dsp:nvSpPr>
        <dsp:cNvPr id="0" name=""/>
        <dsp:cNvSpPr/>
      </dsp:nvSpPr>
      <dsp:spPr>
        <a:xfrm>
          <a:off x="2857035" y="715770"/>
          <a:ext cx="1909954" cy="302228"/>
        </a:xfrm>
        <a:custGeom>
          <a:avLst/>
          <a:gdLst/>
          <a:ahLst/>
          <a:cxnLst/>
          <a:rect l="0" t="0" r="0" b="0"/>
          <a:pathLst>
            <a:path>
              <a:moveTo>
                <a:pt x="1909954" y="0"/>
              </a:moveTo>
              <a:lnTo>
                <a:pt x="1909954" y="151916"/>
              </a:lnTo>
              <a:lnTo>
                <a:pt x="0" y="151916"/>
              </a:lnTo>
              <a:lnTo>
                <a:pt x="0" y="3022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0F04-288A-4998-BD27-C5F456CFDB0D}">
      <dsp:nvSpPr>
        <dsp:cNvPr id="0" name=""/>
        <dsp:cNvSpPr/>
      </dsp:nvSpPr>
      <dsp:spPr>
        <a:xfrm>
          <a:off x="732970" y="715770"/>
          <a:ext cx="4034019" cy="336021"/>
        </a:xfrm>
        <a:custGeom>
          <a:avLst/>
          <a:gdLst/>
          <a:ahLst/>
          <a:cxnLst/>
          <a:rect l="0" t="0" r="0" b="0"/>
          <a:pathLst>
            <a:path>
              <a:moveTo>
                <a:pt x="4034019" y="0"/>
              </a:moveTo>
              <a:lnTo>
                <a:pt x="4034019" y="185709"/>
              </a:lnTo>
              <a:lnTo>
                <a:pt x="0" y="185709"/>
              </a:lnTo>
              <a:lnTo>
                <a:pt x="0" y="3360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3D6DD-2494-4328-9C11-93168E272DC6}">
      <dsp:nvSpPr>
        <dsp:cNvPr id="0" name=""/>
        <dsp:cNvSpPr/>
      </dsp:nvSpPr>
      <dsp:spPr>
        <a:xfrm>
          <a:off x="3515494" y="0"/>
          <a:ext cx="2502991" cy="71577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মূল্যায়ন</a:t>
          </a:r>
          <a:r>
            <a:rPr lang="en-US" sz="4000" kern="1200" dirty="0"/>
            <a:t>  </a:t>
          </a:r>
        </a:p>
      </dsp:txBody>
      <dsp:txXfrm>
        <a:off x="3515494" y="0"/>
        <a:ext cx="2502991" cy="715770"/>
      </dsp:txXfrm>
    </dsp:sp>
    <dsp:sp modelId="{CD84214A-F324-47F2-8BAF-13961D1EF635}">
      <dsp:nvSpPr>
        <dsp:cNvPr id="0" name=""/>
        <dsp:cNvSpPr/>
      </dsp:nvSpPr>
      <dsp:spPr>
        <a:xfrm>
          <a:off x="0" y="1051791"/>
          <a:ext cx="1465940" cy="230100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মাইকেল</a:t>
          </a:r>
          <a:r>
            <a:rPr lang="en-US" sz="2400" kern="1200" dirty="0"/>
            <a:t>  </a:t>
          </a:r>
          <a:r>
            <a:rPr lang="en-US" sz="2400" kern="1200" dirty="0" err="1"/>
            <a:t>মধুসূদন</a:t>
          </a:r>
          <a:r>
            <a:rPr lang="en-US" sz="2400" kern="1200" dirty="0"/>
            <a:t>  </a:t>
          </a:r>
          <a:r>
            <a:rPr lang="en-US" sz="2400" kern="1200" dirty="0" err="1"/>
            <a:t>দত্ত</a:t>
          </a:r>
          <a:r>
            <a:rPr lang="en-US" sz="2400" kern="1200" dirty="0"/>
            <a:t> </a:t>
          </a:r>
          <a:r>
            <a:rPr lang="en-US" sz="2400" kern="1200" dirty="0" err="1"/>
            <a:t>কত</a:t>
          </a:r>
          <a:r>
            <a:rPr lang="en-US" sz="2400" kern="1200" dirty="0"/>
            <a:t>  </a:t>
          </a:r>
          <a:r>
            <a:rPr lang="en-US" sz="2400" kern="1200" dirty="0" err="1"/>
            <a:t>সালে</a:t>
          </a:r>
          <a:r>
            <a:rPr lang="en-US" sz="2400" kern="1200" dirty="0"/>
            <a:t>  </a:t>
          </a:r>
          <a:r>
            <a:rPr lang="en-US" sz="2400" kern="1200" dirty="0" err="1"/>
            <a:t>জন্ম</a:t>
          </a:r>
          <a:r>
            <a:rPr lang="en-US" sz="2400" kern="1200" dirty="0"/>
            <a:t>  </a:t>
          </a:r>
          <a:r>
            <a:rPr lang="en-US" sz="2400" kern="1200" dirty="0" err="1"/>
            <a:t>গ্রহন</a:t>
          </a:r>
          <a:r>
            <a:rPr lang="en-US" sz="2400" kern="1200" dirty="0"/>
            <a:t>  </a:t>
          </a:r>
          <a:r>
            <a:rPr lang="en-US" sz="2400" kern="1200" dirty="0" err="1"/>
            <a:t>করেন</a:t>
          </a:r>
          <a:r>
            <a:rPr lang="en-US" sz="2400" kern="1200" dirty="0"/>
            <a:t>  ?</a:t>
          </a:r>
        </a:p>
      </dsp:txBody>
      <dsp:txXfrm>
        <a:off x="0" y="1051791"/>
        <a:ext cx="1465940" cy="2301008"/>
      </dsp:txXfrm>
    </dsp:sp>
    <dsp:sp modelId="{784FBB16-DE88-4CB3-B0BB-79499CB279BC}">
      <dsp:nvSpPr>
        <dsp:cNvPr id="0" name=""/>
        <dsp:cNvSpPr/>
      </dsp:nvSpPr>
      <dsp:spPr>
        <a:xfrm>
          <a:off x="1981197" y="1017998"/>
          <a:ext cx="1751675" cy="2333196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মেঘনাদবধ</a:t>
          </a:r>
          <a:r>
            <a:rPr lang="en-US" sz="2400" kern="1200" dirty="0"/>
            <a:t>  </a:t>
          </a:r>
          <a:r>
            <a:rPr lang="en-US" sz="2400" kern="1200" dirty="0" err="1"/>
            <a:t>কাব্য</a:t>
          </a:r>
          <a:r>
            <a:rPr lang="en-US" sz="2400" kern="1200" dirty="0"/>
            <a:t>  </a:t>
          </a:r>
          <a:r>
            <a:rPr lang="en-US" sz="2400" kern="1200" dirty="0" err="1"/>
            <a:t>কার</a:t>
          </a:r>
          <a:r>
            <a:rPr lang="en-US" sz="2400" kern="1200" dirty="0"/>
            <a:t>  </a:t>
          </a:r>
          <a:r>
            <a:rPr lang="en-US" sz="2400" kern="1200" dirty="0" err="1"/>
            <a:t>লেখা</a:t>
          </a:r>
          <a:r>
            <a:rPr lang="en-US" sz="2400" kern="1200" dirty="0"/>
            <a:t>  ।</a:t>
          </a:r>
        </a:p>
      </dsp:txBody>
      <dsp:txXfrm>
        <a:off x="1981197" y="1017998"/>
        <a:ext cx="1751675" cy="2333196"/>
      </dsp:txXfrm>
    </dsp:sp>
    <dsp:sp modelId="{353A4157-BB41-455A-B415-B2825A5A5C01}">
      <dsp:nvSpPr>
        <dsp:cNvPr id="0" name=""/>
        <dsp:cNvSpPr/>
      </dsp:nvSpPr>
      <dsp:spPr>
        <a:xfrm>
          <a:off x="4114794" y="1117519"/>
          <a:ext cx="1431540" cy="218456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কপোতাক্ষ</a:t>
          </a:r>
          <a:r>
            <a:rPr lang="en-US" sz="2000" kern="1200" dirty="0"/>
            <a:t>  </a:t>
          </a:r>
          <a:r>
            <a:rPr lang="en-US" sz="2000" kern="1200" dirty="0" err="1"/>
            <a:t>নদ</a:t>
          </a:r>
          <a:r>
            <a:rPr lang="en-US" sz="2000" kern="1200" dirty="0"/>
            <a:t>  </a:t>
          </a:r>
          <a:r>
            <a:rPr lang="en-US" sz="2000" kern="1200" dirty="0" err="1"/>
            <a:t>কবিতাটি</a:t>
          </a:r>
          <a:r>
            <a:rPr lang="en-US" sz="2000" kern="1200" dirty="0"/>
            <a:t>  </a:t>
          </a:r>
          <a:r>
            <a:rPr lang="en-US" sz="2000" kern="1200" dirty="0" err="1"/>
            <a:t>কবি</a:t>
          </a:r>
          <a:r>
            <a:rPr lang="en-US" sz="2000" kern="1200" dirty="0"/>
            <a:t>  </a:t>
          </a:r>
          <a:r>
            <a:rPr lang="en-US" sz="2000" kern="1200" dirty="0" err="1"/>
            <a:t>কোথায়</a:t>
          </a:r>
          <a:r>
            <a:rPr lang="en-US" sz="2000" kern="1200" dirty="0"/>
            <a:t>  </a:t>
          </a:r>
          <a:r>
            <a:rPr lang="en-US" sz="2000" kern="1200" dirty="0" err="1"/>
            <a:t>বসে</a:t>
          </a:r>
          <a:r>
            <a:rPr lang="en-US" sz="2000" kern="1200" dirty="0"/>
            <a:t>  </a:t>
          </a:r>
          <a:r>
            <a:rPr lang="en-US" sz="2000" kern="1200" dirty="0" err="1"/>
            <a:t>লিখেছেন</a:t>
          </a:r>
          <a:r>
            <a:rPr lang="en-US" sz="2000" kern="1200" dirty="0"/>
            <a:t>  </a:t>
          </a:r>
          <a:r>
            <a:rPr lang="en-US" sz="2000" kern="1200" dirty="0" err="1"/>
            <a:t>এবং</a:t>
          </a:r>
          <a:r>
            <a:rPr lang="en-US" sz="2000" kern="1200" dirty="0"/>
            <a:t>  </a:t>
          </a:r>
          <a:r>
            <a:rPr lang="en-US" sz="2000" kern="1200" dirty="0" err="1"/>
            <a:t>কেন</a:t>
          </a:r>
          <a:r>
            <a:rPr lang="en-US" sz="2000" kern="1200" dirty="0"/>
            <a:t>  ?</a:t>
          </a:r>
        </a:p>
      </dsp:txBody>
      <dsp:txXfrm>
        <a:off x="4114794" y="1117519"/>
        <a:ext cx="1431540" cy="2184566"/>
      </dsp:txXfrm>
    </dsp:sp>
    <dsp:sp modelId="{6DA84C5A-370A-4D5A-B8B1-645074DE3880}">
      <dsp:nvSpPr>
        <dsp:cNvPr id="0" name=""/>
        <dsp:cNvSpPr/>
      </dsp:nvSpPr>
      <dsp:spPr>
        <a:xfrm>
          <a:off x="5867401" y="1147581"/>
          <a:ext cx="1431540" cy="212443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সাগরদাড়ি</a:t>
          </a:r>
          <a:r>
            <a:rPr lang="en-US" sz="2400" kern="1200" dirty="0"/>
            <a:t>  </a:t>
          </a:r>
          <a:r>
            <a:rPr lang="en-US" sz="2400" kern="1200" dirty="0" err="1"/>
            <a:t>গ্রামটি</a:t>
          </a:r>
          <a:r>
            <a:rPr lang="en-US" sz="2400" kern="1200" dirty="0"/>
            <a:t>  </a:t>
          </a:r>
          <a:r>
            <a:rPr lang="en-US" sz="2400" kern="1200" dirty="0" err="1"/>
            <a:t>বাংলাদেশের</a:t>
          </a:r>
          <a:r>
            <a:rPr lang="en-US" sz="2400" kern="1200" dirty="0"/>
            <a:t>   </a:t>
          </a:r>
          <a:r>
            <a:rPr lang="en-US" sz="2400" kern="1200" dirty="0" err="1"/>
            <a:t>কোন</a:t>
          </a:r>
          <a:r>
            <a:rPr lang="en-US" sz="2400" kern="1200" dirty="0"/>
            <a:t>  </a:t>
          </a:r>
          <a:r>
            <a:rPr lang="en-US" sz="2400" kern="1200" dirty="0" err="1"/>
            <a:t>জেলায়</a:t>
          </a:r>
          <a:r>
            <a:rPr lang="en-US" sz="2400" kern="1200" dirty="0"/>
            <a:t>   </a:t>
          </a:r>
          <a:r>
            <a:rPr lang="en-US" sz="2400" kern="1200" dirty="0" err="1"/>
            <a:t>অব</a:t>
          </a:r>
          <a:r>
            <a:rPr lang="bn-IN" sz="2400" kern="1200" dirty="0"/>
            <a:t>স্থিত</a:t>
          </a:r>
          <a:r>
            <a:rPr lang="en-US" sz="2400" kern="1200" dirty="0"/>
            <a:t>  ?</a:t>
          </a:r>
        </a:p>
      </dsp:txBody>
      <dsp:txXfrm>
        <a:off x="5867401" y="1147581"/>
        <a:ext cx="1431540" cy="2124434"/>
      </dsp:txXfrm>
    </dsp:sp>
    <dsp:sp modelId="{F7DD3A93-1798-400B-84B2-740FC185EC73}">
      <dsp:nvSpPr>
        <dsp:cNvPr id="0" name=""/>
        <dsp:cNvSpPr/>
      </dsp:nvSpPr>
      <dsp:spPr>
        <a:xfrm>
          <a:off x="7695249" y="990599"/>
          <a:ext cx="1431540" cy="225032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কবির</a:t>
          </a:r>
          <a:r>
            <a:rPr lang="en-US" sz="2800" kern="1200" dirty="0"/>
            <a:t>  </a:t>
          </a:r>
          <a:r>
            <a:rPr lang="en-US" sz="2800" kern="1200" dirty="0" err="1"/>
            <a:t>নামের</a:t>
          </a:r>
          <a:r>
            <a:rPr lang="en-US" sz="2800" kern="1200" dirty="0"/>
            <a:t>  </a:t>
          </a:r>
          <a:r>
            <a:rPr lang="en-US" sz="2800" kern="1200" dirty="0" err="1"/>
            <a:t>আগে</a:t>
          </a:r>
          <a:r>
            <a:rPr lang="en-US" sz="2800" kern="1200" dirty="0"/>
            <a:t>  </a:t>
          </a:r>
          <a:r>
            <a:rPr lang="en-US" sz="2800" kern="1200" dirty="0" err="1"/>
            <a:t>মাইকেল</a:t>
          </a:r>
          <a:r>
            <a:rPr lang="en-US" sz="2800" kern="1200" dirty="0"/>
            <a:t>  </a:t>
          </a:r>
          <a:r>
            <a:rPr lang="en-US" sz="2800" kern="1200" dirty="0" err="1"/>
            <a:t>কেন</a:t>
          </a:r>
          <a:r>
            <a:rPr lang="en-US" sz="2800" kern="1200" dirty="0"/>
            <a:t>  </a:t>
          </a:r>
          <a:r>
            <a:rPr lang="en-US" sz="2800" kern="1200" dirty="0" err="1"/>
            <a:t>হল</a:t>
          </a:r>
          <a:r>
            <a:rPr lang="en-US" sz="2800" kern="1200" dirty="0"/>
            <a:t>  </a:t>
          </a:r>
          <a:r>
            <a:rPr lang="en-US" sz="1200" kern="1200" dirty="0"/>
            <a:t>?</a:t>
          </a:r>
          <a:endParaRPr lang="en-US" sz="1100" kern="1200" dirty="0"/>
        </a:p>
      </dsp:txBody>
      <dsp:txXfrm>
        <a:off x="7695249" y="990599"/>
        <a:ext cx="1431540" cy="22503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8FC99-C084-40D8-9E7A-3EE938851A61}">
      <dsp:nvSpPr>
        <dsp:cNvPr id="0" name=""/>
        <dsp:cNvSpPr/>
      </dsp:nvSpPr>
      <dsp:spPr>
        <a:xfrm>
          <a:off x="0" y="0"/>
          <a:ext cx="2971800" cy="29718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788D2E-CF0A-4B04-9287-385DB4CAF9B2}">
      <dsp:nvSpPr>
        <dsp:cNvPr id="0" name=""/>
        <dsp:cNvSpPr/>
      </dsp:nvSpPr>
      <dsp:spPr>
        <a:xfrm>
          <a:off x="1485900" y="0"/>
          <a:ext cx="7048500" cy="29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রেখ</a:t>
          </a:r>
          <a:r>
            <a:rPr lang="en-US" sz="2800" kern="1200" dirty="0"/>
            <a:t>  </a:t>
          </a:r>
          <a:r>
            <a:rPr lang="en-US" sz="2800" kern="1200" dirty="0" err="1"/>
            <a:t>মা</a:t>
          </a:r>
          <a:r>
            <a:rPr lang="en-US" sz="2800" kern="1200" dirty="0"/>
            <a:t>  </a:t>
          </a:r>
          <a:r>
            <a:rPr lang="en-US" sz="2800" kern="1200" dirty="0" err="1"/>
            <a:t>দাসেরে</a:t>
          </a:r>
          <a:r>
            <a:rPr lang="en-US" sz="2800" kern="1200" dirty="0"/>
            <a:t>  </a:t>
          </a:r>
          <a:r>
            <a:rPr lang="en-US" sz="2800" kern="1200" dirty="0" err="1"/>
            <a:t>মনে</a:t>
          </a:r>
          <a:r>
            <a:rPr lang="en-US" sz="2800" kern="1200" dirty="0"/>
            <a:t> ,  এ </a:t>
          </a:r>
          <a:r>
            <a:rPr lang="en-US" sz="2800" kern="1200" dirty="0" err="1"/>
            <a:t>মিনতি</a:t>
          </a:r>
          <a:r>
            <a:rPr lang="en-US" sz="2800" kern="1200" dirty="0"/>
            <a:t>   </a:t>
          </a:r>
          <a:r>
            <a:rPr lang="en-US" sz="2800" kern="1200" dirty="0" err="1"/>
            <a:t>করি</a:t>
          </a:r>
          <a:r>
            <a:rPr lang="en-US" sz="2800" kern="1200" dirty="0"/>
            <a:t>  </a:t>
          </a:r>
          <a:r>
            <a:rPr lang="en-US" sz="2800" kern="1200" dirty="0" err="1"/>
            <a:t>পদে</a:t>
          </a:r>
          <a:r>
            <a:rPr lang="en-US" sz="2800" kern="1200" dirty="0"/>
            <a:t> </a:t>
          </a:r>
        </a:p>
      </dsp:txBody>
      <dsp:txXfrm>
        <a:off x="1485900" y="0"/>
        <a:ext cx="7048500" cy="631507"/>
      </dsp:txXfrm>
    </dsp:sp>
    <dsp:sp modelId="{39577CA7-BC6C-4C41-B5CC-0669D8B13EE3}">
      <dsp:nvSpPr>
        <dsp:cNvPr id="0" name=""/>
        <dsp:cNvSpPr/>
      </dsp:nvSpPr>
      <dsp:spPr>
        <a:xfrm>
          <a:off x="390048" y="631507"/>
          <a:ext cx="2191702" cy="21917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07F14F-4FD4-42EA-9483-44E10CD659E9}">
      <dsp:nvSpPr>
        <dsp:cNvPr id="0" name=""/>
        <dsp:cNvSpPr/>
      </dsp:nvSpPr>
      <dsp:spPr>
        <a:xfrm>
          <a:off x="1485900" y="631507"/>
          <a:ext cx="7048500" cy="21917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সাদিতে</a:t>
          </a:r>
          <a:r>
            <a:rPr lang="en-US" sz="2800" kern="1200" dirty="0"/>
            <a:t>  </a:t>
          </a:r>
          <a:r>
            <a:rPr lang="en-US" sz="2800" kern="1200" dirty="0" err="1"/>
            <a:t>মনের</a:t>
          </a:r>
          <a:r>
            <a:rPr lang="en-US" sz="2800" kern="1200" dirty="0"/>
            <a:t>   </a:t>
          </a:r>
          <a:r>
            <a:rPr lang="en-US" sz="2800" kern="1200" dirty="0" err="1"/>
            <a:t>সাধ</a:t>
          </a:r>
          <a:endParaRPr lang="en-US" sz="2800" kern="1200" dirty="0"/>
        </a:p>
      </dsp:txBody>
      <dsp:txXfrm>
        <a:off x="1485900" y="631507"/>
        <a:ext cx="7048500" cy="631507"/>
      </dsp:txXfrm>
    </dsp:sp>
    <dsp:sp modelId="{00982E46-9BB7-43AA-8EB4-7C9DD3BDCF37}">
      <dsp:nvSpPr>
        <dsp:cNvPr id="0" name=""/>
        <dsp:cNvSpPr/>
      </dsp:nvSpPr>
      <dsp:spPr>
        <a:xfrm>
          <a:off x="780097" y="1263014"/>
          <a:ext cx="1411605" cy="141160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9119D2-56F5-46FF-AA22-C3378BBD7BE1}">
      <dsp:nvSpPr>
        <dsp:cNvPr id="0" name=""/>
        <dsp:cNvSpPr/>
      </dsp:nvSpPr>
      <dsp:spPr>
        <a:xfrm>
          <a:off x="1485900" y="1263014"/>
          <a:ext cx="7048500" cy="1411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ঘটে</a:t>
          </a:r>
          <a:r>
            <a:rPr lang="en-US" sz="2800" kern="1200" dirty="0"/>
            <a:t>   </a:t>
          </a:r>
          <a:r>
            <a:rPr lang="en-US" sz="2800" kern="1200" dirty="0" err="1"/>
            <a:t>যদি</a:t>
          </a:r>
          <a:r>
            <a:rPr lang="en-US" sz="2800" kern="1200" dirty="0"/>
            <a:t>  </a:t>
          </a:r>
          <a:r>
            <a:rPr lang="en-US" sz="2800" kern="1200" dirty="0" err="1"/>
            <a:t>পরমাদ</a:t>
          </a:r>
          <a:r>
            <a:rPr lang="en-US" sz="2800" kern="1200" dirty="0"/>
            <a:t>  </a:t>
          </a:r>
        </a:p>
      </dsp:txBody>
      <dsp:txXfrm>
        <a:off x="1485900" y="1263014"/>
        <a:ext cx="7048500" cy="631507"/>
      </dsp:txXfrm>
    </dsp:sp>
    <dsp:sp modelId="{692AEBB0-EA4E-4329-8FA2-03D982B44BAA}">
      <dsp:nvSpPr>
        <dsp:cNvPr id="0" name=""/>
        <dsp:cNvSpPr/>
      </dsp:nvSpPr>
      <dsp:spPr>
        <a:xfrm>
          <a:off x="1170146" y="1894522"/>
          <a:ext cx="631507" cy="63150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54FB6A-9A15-4F96-885F-EB6BAE98C677}">
      <dsp:nvSpPr>
        <dsp:cNvPr id="0" name=""/>
        <dsp:cNvSpPr/>
      </dsp:nvSpPr>
      <dsp:spPr>
        <a:xfrm>
          <a:off x="1485900" y="1894522"/>
          <a:ext cx="7048500" cy="631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মধুহীন</a:t>
          </a:r>
          <a:r>
            <a:rPr lang="en-US" sz="2800" kern="1200" dirty="0"/>
            <a:t>  </a:t>
          </a:r>
          <a:r>
            <a:rPr lang="en-US" sz="2800" kern="1200" dirty="0" err="1"/>
            <a:t>করো</a:t>
          </a:r>
          <a:r>
            <a:rPr lang="en-US" sz="2800" kern="1200" dirty="0"/>
            <a:t>  </a:t>
          </a:r>
          <a:r>
            <a:rPr lang="en-US" sz="2800" kern="1200" dirty="0" err="1"/>
            <a:t>না</a:t>
          </a:r>
          <a:r>
            <a:rPr lang="en-US" sz="2800" kern="1200" dirty="0"/>
            <a:t>  </a:t>
          </a:r>
          <a:r>
            <a:rPr lang="en-US" sz="2800" kern="1200" dirty="0" err="1"/>
            <a:t>গো</a:t>
          </a:r>
          <a:r>
            <a:rPr lang="en-US" sz="2800" kern="1200" dirty="0"/>
            <a:t>  </a:t>
          </a:r>
          <a:r>
            <a:rPr lang="en-US" sz="2800" kern="1200" dirty="0" err="1"/>
            <a:t>তব</a:t>
          </a:r>
          <a:r>
            <a:rPr lang="en-US" sz="2800" kern="1200" dirty="0"/>
            <a:t>   </a:t>
          </a:r>
          <a:r>
            <a:rPr lang="en-US" sz="2800" kern="1200" dirty="0" err="1"/>
            <a:t>মনঃককনদে</a:t>
          </a:r>
          <a:r>
            <a:rPr lang="en-US" sz="2800" kern="1200" dirty="0"/>
            <a:t>  </a:t>
          </a:r>
          <a:r>
            <a:rPr lang="bn-IN" sz="2800" kern="1200" dirty="0"/>
            <a:t>।</a:t>
          </a:r>
          <a:endParaRPr lang="en-US" sz="2800" kern="1200" dirty="0"/>
        </a:p>
      </dsp:txBody>
      <dsp:txXfrm>
        <a:off x="1485900" y="1894522"/>
        <a:ext cx="7048500" cy="6315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42055-991A-43E6-B0C3-9E3895E90BDE}">
      <dsp:nvSpPr>
        <dsp:cNvPr id="0" name=""/>
        <dsp:cNvSpPr/>
      </dsp:nvSpPr>
      <dsp:spPr>
        <a:xfrm rot="10800000">
          <a:off x="1199762" y="0"/>
          <a:ext cx="4069750" cy="14463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816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নিচের</a:t>
          </a:r>
          <a:r>
            <a:rPr lang="en-US" sz="2800" kern="1200" dirty="0"/>
            <a:t>  </a:t>
          </a:r>
          <a:r>
            <a:rPr lang="en-US" sz="2800" kern="1200" dirty="0" err="1"/>
            <a:t>চরন</a:t>
          </a:r>
          <a:r>
            <a:rPr lang="en-US" sz="2800" kern="1200" dirty="0"/>
            <a:t>  </a:t>
          </a:r>
          <a:r>
            <a:rPr lang="en-US" sz="2800" kern="1200" dirty="0" err="1"/>
            <a:t>গুলি</a:t>
          </a:r>
          <a:r>
            <a:rPr lang="en-US" sz="2800" kern="1200" dirty="0"/>
            <a:t>  </a:t>
          </a:r>
          <a:r>
            <a:rPr lang="en-US" sz="2800" kern="1200" dirty="0" err="1"/>
            <a:t>পড়</a:t>
          </a:r>
          <a:r>
            <a:rPr lang="en-US" sz="2800" kern="1200" dirty="0"/>
            <a:t>   </a:t>
          </a:r>
          <a:r>
            <a:rPr lang="en-US" sz="2800" kern="1200" dirty="0" err="1"/>
            <a:t>এবং</a:t>
          </a:r>
          <a:r>
            <a:rPr lang="en-US" sz="2800" kern="1200" dirty="0"/>
            <a:t>  </a:t>
          </a:r>
          <a:r>
            <a:rPr lang="en-US" sz="2800" kern="1200" dirty="0" err="1"/>
            <a:t>উত্তর</a:t>
          </a:r>
          <a:r>
            <a:rPr lang="en-US" sz="2800" kern="1200" dirty="0"/>
            <a:t>   </a:t>
          </a:r>
          <a:r>
            <a:rPr lang="en-US" sz="2800" kern="1200" dirty="0" err="1"/>
            <a:t>কর</a:t>
          </a:r>
          <a:r>
            <a:rPr lang="en-US" sz="2800" kern="1200" dirty="0"/>
            <a:t>   ।</a:t>
          </a:r>
        </a:p>
      </dsp:txBody>
      <dsp:txXfrm rot="10800000">
        <a:off x="1561358" y="0"/>
        <a:ext cx="3708154" cy="1446386"/>
      </dsp:txXfrm>
    </dsp:sp>
    <dsp:sp modelId="{B6A6A9BB-99BF-4184-99BC-BE728B288DF1}">
      <dsp:nvSpPr>
        <dsp:cNvPr id="0" name=""/>
        <dsp:cNvSpPr/>
      </dsp:nvSpPr>
      <dsp:spPr>
        <a:xfrm>
          <a:off x="80556" y="0"/>
          <a:ext cx="1446386" cy="144638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42055-991A-43E6-B0C3-9E3895E90BDE}">
      <dsp:nvSpPr>
        <dsp:cNvPr id="0" name=""/>
        <dsp:cNvSpPr/>
      </dsp:nvSpPr>
      <dsp:spPr>
        <a:xfrm rot="10800000">
          <a:off x="0" y="0"/>
          <a:ext cx="4876801" cy="9662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071" tIns="167640" rIns="312928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বাড়ীর</a:t>
          </a:r>
          <a:r>
            <a:rPr lang="en-US" sz="4400" b="1" kern="1200" dirty="0"/>
            <a:t> </a:t>
          </a:r>
          <a:r>
            <a:rPr lang="en-US" sz="4400" b="1" kern="1200" dirty="0" err="1"/>
            <a:t>কাজ</a:t>
          </a:r>
          <a:endParaRPr lang="en-US" sz="4400" b="1" kern="1200" dirty="0"/>
        </a:p>
      </dsp:txBody>
      <dsp:txXfrm rot="10800000">
        <a:off x="241552" y="0"/>
        <a:ext cx="4635249" cy="966208"/>
      </dsp:txXfrm>
    </dsp:sp>
    <dsp:sp modelId="{B6A6A9BB-99BF-4184-99BC-BE728B288DF1}">
      <dsp:nvSpPr>
        <dsp:cNvPr id="0" name=""/>
        <dsp:cNvSpPr/>
      </dsp:nvSpPr>
      <dsp:spPr>
        <a:xfrm>
          <a:off x="0" y="472"/>
          <a:ext cx="966208" cy="9662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195CB-D019-417A-AFE3-ED4CDAB58434}">
      <dsp:nvSpPr>
        <dsp:cNvPr id="0" name=""/>
        <dsp:cNvSpPr/>
      </dsp:nvSpPr>
      <dsp:spPr>
        <a:xfrm>
          <a:off x="1069" y="762213"/>
          <a:ext cx="1752172" cy="1752172"/>
        </a:xfrm>
        <a:prstGeom prst="ellipse">
          <a:avLst/>
        </a:prstGeom>
        <a:solidFill>
          <a:srgbClr val="66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ক    </a:t>
          </a:r>
          <a:r>
            <a:rPr lang="en-US" sz="1100" kern="1200" dirty="0" err="1"/>
            <a:t>কীসের</a:t>
          </a:r>
          <a:r>
            <a:rPr lang="en-US" sz="1100" kern="1200" dirty="0"/>
            <a:t>  </a:t>
          </a:r>
          <a:r>
            <a:rPr lang="en-US" sz="1100" kern="1200" dirty="0" err="1"/>
            <a:t>কলকল</a:t>
          </a:r>
          <a:r>
            <a:rPr lang="en-US" sz="1100" kern="1200" dirty="0"/>
            <a:t>  </a:t>
          </a:r>
          <a:r>
            <a:rPr lang="en-US" sz="1100" kern="1200" dirty="0" err="1"/>
            <a:t>ধ্বনিতে</a:t>
          </a:r>
          <a:r>
            <a:rPr lang="en-US" sz="1100" kern="1200" dirty="0"/>
            <a:t>  </a:t>
          </a:r>
          <a:r>
            <a:rPr lang="en-US" sz="1100" kern="1200" dirty="0" err="1"/>
            <a:t>কবির</a:t>
          </a:r>
          <a:r>
            <a:rPr lang="en-US" sz="1100" kern="1200" dirty="0"/>
            <a:t>   </a:t>
          </a:r>
          <a:r>
            <a:rPr lang="en-US" sz="1100" kern="1200" dirty="0" err="1"/>
            <a:t>কান</a:t>
          </a:r>
          <a:r>
            <a:rPr lang="en-US" sz="1100" kern="1200" dirty="0"/>
            <a:t>   </a:t>
          </a:r>
          <a:r>
            <a:rPr lang="en-US" sz="1100" kern="1200" dirty="0" err="1"/>
            <a:t>জুড়ায়</a:t>
          </a:r>
          <a:r>
            <a:rPr lang="en-US" sz="1100" kern="1200" dirty="0"/>
            <a:t>   ?</a:t>
          </a:r>
        </a:p>
      </dsp:txBody>
      <dsp:txXfrm>
        <a:off x="257669" y="1018813"/>
        <a:ext cx="1238972" cy="1238972"/>
      </dsp:txXfrm>
    </dsp:sp>
    <dsp:sp modelId="{58B83166-FE10-4440-A663-501661C155D4}">
      <dsp:nvSpPr>
        <dsp:cNvPr id="0" name=""/>
        <dsp:cNvSpPr/>
      </dsp:nvSpPr>
      <dsp:spPr>
        <a:xfrm>
          <a:off x="1402807" y="762213"/>
          <a:ext cx="1752172" cy="1752172"/>
        </a:xfrm>
        <a:prstGeom prst="ellipse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খ    “ </a:t>
          </a:r>
          <a:r>
            <a:rPr lang="en-US" sz="1100" kern="1200" dirty="0" err="1"/>
            <a:t>দুগ্ধ</a:t>
          </a:r>
          <a:r>
            <a:rPr lang="en-US" sz="1100" kern="1200" dirty="0"/>
            <a:t>   - </a:t>
          </a:r>
          <a:r>
            <a:rPr lang="en-US" sz="1100" kern="1200" dirty="0" err="1"/>
            <a:t>স্রোতোরুপী</a:t>
          </a:r>
          <a:r>
            <a:rPr lang="en-US" sz="1100" kern="1200" dirty="0"/>
            <a:t>  </a:t>
          </a:r>
          <a:r>
            <a:rPr lang="en-US" sz="1100" kern="1200" dirty="0" err="1"/>
            <a:t>তুমি</a:t>
          </a:r>
          <a:r>
            <a:rPr lang="en-US" sz="1100" kern="1200" dirty="0"/>
            <a:t>  </a:t>
          </a:r>
          <a:r>
            <a:rPr lang="en-US" sz="1100" kern="1200" dirty="0" err="1"/>
            <a:t>জন্ম</a:t>
          </a:r>
          <a:r>
            <a:rPr lang="en-US" sz="1100" kern="1200" dirty="0"/>
            <a:t>  </a:t>
          </a:r>
          <a:r>
            <a:rPr lang="en-US" sz="1100" kern="1200" dirty="0" err="1"/>
            <a:t>ভুমির</a:t>
          </a:r>
          <a:r>
            <a:rPr lang="en-US" sz="1100" kern="1200" dirty="0"/>
            <a:t>   </a:t>
          </a:r>
          <a:r>
            <a:rPr lang="en-US" sz="1100" kern="1200" dirty="0" err="1"/>
            <a:t>স্তনে</a:t>
          </a:r>
          <a:r>
            <a:rPr lang="en-US" sz="1100" kern="1200" dirty="0"/>
            <a:t>’’  । -  </a:t>
          </a:r>
          <a:r>
            <a:rPr lang="en-US" sz="1100" kern="1200" dirty="0" err="1"/>
            <a:t>ব্যখ্যা</a:t>
          </a:r>
          <a:r>
            <a:rPr lang="en-US" sz="1100" kern="1200" dirty="0"/>
            <a:t>   </a:t>
          </a:r>
          <a:r>
            <a:rPr lang="en-US" sz="1100" kern="1200" dirty="0" err="1"/>
            <a:t>কর</a:t>
          </a:r>
          <a:r>
            <a:rPr lang="en-US" sz="1100" kern="1200" dirty="0"/>
            <a:t>   ।</a:t>
          </a:r>
        </a:p>
      </dsp:txBody>
      <dsp:txXfrm>
        <a:off x="1659407" y="1018813"/>
        <a:ext cx="1238972" cy="1238972"/>
      </dsp:txXfrm>
    </dsp:sp>
    <dsp:sp modelId="{219BFD37-3F8E-42D1-B5E8-8F204B744C19}">
      <dsp:nvSpPr>
        <dsp:cNvPr id="0" name=""/>
        <dsp:cNvSpPr/>
      </dsp:nvSpPr>
      <dsp:spPr>
        <a:xfrm>
          <a:off x="2804545" y="762213"/>
          <a:ext cx="1752172" cy="17521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গ    ”   </a:t>
          </a:r>
          <a:r>
            <a:rPr lang="en-US" sz="1100" kern="1200" dirty="0" err="1"/>
            <a:t>কপোতাক্ষ</a:t>
          </a:r>
          <a:r>
            <a:rPr lang="en-US" sz="1100" kern="1200" dirty="0"/>
            <a:t>    </a:t>
          </a:r>
          <a:r>
            <a:rPr lang="en-US" sz="1100" kern="1200" dirty="0" err="1"/>
            <a:t>নদ</a:t>
          </a:r>
          <a:r>
            <a:rPr lang="en-US" sz="1100" kern="1200" dirty="0"/>
            <a:t> “   </a:t>
          </a:r>
          <a:r>
            <a:rPr lang="en-US" sz="1100" kern="1200" dirty="0" err="1"/>
            <a:t>কবিতার</a:t>
          </a:r>
          <a:r>
            <a:rPr lang="en-US" sz="1100" kern="1200" dirty="0"/>
            <a:t>   </a:t>
          </a:r>
          <a:r>
            <a:rPr lang="en-US" sz="1100" kern="1200" dirty="0" err="1"/>
            <a:t>কোন</a:t>
          </a:r>
          <a:r>
            <a:rPr lang="en-US" sz="1100" kern="1200" dirty="0"/>
            <a:t>  </a:t>
          </a:r>
          <a:r>
            <a:rPr lang="en-US" sz="1100" kern="1200" dirty="0" err="1"/>
            <a:t>দিকটি</a:t>
          </a:r>
          <a:r>
            <a:rPr lang="en-US" sz="1100" kern="1200" dirty="0"/>
            <a:t>   </a:t>
          </a:r>
          <a:r>
            <a:rPr lang="en-US" sz="1100" kern="1200" dirty="0" err="1"/>
            <a:t>উপরের</a:t>
          </a:r>
          <a:r>
            <a:rPr lang="en-US" sz="1100" kern="1200" dirty="0"/>
            <a:t>   </a:t>
          </a:r>
          <a:r>
            <a:rPr lang="en-US" sz="1100" kern="1200" dirty="0" err="1"/>
            <a:t>চর</a:t>
          </a:r>
          <a:r>
            <a:rPr lang="bn-IN" sz="1100" kern="1200" dirty="0"/>
            <a:t>ণ</a:t>
          </a:r>
          <a:r>
            <a:rPr lang="en-US" sz="1100" kern="1200" dirty="0"/>
            <a:t>  </a:t>
          </a:r>
          <a:r>
            <a:rPr lang="en-US" sz="1100" kern="1200" dirty="0" err="1"/>
            <a:t>গুলিতে</a:t>
          </a:r>
          <a:r>
            <a:rPr lang="en-US" sz="1100" kern="1200" dirty="0"/>
            <a:t>   </a:t>
          </a:r>
          <a:r>
            <a:rPr lang="en-US" sz="1100" kern="1200" dirty="0" err="1"/>
            <a:t>প্রতিফলিত</a:t>
          </a:r>
          <a:r>
            <a:rPr lang="en-US" sz="1100" kern="1200" dirty="0"/>
            <a:t>  </a:t>
          </a:r>
          <a:r>
            <a:rPr lang="en-US" sz="1100" kern="1200" dirty="0" err="1"/>
            <a:t>হয়েছে</a:t>
          </a:r>
          <a:r>
            <a:rPr lang="en-US" sz="1100" kern="1200" dirty="0"/>
            <a:t>  ?</a:t>
          </a:r>
        </a:p>
      </dsp:txBody>
      <dsp:txXfrm>
        <a:off x="3061145" y="1018813"/>
        <a:ext cx="1238972" cy="1238972"/>
      </dsp:txXfrm>
    </dsp:sp>
    <dsp:sp modelId="{C0A64AF0-4604-41CC-AF02-A80734E35B81}">
      <dsp:nvSpPr>
        <dsp:cNvPr id="0" name=""/>
        <dsp:cNvSpPr/>
      </dsp:nvSpPr>
      <dsp:spPr>
        <a:xfrm>
          <a:off x="4206282" y="762213"/>
          <a:ext cx="1752172" cy="17521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বননা</a:t>
          </a:r>
          <a:r>
            <a:rPr lang="en-US" sz="1100" kern="1200" dirty="0"/>
            <a:t>   </a:t>
          </a:r>
          <a:r>
            <a:rPr lang="en-US" sz="1100" kern="1200" dirty="0" err="1"/>
            <a:t>কর</a:t>
          </a:r>
          <a:r>
            <a:rPr lang="en-US" sz="1100" kern="1200" dirty="0"/>
            <a:t>    ।</a:t>
          </a:r>
        </a:p>
      </dsp:txBody>
      <dsp:txXfrm>
        <a:off x="4462882" y="1018813"/>
        <a:ext cx="1238972" cy="1238972"/>
      </dsp:txXfrm>
    </dsp:sp>
    <dsp:sp modelId="{BB8731F6-B42F-46A1-8350-5B7192A69D15}">
      <dsp:nvSpPr>
        <dsp:cNvPr id="0" name=""/>
        <dsp:cNvSpPr/>
      </dsp:nvSpPr>
      <dsp:spPr>
        <a:xfrm>
          <a:off x="5608020" y="762213"/>
          <a:ext cx="1752172" cy="17521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ঘ          “  </a:t>
          </a:r>
          <a:r>
            <a:rPr lang="en-US" sz="1100" kern="1200" dirty="0" err="1"/>
            <a:t>দৃশ্যকল্প</a:t>
          </a:r>
          <a:r>
            <a:rPr lang="en-US" sz="1100" kern="1200" dirty="0"/>
            <a:t>   </a:t>
          </a:r>
          <a:r>
            <a:rPr lang="en-US" sz="1100" kern="1200" dirty="0" err="1"/>
            <a:t>যে</a:t>
          </a:r>
          <a:r>
            <a:rPr lang="en-US" sz="1100" kern="1200" dirty="0"/>
            <a:t>   </a:t>
          </a:r>
          <a:r>
            <a:rPr lang="en-US" sz="1100" kern="1200" dirty="0" err="1"/>
            <a:t>ভাবটি</a:t>
          </a:r>
          <a:r>
            <a:rPr lang="en-US" sz="1100" kern="1200" dirty="0"/>
            <a:t>   </a:t>
          </a:r>
          <a:r>
            <a:rPr lang="en-US" sz="1100" kern="1200" dirty="0" err="1"/>
            <a:t>প্রকাশিত</a:t>
          </a:r>
          <a:r>
            <a:rPr lang="en-US" sz="1100" kern="1200" dirty="0"/>
            <a:t>   </a:t>
          </a:r>
          <a:r>
            <a:rPr lang="en-US" sz="1100" kern="1200" dirty="0" err="1"/>
            <a:t>হয়েছে</a:t>
          </a:r>
          <a:r>
            <a:rPr lang="en-US" sz="1100" kern="1200" dirty="0"/>
            <a:t>   </a:t>
          </a:r>
          <a:r>
            <a:rPr lang="en-US" sz="1100" kern="1200" dirty="0" err="1"/>
            <a:t>সেটিই</a:t>
          </a:r>
          <a:r>
            <a:rPr lang="en-US" sz="1100" kern="1200" dirty="0"/>
            <a:t>   </a:t>
          </a:r>
          <a:r>
            <a:rPr lang="en-US" sz="1100" kern="1200" dirty="0" err="1"/>
            <a:t>কপোতাক্ষ</a:t>
          </a:r>
          <a:r>
            <a:rPr lang="en-US" sz="1100" kern="1200" dirty="0"/>
            <a:t>   </a:t>
          </a:r>
          <a:r>
            <a:rPr lang="en-US" sz="1100" kern="1200" dirty="0" err="1"/>
            <a:t>নদ</a:t>
          </a:r>
          <a:r>
            <a:rPr lang="en-US" sz="1100" kern="1200" dirty="0"/>
            <a:t>   </a:t>
          </a:r>
          <a:r>
            <a:rPr lang="en-US" sz="1100" kern="1200" dirty="0" err="1"/>
            <a:t>কবিতার</a:t>
          </a:r>
          <a:r>
            <a:rPr lang="en-US" sz="1100" kern="1200" dirty="0"/>
            <a:t>   </a:t>
          </a:r>
          <a:r>
            <a:rPr lang="en-US" sz="1100" kern="1200" dirty="0" err="1"/>
            <a:t>মুল</a:t>
          </a:r>
          <a:r>
            <a:rPr lang="en-US" sz="1100" kern="1200" dirty="0"/>
            <a:t>   </a:t>
          </a:r>
          <a:r>
            <a:rPr lang="en-US" sz="1100" kern="1200" dirty="0" err="1"/>
            <a:t>সুর</a:t>
          </a:r>
          <a:r>
            <a:rPr lang="en-US" sz="1100" kern="1200" dirty="0"/>
            <a:t>” ।</a:t>
          </a:r>
        </a:p>
      </dsp:txBody>
      <dsp:txXfrm>
        <a:off x="5864620" y="1018813"/>
        <a:ext cx="1238972" cy="1238972"/>
      </dsp:txXfrm>
    </dsp:sp>
    <dsp:sp modelId="{35B28963-2475-4190-BDBA-A4A253F51435}">
      <dsp:nvSpPr>
        <dsp:cNvPr id="0" name=""/>
        <dsp:cNvSpPr/>
      </dsp:nvSpPr>
      <dsp:spPr>
        <a:xfrm>
          <a:off x="7009758" y="762213"/>
          <a:ext cx="1752172" cy="17521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428" tIns="13970" rIns="96428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মুল্যায়ন</a:t>
          </a:r>
          <a:r>
            <a:rPr lang="en-US" sz="1100" kern="1200" dirty="0"/>
            <a:t>    </a:t>
          </a:r>
          <a:r>
            <a:rPr lang="en-US" sz="1100" kern="1200" dirty="0" err="1"/>
            <a:t>কর</a:t>
          </a:r>
          <a:r>
            <a:rPr lang="en-US" sz="1100" kern="1200" dirty="0"/>
            <a:t>   ।</a:t>
          </a:r>
        </a:p>
      </dsp:txBody>
      <dsp:txXfrm>
        <a:off x="7266358" y="1018813"/>
        <a:ext cx="1238972" cy="1238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B6F1-05EB-4CD6-ACE5-3B92C7B2D8ED}">
      <dsp:nvSpPr>
        <dsp:cNvPr id="0" name=""/>
        <dsp:cNvSpPr/>
      </dsp:nvSpPr>
      <dsp:spPr>
        <a:xfrm>
          <a:off x="0" y="0"/>
          <a:ext cx="7246776" cy="789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পাঠ</a:t>
          </a:r>
          <a:r>
            <a:rPr lang="en-US" sz="3600" kern="1200" dirty="0"/>
            <a:t>  </a:t>
          </a:r>
          <a:r>
            <a:rPr lang="en-US" sz="3600" kern="1200" dirty="0" err="1"/>
            <a:t>পরিচিতি</a:t>
          </a:r>
          <a:r>
            <a:rPr lang="en-US" sz="3600" kern="1200" dirty="0"/>
            <a:t>  </a:t>
          </a:r>
        </a:p>
      </dsp:txBody>
      <dsp:txXfrm>
        <a:off x="38535" y="38535"/>
        <a:ext cx="7169706" cy="712314"/>
      </dsp:txXfrm>
    </dsp:sp>
    <dsp:sp modelId="{3E8FB700-45AA-48CF-BE0E-C58D270250C7}">
      <dsp:nvSpPr>
        <dsp:cNvPr id="0" name=""/>
        <dsp:cNvSpPr/>
      </dsp:nvSpPr>
      <dsp:spPr>
        <a:xfrm>
          <a:off x="0" y="803671"/>
          <a:ext cx="7246776" cy="789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শ্রেণীঃ</a:t>
          </a:r>
          <a:r>
            <a:rPr lang="en-US" sz="3200" kern="1200" dirty="0"/>
            <a:t> </a:t>
          </a:r>
          <a:r>
            <a:rPr lang="en-US" sz="3200" kern="1200" dirty="0" err="1"/>
            <a:t>নবম</a:t>
          </a:r>
          <a:r>
            <a:rPr lang="en-US" sz="3200" kern="1200" dirty="0"/>
            <a:t>,  </a:t>
          </a:r>
          <a:r>
            <a:rPr lang="en-US" sz="3200" kern="1200" dirty="0" err="1"/>
            <a:t>দশম</a:t>
          </a:r>
          <a:endParaRPr lang="en-US" sz="3200" kern="1200" dirty="0"/>
        </a:p>
      </dsp:txBody>
      <dsp:txXfrm>
        <a:off x="38535" y="842206"/>
        <a:ext cx="7169706" cy="712314"/>
      </dsp:txXfrm>
    </dsp:sp>
    <dsp:sp modelId="{53C3D294-BE54-465D-9044-56C35C9A7EC9}">
      <dsp:nvSpPr>
        <dsp:cNvPr id="0" name=""/>
        <dsp:cNvSpPr/>
      </dsp:nvSpPr>
      <dsp:spPr>
        <a:xfrm>
          <a:off x="0" y="1607343"/>
          <a:ext cx="7246776" cy="789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বিষয়ঃ</a:t>
          </a:r>
          <a:r>
            <a:rPr lang="en-US" sz="2800" kern="1200" dirty="0"/>
            <a:t>  </a:t>
          </a:r>
          <a:r>
            <a:rPr lang="en-US" sz="2800" kern="1200" dirty="0" err="1"/>
            <a:t>বাংলা</a:t>
          </a:r>
          <a:r>
            <a:rPr lang="en-US" sz="2800" kern="1200" dirty="0"/>
            <a:t>  </a:t>
          </a:r>
          <a:r>
            <a:rPr lang="en-US" sz="2800" kern="1200" dirty="0" err="1"/>
            <a:t>প্রথম</a:t>
          </a:r>
          <a:r>
            <a:rPr lang="en-US" sz="2800" kern="1200" dirty="0"/>
            <a:t>  </a:t>
          </a:r>
          <a:r>
            <a:rPr lang="en-US" sz="2800" kern="1200" dirty="0" err="1"/>
            <a:t>পত্র</a:t>
          </a:r>
          <a:r>
            <a:rPr lang="en-US" sz="2800" kern="1200" dirty="0"/>
            <a:t>  </a:t>
          </a:r>
        </a:p>
      </dsp:txBody>
      <dsp:txXfrm>
        <a:off x="38535" y="1645878"/>
        <a:ext cx="7169706" cy="712314"/>
      </dsp:txXfrm>
    </dsp:sp>
    <dsp:sp modelId="{8F3C16A1-658E-4301-9D6B-FE29C943553B}">
      <dsp:nvSpPr>
        <dsp:cNvPr id="0" name=""/>
        <dsp:cNvSpPr/>
      </dsp:nvSpPr>
      <dsp:spPr>
        <a:xfrm>
          <a:off x="0" y="2411015"/>
          <a:ext cx="7246776" cy="789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সময়ঃ</a:t>
          </a:r>
          <a:r>
            <a:rPr lang="en-US" sz="2800" kern="1200" dirty="0"/>
            <a:t>    </a:t>
          </a:r>
          <a:r>
            <a:rPr lang="bn-IN" sz="2800" kern="1200" dirty="0"/>
            <a:t>৩</a:t>
          </a:r>
          <a:r>
            <a:rPr lang="en-US" sz="2800" kern="1200" dirty="0"/>
            <a:t>০  </a:t>
          </a:r>
          <a:r>
            <a:rPr lang="en-US" sz="2800" kern="1200" dirty="0" err="1"/>
            <a:t>মিনিট</a:t>
          </a:r>
          <a:r>
            <a:rPr lang="en-US" sz="2800" kern="1200" dirty="0"/>
            <a:t>  </a:t>
          </a:r>
        </a:p>
      </dsp:txBody>
      <dsp:txXfrm>
        <a:off x="38535" y="2449550"/>
        <a:ext cx="7169706" cy="7123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77D2C-CE84-46B9-A68D-AEC782BF4550}">
      <dsp:nvSpPr>
        <dsp:cNvPr id="0" name=""/>
        <dsp:cNvSpPr/>
      </dsp:nvSpPr>
      <dsp:spPr>
        <a:xfrm>
          <a:off x="1310710" y="20"/>
          <a:ext cx="1569578" cy="784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ধন্যবাদ</a:t>
          </a:r>
        </a:p>
      </dsp:txBody>
      <dsp:txXfrm>
        <a:off x="1333696" y="23006"/>
        <a:ext cx="1523606" cy="738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5366F-99E6-447D-8608-D2AA39AEC57E}">
      <dsp:nvSpPr>
        <dsp:cNvPr id="0" name=""/>
        <dsp:cNvSpPr/>
      </dsp:nvSpPr>
      <dsp:spPr>
        <a:xfrm>
          <a:off x="1238426" y="5388"/>
          <a:ext cx="1970422" cy="197042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কপোতাক্ষ</a:t>
          </a:r>
          <a:r>
            <a:rPr lang="en-US" sz="2000" kern="1200" dirty="0"/>
            <a:t>  </a:t>
          </a:r>
          <a:r>
            <a:rPr lang="en-US" sz="2000" kern="1200" dirty="0" err="1"/>
            <a:t>নদ</a:t>
          </a:r>
          <a:r>
            <a:rPr lang="en-US" sz="2000" kern="1200" dirty="0"/>
            <a:t>  </a:t>
          </a:r>
        </a:p>
      </dsp:txBody>
      <dsp:txXfrm>
        <a:off x="1513575" y="237744"/>
        <a:ext cx="1136099" cy="1505712"/>
      </dsp:txXfrm>
    </dsp:sp>
    <dsp:sp modelId="{A26D4226-1DB9-48E9-8685-21E60EAB3FEF}">
      <dsp:nvSpPr>
        <dsp:cNvPr id="0" name=""/>
        <dsp:cNvSpPr/>
      </dsp:nvSpPr>
      <dsp:spPr>
        <a:xfrm>
          <a:off x="2658550" y="5388"/>
          <a:ext cx="1970422" cy="197042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মাইকেল</a:t>
          </a:r>
          <a:r>
            <a:rPr lang="en-US" sz="2000" kern="1200" dirty="0"/>
            <a:t>   </a:t>
          </a:r>
          <a:r>
            <a:rPr lang="en-US" sz="2000" kern="1200" dirty="0" err="1"/>
            <a:t>মধুসূদন</a:t>
          </a:r>
          <a:r>
            <a:rPr lang="en-US" sz="2000" kern="1200" dirty="0"/>
            <a:t>   </a:t>
          </a:r>
          <a:r>
            <a:rPr lang="en-US" sz="2000" kern="1200" dirty="0" err="1"/>
            <a:t>দত্ত</a:t>
          </a:r>
          <a:endParaRPr lang="en-US" sz="2000" kern="1200" dirty="0"/>
        </a:p>
      </dsp:txBody>
      <dsp:txXfrm>
        <a:off x="3217724" y="237744"/>
        <a:ext cx="1136099" cy="1505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11945-8884-4999-89D2-C9CA7DE392F5}">
      <dsp:nvSpPr>
        <dsp:cNvPr id="0" name=""/>
        <dsp:cNvSpPr/>
      </dsp:nvSpPr>
      <dsp:spPr>
        <a:xfrm rot="10800000">
          <a:off x="1716454" y="2249"/>
          <a:ext cx="6080760" cy="65737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205740" rIns="384048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/>
            <a:t>শিখনফল</a:t>
          </a:r>
          <a:r>
            <a:rPr lang="en-US" sz="5400" kern="1200" dirty="0"/>
            <a:t>   </a:t>
          </a:r>
        </a:p>
      </dsp:txBody>
      <dsp:txXfrm rot="10800000">
        <a:off x="1880796" y="2249"/>
        <a:ext cx="5916418" cy="657370"/>
      </dsp:txXfrm>
    </dsp:sp>
    <dsp:sp modelId="{D210C3A2-1473-4183-8F1D-91CE9BECC6F0}">
      <dsp:nvSpPr>
        <dsp:cNvPr id="0" name=""/>
        <dsp:cNvSpPr/>
      </dsp:nvSpPr>
      <dsp:spPr>
        <a:xfrm>
          <a:off x="1367277" y="2913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E485E9-C457-4BC8-A890-8CAB7C07A14C}">
      <dsp:nvSpPr>
        <dsp:cNvPr id="0" name=""/>
        <dsp:cNvSpPr/>
      </dsp:nvSpPr>
      <dsp:spPr>
        <a:xfrm rot="10800000">
          <a:off x="1483941" y="856513"/>
          <a:ext cx="6363454" cy="128911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37160" rIns="256032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পাঠ থেকে শিক্ষার্থীরা------------</a:t>
          </a:r>
          <a:r>
            <a:rPr lang="bn-IN" sz="3600" b="1" kern="1200" dirty="0">
              <a:solidFill>
                <a:schemeClr val="bg1"/>
              </a:solidFill>
              <a:latin typeface="Niagara Solid" panose="04020502070702020202" pitchFamily="82" charset="0"/>
              <a:cs typeface="SutonnyMJ" pitchFamily="2" charset="0"/>
            </a:rPr>
            <a:t>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কবির পরিচিতি বলতে পারবে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কবিতায় নতুন শব্দের অর্থ বলতে পারবে</a:t>
          </a:r>
          <a:endParaRPr lang="bn-IN" sz="1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806220" y="856513"/>
        <a:ext cx="6041175" cy="1289115"/>
      </dsp:txXfrm>
    </dsp:sp>
    <dsp:sp modelId="{DFF2A1BA-E573-4A14-82CF-2883EDD822A6}">
      <dsp:nvSpPr>
        <dsp:cNvPr id="0" name=""/>
        <dsp:cNvSpPr/>
      </dsp:nvSpPr>
      <dsp:spPr>
        <a:xfrm>
          <a:off x="1296603" y="1172386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E3C51D-5126-43CA-A67E-999ECBD342F5}">
      <dsp:nvSpPr>
        <dsp:cNvPr id="0" name=""/>
        <dsp:cNvSpPr/>
      </dsp:nvSpPr>
      <dsp:spPr>
        <a:xfrm rot="10800000">
          <a:off x="1174947" y="2484673"/>
          <a:ext cx="6548188" cy="10988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21920" rIns="227584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৩) 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শ্রমজীবি মানুষের সামাজিক অবদান বলতে পারবে</a:t>
          </a:r>
        </a:p>
      </dsp:txBody>
      <dsp:txXfrm rot="10800000">
        <a:off x="1449654" y="2484673"/>
        <a:ext cx="6273481" cy="1098827"/>
      </dsp:txXfrm>
    </dsp:sp>
    <dsp:sp modelId="{54FCA326-1456-4737-99D7-B542F7972ED4}">
      <dsp:nvSpPr>
        <dsp:cNvPr id="0" name=""/>
        <dsp:cNvSpPr/>
      </dsp:nvSpPr>
      <dsp:spPr>
        <a:xfrm>
          <a:off x="1250420" y="2562587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85C746-8223-414B-A3B8-8D44784354DB}">
      <dsp:nvSpPr>
        <dsp:cNvPr id="0" name=""/>
        <dsp:cNvSpPr/>
      </dsp:nvSpPr>
      <dsp:spPr>
        <a:xfrm rot="10800000">
          <a:off x="1695962" y="3636916"/>
          <a:ext cx="6080760" cy="65737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67640" rIns="312928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*</a:t>
          </a:r>
          <a:r>
            <a:rPr lang="en-US" sz="2800" kern="1200" dirty="0"/>
            <a:t> </a:t>
          </a:r>
          <a:r>
            <a:rPr lang="en-US" sz="2800" kern="1200" dirty="0" err="1"/>
            <a:t>মাইকেল</a:t>
          </a:r>
          <a:r>
            <a:rPr lang="en-US" sz="2800" kern="1200" dirty="0"/>
            <a:t>  </a:t>
          </a:r>
          <a:r>
            <a:rPr lang="en-US" sz="2800" kern="1200" dirty="0" err="1"/>
            <a:t>মধুসূদন</a:t>
          </a:r>
          <a:r>
            <a:rPr lang="en-US" sz="2800" kern="1200" dirty="0"/>
            <a:t>  স</a:t>
          </a:r>
          <a:r>
            <a:rPr lang="bn-IN" sz="2800" kern="1200" dirty="0"/>
            <a:t>ম্পর্কে</a:t>
          </a:r>
          <a:r>
            <a:rPr lang="en-US" sz="2800" kern="1200" dirty="0"/>
            <a:t>  </a:t>
          </a:r>
          <a:r>
            <a:rPr lang="en-US" sz="2800" kern="1200" dirty="0" err="1"/>
            <a:t>বলতে</a:t>
          </a:r>
          <a:r>
            <a:rPr lang="en-US" sz="2800" kern="1200" dirty="0"/>
            <a:t>   </a:t>
          </a:r>
          <a:r>
            <a:rPr lang="en-US" sz="2800" kern="1200" dirty="0" err="1"/>
            <a:t>পারবে</a:t>
          </a:r>
          <a:r>
            <a:rPr lang="en-US" sz="2800" kern="1200" dirty="0"/>
            <a:t>   </a:t>
          </a:r>
        </a:p>
      </dsp:txBody>
      <dsp:txXfrm rot="10800000">
        <a:off x="1860304" y="3636916"/>
        <a:ext cx="5916418" cy="657370"/>
      </dsp:txXfrm>
    </dsp:sp>
    <dsp:sp modelId="{3D935D25-1EEC-4E14-976E-045F59DACA77}">
      <dsp:nvSpPr>
        <dsp:cNvPr id="0" name=""/>
        <dsp:cNvSpPr/>
      </dsp:nvSpPr>
      <dsp:spPr>
        <a:xfrm>
          <a:off x="1367277" y="3636916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676712-31B6-457A-BB8B-15D0B38C16B6}">
      <dsp:nvSpPr>
        <dsp:cNvPr id="0" name=""/>
        <dsp:cNvSpPr/>
      </dsp:nvSpPr>
      <dsp:spPr>
        <a:xfrm rot="10800000">
          <a:off x="1695962" y="4490516"/>
          <a:ext cx="6080760" cy="65737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67640" rIns="312928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* </a:t>
          </a:r>
          <a:r>
            <a:rPr lang="en-US" sz="2800" kern="1200" dirty="0" err="1"/>
            <a:t>সনেট</a:t>
          </a:r>
          <a:r>
            <a:rPr lang="en-US" sz="2800" kern="1200" dirty="0"/>
            <a:t>  </a:t>
          </a:r>
          <a:r>
            <a:rPr lang="en-US" sz="2800" kern="1200" dirty="0" err="1"/>
            <a:t>কবিতা</a:t>
          </a:r>
          <a:r>
            <a:rPr lang="en-US" sz="2800" kern="1200" dirty="0"/>
            <a:t>  </a:t>
          </a:r>
          <a:r>
            <a:rPr lang="en-US" sz="2800" kern="1200" dirty="0" err="1"/>
            <a:t>কী</a:t>
          </a:r>
          <a:r>
            <a:rPr lang="en-US" sz="2800" kern="1200" dirty="0"/>
            <a:t>  </a:t>
          </a:r>
          <a:r>
            <a:rPr lang="en-US" sz="2800" kern="1200" dirty="0" err="1"/>
            <a:t>তা</a:t>
          </a:r>
          <a:r>
            <a:rPr lang="en-US" sz="2800" kern="1200" dirty="0"/>
            <a:t>  </a:t>
          </a:r>
          <a:r>
            <a:rPr lang="en-US" sz="2800" kern="1200" dirty="0" err="1"/>
            <a:t>বলতে</a:t>
          </a:r>
          <a:r>
            <a:rPr lang="en-US" sz="2800" kern="1200" dirty="0"/>
            <a:t>  </a:t>
          </a:r>
          <a:r>
            <a:rPr lang="en-US" sz="2800" kern="1200" dirty="0" err="1"/>
            <a:t>পারবে</a:t>
          </a:r>
          <a:r>
            <a:rPr lang="en-US" sz="2800" kern="1200" dirty="0"/>
            <a:t>  </a:t>
          </a:r>
        </a:p>
      </dsp:txBody>
      <dsp:txXfrm rot="10800000">
        <a:off x="1860304" y="4490516"/>
        <a:ext cx="5916418" cy="657370"/>
      </dsp:txXfrm>
    </dsp:sp>
    <dsp:sp modelId="{14368BEB-9041-4099-9B49-983A5725F7E7}">
      <dsp:nvSpPr>
        <dsp:cNvPr id="0" name=""/>
        <dsp:cNvSpPr/>
      </dsp:nvSpPr>
      <dsp:spPr>
        <a:xfrm>
          <a:off x="1367277" y="4490516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FAEB41-DF19-4328-A71F-B510D52E0201}">
      <dsp:nvSpPr>
        <dsp:cNvPr id="0" name=""/>
        <dsp:cNvSpPr/>
      </dsp:nvSpPr>
      <dsp:spPr>
        <a:xfrm rot="10800000">
          <a:off x="1695962" y="5344116"/>
          <a:ext cx="6080760" cy="65737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* </a:t>
          </a:r>
          <a:r>
            <a:rPr lang="en-US" sz="2400" kern="1200" dirty="0"/>
            <a:t>চ</a:t>
          </a:r>
          <a:r>
            <a:rPr lang="bn-IN" sz="2400" kern="1200" dirty="0"/>
            <a:t>তুর্দশপদী</a:t>
          </a:r>
          <a:r>
            <a:rPr lang="en-US" sz="2400" kern="1200" dirty="0"/>
            <a:t>   </a:t>
          </a:r>
          <a:r>
            <a:rPr lang="en-US" sz="2400" kern="1200" dirty="0" err="1"/>
            <a:t>কবিতার</a:t>
          </a:r>
          <a:r>
            <a:rPr lang="en-US" sz="2400" kern="1200" dirty="0"/>
            <a:t>  </a:t>
          </a:r>
          <a:r>
            <a:rPr lang="en-US" sz="2400" kern="1200" dirty="0" err="1"/>
            <a:t>শিল্পরীতি</a:t>
          </a:r>
          <a:r>
            <a:rPr lang="en-US" sz="2400" kern="1200" dirty="0"/>
            <a:t>  </a:t>
          </a:r>
          <a:r>
            <a:rPr lang="en-US" sz="2400" kern="1200" dirty="0" err="1"/>
            <a:t>ব্যাখ্যা</a:t>
          </a:r>
          <a:r>
            <a:rPr lang="en-US" sz="2400" kern="1200" dirty="0"/>
            <a:t>  </a:t>
          </a:r>
          <a:r>
            <a:rPr lang="en-US" sz="2400" kern="1200" dirty="0" err="1"/>
            <a:t>করতে</a:t>
          </a:r>
          <a:r>
            <a:rPr lang="en-US" sz="2400" kern="1200" dirty="0"/>
            <a:t>  </a:t>
          </a:r>
          <a:r>
            <a:rPr lang="en-US" sz="2400" kern="1200" dirty="0" err="1"/>
            <a:t>পারবে</a:t>
          </a:r>
          <a:r>
            <a:rPr lang="en-US" sz="2400" kern="1200" dirty="0"/>
            <a:t>  </a:t>
          </a:r>
        </a:p>
      </dsp:txBody>
      <dsp:txXfrm rot="10800000">
        <a:off x="1860304" y="5344116"/>
        <a:ext cx="5916418" cy="657370"/>
      </dsp:txXfrm>
    </dsp:sp>
    <dsp:sp modelId="{2F52EC4E-BA27-469B-9477-DF66F34EA584}">
      <dsp:nvSpPr>
        <dsp:cNvPr id="0" name=""/>
        <dsp:cNvSpPr/>
      </dsp:nvSpPr>
      <dsp:spPr>
        <a:xfrm>
          <a:off x="1367277" y="5344116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FC79B1-393B-48DA-B0B9-7ED11B6072B4}">
      <dsp:nvSpPr>
        <dsp:cNvPr id="0" name=""/>
        <dsp:cNvSpPr/>
      </dsp:nvSpPr>
      <dsp:spPr>
        <a:xfrm rot="10800000">
          <a:off x="1695962" y="6197716"/>
          <a:ext cx="6080760" cy="65737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88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*</a:t>
          </a:r>
          <a:r>
            <a:rPr lang="en-US" sz="2400" kern="1200" dirty="0" err="1"/>
            <a:t>কপোতাক্ষ</a:t>
          </a:r>
          <a:r>
            <a:rPr lang="en-US" sz="2400" kern="1200" dirty="0"/>
            <a:t>   </a:t>
          </a:r>
          <a:r>
            <a:rPr lang="en-US" sz="2400" kern="1200" dirty="0" err="1"/>
            <a:t>নদের</a:t>
          </a:r>
          <a:r>
            <a:rPr lang="en-US" sz="2400" kern="1200" dirty="0"/>
            <a:t>  </a:t>
          </a:r>
          <a:r>
            <a:rPr lang="en-US" sz="2400" kern="1200" dirty="0" err="1"/>
            <a:t>অন্তরালে</a:t>
          </a:r>
          <a:r>
            <a:rPr lang="en-US" sz="2400" kern="1200" dirty="0"/>
            <a:t>  </a:t>
          </a:r>
          <a:r>
            <a:rPr lang="en-US" sz="2400" kern="1200" dirty="0" err="1"/>
            <a:t>স্বদেশপ্রেমের</a:t>
          </a:r>
          <a:r>
            <a:rPr lang="en-US" sz="2400" kern="1200" dirty="0"/>
            <a:t>  </a:t>
          </a:r>
          <a:r>
            <a:rPr lang="en-US" sz="2400" kern="1200" dirty="0" err="1"/>
            <a:t>কথা</a:t>
          </a:r>
          <a:r>
            <a:rPr lang="en-US" sz="2400" kern="1200" dirty="0"/>
            <a:t>  </a:t>
          </a:r>
          <a:r>
            <a:rPr lang="en-US" sz="2400" kern="1200" dirty="0" err="1"/>
            <a:t>বলতে</a:t>
          </a:r>
          <a:r>
            <a:rPr lang="en-US" sz="2400" kern="1200" dirty="0"/>
            <a:t>  </a:t>
          </a:r>
          <a:r>
            <a:rPr lang="en-US" sz="2400" kern="1200" dirty="0" err="1"/>
            <a:t>পারবে</a:t>
          </a:r>
          <a:r>
            <a:rPr lang="en-US" sz="2400" kern="1200" dirty="0"/>
            <a:t>  </a:t>
          </a:r>
          <a:r>
            <a:rPr lang="en-US" sz="2800" kern="1200" dirty="0"/>
            <a:t>।</a:t>
          </a:r>
        </a:p>
      </dsp:txBody>
      <dsp:txXfrm rot="10800000">
        <a:off x="1860304" y="6197716"/>
        <a:ext cx="5916418" cy="657370"/>
      </dsp:txXfrm>
    </dsp:sp>
    <dsp:sp modelId="{E1F527FB-3239-4151-A5C3-376E90373B44}">
      <dsp:nvSpPr>
        <dsp:cNvPr id="0" name=""/>
        <dsp:cNvSpPr/>
      </dsp:nvSpPr>
      <dsp:spPr>
        <a:xfrm>
          <a:off x="1367277" y="6197716"/>
          <a:ext cx="657370" cy="6573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429F-9673-4439-B51B-D610A53A70D8}">
      <dsp:nvSpPr>
        <dsp:cNvPr id="0" name=""/>
        <dsp:cNvSpPr/>
      </dsp:nvSpPr>
      <dsp:spPr>
        <a:xfrm>
          <a:off x="-797020" y="0"/>
          <a:ext cx="6470840" cy="261103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/>
            <a:t>১৮৪২ খ্রিষ্টাব্দে মাইকেল মধুসূদন দত্ত </a:t>
          </a:r>
          <a:endParaRPr lang="en-US" sz="4000" kern="1200" dirty="0"/>
        </a:p>
      </dsp:txBody>
      <dsp:txXfrm>
        <a:off x="106565" y="307897"/>
        <a:ext cx="3730934" cy="1995242"/>
      </dsp:txXfrm>
    </dsp:sp>
    <dsp:sp modelId="{BF1EDBD7-AA41-4FA5-ABDA-7A347166986C}">
      <dsp:nvSpPr>
        <dsp:cNvPr id="0" name=""/>
        <dsp:cNvSpPr/>
      </dsp:nvSpPr>
      <dsp:spPr>
        <a:xfrm>
          <a:off x="2973505" y="0"/>
          <a:ext cx="2665285" cy="2611037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/>
            <a:t>খ্রিষ্টধর্মে দীক্ষিত হন।</a:t>
          </a:r>
          <a:endParaRPr lang="en-US" sz="4000" kern="1200" dirty="0"/>
        </a:p>
      </dsp:txBody>
      <dsp:txXfrm>
        <a:off x="3729870" y="307897"/>
        <a:ext cx="1536741" cy="1995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D0A38-D24A-4F68-BDA5-D400956F05C0}">
      <dsp:nvSpPr>
        <dsp:cNvPr id="0" name=""/>
        <dsp:cNvSpPr/>
      </dsp:nvSpPr>
      <dsp:spPr>
        <a:xfrm>
          <a:off x="0" y="0"/>
          <a:ext cx="2297004" cy="229700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F52C4-A99E-448C-A41D-B0AF345CBA03}">
      <dsp:nvSpPr>
        <dsp:cNvPr id="0" name=""/>
        <dsp:cNvSpPr/>
      </dsp:nvSpPr>
      <dsp:spPr>
        <a:xfrm>
          <a:off x="1148502" y="0"/>
          <a:ext cx="5557098" cy="22970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বারি</a:t>
          </a:r>
          <a:r>
            <a:rPr lang="en-US" sz="2800" kern="1200" dirty="0"/>
            <a:t> – </a:t>
          </a:r>
          <a:r>
            <a:rPr lang="en-US" sz="2800" kern="1200" dirty="0" err="1"/>
            <a:t>রুপকর</a:t>
          </a:r>
          <a:r>
            <a:rPr lang="en-US" sz="2800" kern="1200" dirty="0"/>
            <a:t> -  </a:t>
          </a:r>
          <a:r>
            <a:rPr lang="en-US" sz="2800" kern="1200" dirty="0" err="1"/>
            <a:t>প্রজা</a:t>
          </a:r>
          <a:r>
            <a:rPr lang="en-US" sz="2800" kern="1200" dirty="0"/>
            <a:t>  </a:t>
          </a:r>
          <a:r>
            <a:rPr lang="en-US" sz="2800" kern="1200" dirty="0" err="1"/>
            <a:t>যে</a:t>
          </a:r>
          <a:r>
            <a:rPr lang="bn-IN" sz="2800" kern="1200" dirty="0"/>
            <a:t>মন</a:t>
          </a:r>
          <a:r>
            <a:rPr lang="en-US" sz="2800" kern="1200" dirty="0"/>
            <a:t>  </a:t>
          </a:r>
          <a:r>
            <a:rPr lang="en-US" sz="2800" kern="1200" dirty="0" err="1"/>
            <a:t>রাজাকে</a:t>
          </a:r>
          <a:r>
            <a:rPr lang="en-US" sz="2800" kern="1200" dirty="0"/>
            <a:t>  </a:t>
          </a:r>
          <a:r>
            <a:rPr lang="en-US" sz="2800" kern="1200" dirty="0" err="1"/>
            <a:t>কর</a:t>
          </a:r>
          <a:r>
            <a:rPr lang="en-US" sz="2800" kern="1200" dirty="0"/>
            <a:t>  </a:t>
          </a:r>
          <a:r>
            <a:rPr lang="en-US" sz="2800" kern="1200" dirty="0" err="1"/>
            <a:t>বা</a:t>
          </a:r>
          <a:r>
            <a:rPr lang="en-US" sz="2800" kern="1200" dirty="0"/>
            <a:t>  </a:t>
          </a:r>
          <a:r>
            <a:rPr lang="en-US" sz="2800" kern="1200" dirty="0" err="1"/>
            <a:t>রাজস্ব</a:t>
          </a:r>
          <a:r>
            <a:rPr lang="en-US" sz="2800" kern="1200" dirty="0"/>
            <a:t>  </a:t>
          </a:r>
          <a:r>
            <a:rPr lang="en-US" sz="2800" kern="1200" dirty="0" err="1"/>
            <a:t>দেয়</a:t>
          </a:r>
          <a:r>
            <a:rPr lang="en-US" sz="2800" kern="1200" dirty="0"/>
            <a:t> </a:t>
          </a:r>
          <a:r>
            <a:rPr lang="en-US" sz="2000" kern="1200" dirty="0"/>
            <a:t>,</a:t>
          </a:r>
        </a:p>
      </dsp:txBody>
      <dsp:txXfrm>
        <a:off x="1148502" y="0"/>
        <a:ext cx="5557098" cy="689102"/>
      </dsp:txXfrm>
    </dsp:sp>
    <dsp:sp modelId="{90DB0815-DC7C-491A-9492-4A5A6C7186F5}">
      <dsp:nvSpPr>
        <dsp:cNvPr id="0" name=""/>
        <dsp:cNvSpPr/>
      </dsp:nvSpPr>
      <dsp:spPr>
        <a:xfrm>
          <a:off x="401976" y="689102"/>
          <a:ext cx="1493051" cy="149305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D402-7BBF-4564-AAE1-C3E2D7EF59CD}">
      <dsp:nvSpPr>
        <dsp:cNvPr id="0" name=""/>
        <dsp:cNvSpPr/>
      </dsp:nvSpPr>
      <dsp:spPr>
        <a:xfrm>
          <a:off x="1122494" y="803952"/>
          <a:ext cx="5557098" cy="1493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তেম</a:t>
          </a:r>
          <a:r>
            <a:rPr lang="en-US" sz="2800" kern="1200" dirty="0"/>
            <a:t> </a:t>
          </a:r>
          <a:r>
            <a:rPr lang="en-US" sz="2800" kern="1200" dirty="0" err="1"/>
            <a:t>নি</a:t>
          </a:r>
          <a:r>
            <a:rPr lang="en-US" sz="2800" kern="1200" dirty="0"/>
            <a:t>  </a:t>
          </a:r>
          <a:r>
            <a:rPr lang="en-US" sz="2800" kern="1200" dirty="0" err="1"/>
            <a:t>কপোতাক্ষ</a:t>
          </a:r>
          <a:r>
            <a:rPr lang="en-US" sz="2800" kern="1200" dirty="0"/>
            <a:t>  </a:t>
          </a:r>
          <a:r>
            <a:rPr lang="en-US" sz="2800" kern="1200" dirty="0" err="1"/>
            <a:t>নদ</a:t>
          </a:r>
          <a:r>
            <a:rPr lang="en-US" sz="2800" kern="1200" dirty="0"/>
            <a:t> ও  </a:t>
          </a:r>
          <a:r>
            <a:rPr lang="en-US" sz="2800" kern="1200" dirty="0" err="1"/>
            <a:t>সাগরকে</a:t>
          </a:r>
          <a:r>
            <a:rPr lang="en-US" sz="2800" kern="1200" dirty="0"/>
            <a:t>  </a:t>
          </a:r>
          <a:r>
            <a:rPr lang="en-US" sz="2800" kern="1200" dirty="0" err="1"/>
            <a:t>জল</a:t>
          </a:r>
          <a:r>
            <a:rPr lang="en-US" sz="2800" kern="1200" dirty="0"/>
            <a:t>  </a:t>
          </a:r>
          <a:r>
            <a:rPr lang="en-US" sz="2800" kern="1200" dirty="0" err="1"/>
            <a:t>রুপ</a:t>
          </a:r>
          <a:r>
            <a:rPr lang="en-US" sz="2800" kern="1200" dirty="0"/>
            <a:t>  </a:t>
          </a:r>
          <a:r>
            <a:rPr lang="en-US" sz="2800" kern="1200" dirty="0" err="1"/>
            <a:t>কর</a:t>
          </a:r>
          <a:r>
            <a:rPr lang="en-US" sz="2800" kern="1200" dirty="0"/>
            <a:t>  </a:t>
          </a:r>
          <a:r>
            <a:rPr lang="en-US" sz="2800" kern="1200" dirty="0" err="1"/>
            <a:t>বা</a:t>
          </a:r>
          <a:r>
            <a:rPr lang="en-US" sz="2800" kern="1200" dirty="0"/>
            <a:t>  </a:t>
          </a:r>
          <a:r>
            <a:rPr lang="en-US" sz="2800" kern="1200" dirty="0" err="1"/>
            <a:t>রাজস্ব</a:t>
          </a:r>
          <a:r>
            <a:rPr lang="bn-IN" sz="2800" kern="1200" dirty="0"/>
            <a:t> </a:t>
          </a:r>
          <a:endParaRPr lang="en-US" sz="2800" kern="1200" dirty="0"/>
        </a:p>
      </dsp:txBody>
      <dsp:txXfrm>
        <a:off x="1122494" y="803952"/>
        <a:ext cx="5557098" cy="689100"/>
      </dsp:txXfrm>
    </dsp:sp>
    <dsp:sp modelId="{145A19DC-7C82-4975-B566-3E8E71195E43}">
      <dsp:nvSpPr>
        <dsp:cNvPr id="0" name=""/>
        <dsp:cNvSpPr/>
      </dsp:nvSpPr>
      <dsp:spPr>
        <a:xfrm>
          <a:off x="803951" y="1378203"/>
          <a:ext cx="689100" cy="6891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573F-B7A8-42B0-BDC2-44042133C6E5}">
      <dsp:nvSpPr>
        <dsp:cNvPr id="0" name=""/>
        <dsp:cNvSpPr/>
      </dsp:nvSpPr>
      <dsp:spPr>
        <a:xfrm>
          <a:off x="1148502" y="1607903"/>
          <a:ext cx="5557098" cy="68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দিচ্ছে</a:t>
          </a:r>
          <a:r>
            <a:rPr lang="en-US" sz="2800" kern="1200" dirty="0"/>
            <a:t> ।</a:t>
          </a:r>
        </a:p>
      </dsp:txBody>
      <dsp:txXfrm>
        <a:off x="1148502" y="1607903"/>
        <a:ext cx="5557098" cy="689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2E91-7264-4D2D-8517-49434B80191F}">
      <dsp:nvSpPr>
        <dsp:cNvPr id="0" name=""/>
        <dsp:cNvSpPr/>
      </dsp:nvSpPr>
      <dsp:spPr>
        <a:xfrm>
          <a:off x="569633" y="49"/>
          <a:ext cx="706320" cy="1200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/>
            <a:t>কিছু</a:t>
          </a:r>
          <a:r>
            <a:rPr lang="en-US" sz="2800" b="0" kern="1200" dirty="0"/>
            <a:t>  </a:t>
          </a:r>
          <a:r>
            <a:rPr lang="en-US" sz="2800" b="0" kern="1200" dirty="0" err="1"/>
            <a:t>নতুন</a:t>
          </a:r>
          <a:r>
            <a:rPr lang="en-US" sz="2800" b="0" kern="1200" dirty="0"/>
            <a:t>  </a:t>
          </a:r>
          <a:r>
            <a:rPr lang="en-US" sz="2800" b="0" kern="1200" dirty="0" err="1"/>
            <a:t>শব্দ</a:t>
          </a:r>
          <a:r>
            <a:rPr lang="en-US" sz="2800" b="0" kern="1200" dirty="0"/>
            <a:t> </a:t>
          </a:r>
        </a:p>
      </dsp:txBody>
      <dsp:txXfrm>
        <a:off x="629651" y="49"/>
        <a:ext cx="586285" cy="120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A0F16-6466-4507-9537-A8520D100827}">
      <dsp:nvSpPr>
        <dsp:cNvPr id="0" name=""/>
        <dsp:cNvSpPr/>
      </dsp:nvSpPr>
      <dsp:spPr>
        <a:xfrm rot="10800000">
          <a:off x="210858" y="116277"/>
          <a:ext cx="3289599" cy="11961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491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</a:t>
          </a:r>
          <a:r>
            <a:rPr lang="en-US" sz="3500" kern="1200" dirty="0" err="1"/>
            <a:t>নিশা</a:t>
          </a:r>
          <a:r>
            <a:rPr lang="en-US" sz="3500" kern="1200" dirty="0"/>
            <a:t> - </a:t>
          </a:r>
          <a:r>
            <a:rPr lang="en-US" sz="3500" kern="1200" dirty="0" err="1"/>
            <a:t>রাত্রি</a:t>
          </a:r>
          <a:endParaRPr lang="en-US" sz="3500" kern="1200" dirty="0"/>
        </a:p>
      </dsp:txBody>
      <dsp:txXfrm rot="10800000">
        <a:off x="509908" y="116277"/>
        <a:ext cx="2990549" cy="1196199"/>
      </dsp:txXfrm>
    </dsp:sp>
    <dsp:sp modelId="{056C9419-A52A-4EBA-92E6-F5BA12265FF3}">
      <dsp:nvSpPr>
        <dsp:cNvPr id="0" name=""/>
        <dsp:cNvSpPr/>
      </dsp:nvSpPr>
      <dsp:spPr>
        <a:xfrm>
          <a:off x="0" y="88764"/>
          <a:ext cx="1196199" cy="119619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45CF-5ADE-4D1B-AFF9-45F8CA740B3B}">
      <dsp:nvSpPr>
        <dsp:cNvPr id="0" name=""/>
        <dsp:cNvSpPr/>
      </dsp:nvSpPr>
      <dsp:spPr>
        <a:xfrm>
          <a:off x="0" y="0"/>
          <a:ext cx="1409727" cy="14097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2EFE7-5D10-4428-828A-3BA19119D5F0}">
      <dsp:nvSpPr>
        <dsp:cNvPr id="0" name=""/>
        <dsp:cNvSpPr/>
      </dsp:nvSpPr>
      <dsp:spPr>
        <a:xfrm>
          <a:off x="655123" y="0"/>
          <a:ext cx="2242558" cy="1409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বিরলে</a:t>
          </a:r>
          <a:r>
            <a:rPr lang="en-US" sz="2600" kern="1200" dirty="0"/>
            <a:t> -  </a:t>
          </a:r>
          <a:r>
            <a:rPr lang="en-US" sz="2600" kern="1200" dirty="0" err="1"/>
            <a:t>একান্তে</a:t>
          </a:r>
          <a:r>
            <a:rPr lang="en-US" sz="2600" kern="1200" dirty="0"/>
            <a:t>  </a:t>
          </a:r>
          <a:r>
            <a:rPr lang="en-US" sz="2600" kern="1200" dirty="0" err="1"/>
            <a:t>নিরিবিলিতে</a:t>
          </a:r>
          <a:r>
            <a:rPr lang="en-US" sz="2600" kern="1200" dirty="0"/>
            <a:t> </a:t>
          </a:r>
        </a:p>
      </dsp:txBody>
      <dsp:txXfrm>
        <a:off x="655123" y="0"/>
        <a:ext cx="2242558" cy="140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A8B2-0541-4D50-928B-4A876AF8907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78A9D-31EC-488B-937B-4E0BFB72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78A9D-31EC-488B-937B-4E0BFB72B7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78A9D-31EC-488B-937B-4E0BFB72B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78A9D-31EC-488B-937B-4E0BFB72B7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H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hhh\hh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6395"/>
            <a:ext cx="5943600" cy="44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haelMadhusudanDat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18352"/>
            <a:ext cx="2046514" cy="28060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56857" y="346989"/>
            <a:ext cx="2743200" cy="1624889"/>
            <a:chOff x="3156857" y="346989"/>
            <a:chExt cx="2743200" cy="1624889"/>
          </a:xfrm>
        </p:grpSpPr>
        <p:sp>
          <p:nvSpPr>
            <p:cNvPr id="12" name="Horizontal Scroll 11"/>
            <p:cNvSpPr/>
            <p:nvPr/>
          </p:nvSpPr>
          <p:spPr>
            <a:xfrm>
              <a:off x="3156857" y="346989"/>
              <a:ext cx="2743200" cy="67647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কবি পরি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চিতি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267200" y="1017771"/>
              <a:ext cx="609600" cy="9541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10200" y="816174"/>
            <a:ext cx="2963554" cy="1225318"/>
            <a:chOff x="5410200" y="816174"/>
            <a:chExt cx="2963554" cy="1225318"/>
          </a:xfrm>
        </p:grpSpPr>
        <p:sp>
          <p:nvSpPr>
            <p:cNvPr id="3" name="TextBox 2"/>
            <p:cNvSpPr txBox="1"/>
            <p:nvPr/>
          </p:nvSpPr>
          <p:spPr>
            <a:xfrm>
              <a:off x="6392554" y="816174"/>
              <a:ext cx="1981200" cy="95410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জন্ম- ১৮২৪ খ্রিঃ </a:t>
              </a:r>
            </a:p>
            <a:p>
              <a:pPr algn="ctr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 জানুয়ারী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410200" y="1582519"/>
              <a:ext cx="982354" cy="45897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19759" y="2639109"/>
            <a:ext cx="2987634" cy="1200329"/>
            <a:chOff x="5394366" y="2696944"/>
            <a:chExt cx="2987634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6400800" y="2696944"/>
              <a:ext cx="1981200" cy="1200329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জন্মস্থান- যশোর জেলার সাগরদাড়িঁ গ্রামে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394366" y="2702576"/>
              <a:ext cx="982354" cy="458973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586721" y="4545794"/>
            <a:ext cx="2920672" cy="1569660"/>
            <a:chOff x="5453082" y="3657600"/>
            <a:chExt cx="2920672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6392554" y="3657600"/>
              <a:ext cx="1981200" cy="1569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স্কুল জীবন শেষে 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কলকাতার 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হিন্দু কলেজে পড়েন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453082" y="3657600"/>
              <a:ext cx="982354" cy="45897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41210" y="1575021"/>
            <a:ext cx="3119907" cy="1200329"/>
            <a:chOff x="423393" y="1770281"/>
            <a:chExt cx="3119907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423393" y="1770281"/>
              <a:ext cx="2477835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১৮৪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খ্রিঃ 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খ্রিস্টধর্মে দীক্ষিত হয়ে 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মাইকেল নাম যুক্ত হয়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2815590" y="1770281"/>
              <a:ext cx="727710" cy="27121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36607" y="3255758"/>
            <a:ext cx="2708259" cy="1456755"/>
            <a:chOff x="876926" y="2796456"/>
            <a:chExt cx="2708259" cy="659141"/>
          </a:xfrm>
        </p:grpSpPr>
        <p:sp>
          <p:nvSpPr>
            <p:cNvPr id="9" name="TextBox 8"/>
            <p:cNvSpPr txBox="1"/>
            <p:nvPr/>
          </p:nvSpPr>
          <p:spPr>
            <a:xfrm>
              <a:off x="876926" y="2828925"/>
              <a:ext cx="1981200" cy="626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তাঁর অমর কীর্তি </a:t>
              </a:r>
            </a:p>
            <a:p>
              <a:pPr algn="ctr"/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“মেঘনাদবধ কাব্য”</a:t>
              </a:r>
              <a:endParaRPr lang="en-US" sz="17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2857475" y="2796456"/>
              <a:ext cx="727710" cy="27121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lg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429626" y="4520909"/>
            <a:ext cx="2171074" cy="1627955"/>
            <a:chOff x="3429626" y="4520909"/>
            <a:chExt cx="2171074" cy="1627955"/>
          </a:xfrm>
        </p:grpSpPr>
        <p:sp>
          <p:nvSpPr>
            <p:cNvPr id="2" name="Rectangle 1"/>
            <p:cNvSpPr/>
            <p:nvPr/>
          </p:nvSpPr>
          <p:spPr>
            <a:xfrm>
              <a:off x="3429626" y="4948535"/>
              <a:ext cx="2171074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মধুসূদন দত্ত</a:t>
              </a:r>
            </a:p>
          </p:txBody>
        </p:sp>
        <p:sp>
          <p:nvSpPr>
            <p:cNvPr id="44" name="Up Arrow 43"/>
            <p:cNvSpPr/>
            <p:nvPr/>
          </p:nvSpPr>
          <p:spPr>
            <a:xfrm>
              <a:off x="4230435" y="4520909"/>
              <a:ext cx="570165" cy="427626"/>
            </a:xfrm>
            <a:prstGeom prst="upArrow">
              <a:avLst>
                <a:gd name="adj1" fmla="val 50000"/>
                <a:gd name="adj2" fmla="val 550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C8907-72CD-40C2-B4A9-FEACA9BAE4A2}"/>
              </a:ext>
            </a:extLst>
          </p:cNvPr>
          <p:cNvCxnSpPr>
            <a:cxnSpLocks/>
          </p:cNvCxnSpPr>
          <p:nvPr/>
        </p:nvCxnSpPr>
        <p:spPr>
          <a:xfrm flipH="1">
            <a:off x="2973135" y="4687939"/>
            <a:ext cx="570165" cy="326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A57DF2A-0A27-42B8-92F1-52F1C1650AD8}"/>
              </a:ext>
            </a:extLst>
          </p:cNvPr>
          <p:cNvSpPr txBox="1"/>
          <p:nvPr/>
        </p:nvSpPr>
        <p:spPr>
          <a:xfrm>
            <a:off x="489044" y="5024837"/>
            <a:ext cx="247783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/>
              <a:t>বাংলা কাব্যে অমিত্রাক্ষ ছন্দ এবং সনেট প্রর্বনে তার কবি প্রতিভার যথার্থ স্ফূতি ঘটে।</a:t>
            </a:r>
            <a:endParaRPr lang="en-US" sz="2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5BA962-F4C4-4246-8D3E-9DFB937D9C8F}"/>
              </a:ext>
            </a:extLst>
          </p:cNvPr>
          <p:cNvSpPr/>
          <p:nvPr/>
        </p:nvSpPr>
        <p:spPr>
          <a:xfrm>
            <a:off x="-2103119" y="6330462"/>
            <a:ext cx="45719" cy="79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FB192-E42D-45ED-98ED-C9D811361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96" y="1795789"/>
            <a:ext cx="3195004" cy="228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48266-0AE9-4A3C-BA53-2EEB9D845F40}"/>
              </a:ext>
            </a:extLst>
          </p:cNvPr>
          <p:cNvSpPr txBox="1"/>
          <p:nvPr/>
        </p:nvSpPr>
        <p:spPr>
          <a:xfrm>
            <a:off x="1752600" y="342900"/>
            <a:ext cx="4800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66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একক কাজ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DCDA8-0B11-4190-9141-A56610980192}"/>
              </a:ext>
            </a:extLst>
          </p:cNvPr>
          <p:cNvSpPr txBox="1"/>
          <p:nvPr/>
        </p:nvSpPr>
        <p:spPr>
          <a:xfrm>
            <a:off x="533400" y="1795789"/>
            <a:ext cx="5257800" cy="132343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 মধুসূদন দত্ত কত সালে খ্রষ্টধর্মে দীক্ষিত হন ?</a:t>
            </a:r>
            <a:endParaRPr lang="en-US" sz="4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FD0629-4CE7-47B6-A220-7D09CCE85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538823"/>
              </p:ext>
            </p:extLst>
          </p:nvPr>
        </p:nvGraphicFramePr>
        <p:xfrm>
          <a:off x="914400" y="3738773"/>
          <a:ext cx="4876800" cy="261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36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7052715"/>
              </p:ext>
            </p:extLst>
          </p:nvPr>
        </p:nvGraphicFramePr>
        <p:xfrm>
          <a:off x="1421889" y="2769561"/>
          <a:ext cx="6705600" cy="229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8461151"/>
              </p:ext>
            </p:extLst>
          </p:nvPr>
        </p:nvGraphicFramePr>
        <p:xfrm>
          <a:off x="3851895" y="1234623"/>
          <a:ext cx="1845588" cy="12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21756446"/>
              </p:ext>
            </p:extLst>
          </p:nvPr>
        </p:nvGraphicFramePr>
        <p:xfrm>
          <a:off x="163056" y="400046"/>
          <a:ext cx="3570744" cy="14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4981837"/>
              </p:ext>
            </p:extLst>
          </p:nvPr>
        </p:nvGraphicFramePr>
        <p:xfrm>
          <a:off x="5815578" y="781036"/>
          <a:ext cx="2947422" cy="140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19266505"/>
              </p:ext>
            </p:extLst>
          </p:nvPr>
        </p:nvGraphicFramePr>
        <p:xfrm>
          <a:off x="163056" y="5603621"/>
          <a:ext cx="4648200" cy="85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2775335"/>
              </p:ext>
            </p:extLst>
          </p:nvPr>
        </p:nvGraphicFramePr>
        <p:xfrm>
          <a:off x="5170944" y="5251938"/>
          <a:ext cx="3810000" cy="12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2" grpId="0">
        <p:bldAsOne/>
      </p:bldGraphic>
      <p:bldGraphic spid="13" grpId="0">
        <p:bldAsOne/>
      </p:bldGraphic>
      <p:bldGraphic spid="5" grpId="0">
        <p:bldAsOne/>
      </p:bldGraphic>
      <p:bldGraphic spid="12" grpId="0">
        <p:bldAsOne/>
      </p:bldGraphic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1748839"/>
              </p:ext>
            </p:extLst>
          </p:nvPr>
        </p:nvGraphicFramePr>
        <p:xfrm>
          <a:off x="114300" y="152400"/>
          <a:ext cx="8877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hh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hhh\hh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3995351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hhh\h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7" y="2438400"/>
            <a:ext cx="1676400" cy="261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0A670D-F809-494E-8429-4A5F3C4166C8}"/>
              </a:ext>
            </a:extLst>
          </p:cNvPr>
          <p:cNvSpPr txBox="1"/>
          <p:nvPr/>
        </p:nvSpPr>
        <p:spPr>
          <a:xfrm>
            <a:off x="990600" y="152400"/>
            <a:ext cx="6509951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41A1-F654-43C3-8E82-5D8A039C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5003800" cy="3752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32623-582B-4F9D-8F26-0D2E6C24C31B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66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দলীয় কাজ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44EB4-8D1F-4ECB-A7BE-71C2A2C7414C}"/>
              </a:ext>
            </a:extLst>
          </p:cNvPr>
          <p:cNvSpPr txBox="1"/>
          <p:nvPr/>
        </p:nvSpPr>
        <p:spPr>
          <a:xfrm>
            <a:off x="0" y="848591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চতুর্দশপদী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bn-IN" sz="3600" dirty="0"/>
              <a:t> </a:t>
            </a:r>
            <a:r>
              <a:rPr lang="en-US" sz="3600" dirty="0"/>
              <a:t>Sonnet </a:t>
            </a:r>
            <a:r>
              <a:rPr lang="bn-IN" sz="3600" dirty="0"/>
              <a:t>কবিতা বলতে কী বুঝ?</a:t>
            </a:r>
            <a:endParaRPr lang="en-US" sz="36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0CB2635-2FE2-4CA2-93AB-AE5EBCC7A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68980"/>
              </p:ext>
            </p:extLst>
          </p:nvPr>
        </p:nvGraphicFramePr>
        <p:xfrm>
          <a:off x="0" y="1787796"/>
          <a:ext cx="3479800" cy="432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84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1708"/>
            <a:ext cx="7571014" cy="1354015"/>
          </a:xfr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†n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?-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hZ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w`b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প্রজারূপে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রাজরূপ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সাগরেরে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দিতে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</a:b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8123"/>
            <a:ext cx="7571014" cy="4953000"/>
          </a:xfrm>
        </p:spPr>
      </p:pic>
    </p:spTree>
    <p:extLst>
      <p:ext uri="{BB962C8B-B14F-4D97-AF65-F5344CB8AC3E}">
        <p14:creationId xmlns:p14="http://schemas.microsoft.com/office/powerpoint/2010/main" val="21509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876C181-7482-4214-AD6D-596F3DAED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85747"/>
            <a:ext cx="6858000" cy="5159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FC8C65-8507-4880-9AB9-81A92FC05C70}"/>
              </a:ext>
            </a:extLst>
          </p:cNvPr>
          <p:cNvSpPr txBox="1"/>
          <p:nvPr/>
        </p:nvSpPr>
        <p:spPr>
          <a:xfrm>
            <a:off x="609600" y="228600"/>
            <a:ext cx="8001000" cy="13234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বারি-রূপ কর তুমি; এ মিনতি, গাবে</a:t>
            </a:r>
          </a:p>
          <a:p>
            <a:pPr algn="ctr"/>
            <a:r>
              <a:rPr lang="bn-IN" sz="4000" dirty="0"/>
              <a:t>বঙ্গজ জনের কানে, সখে, সখা-রীতে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97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86DA223B-7482-496A-9991-C38D2C75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324600" cy="4758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D2656-BD0A-492B-BBF4-64232AC229A3}"/>
              </a:ext>
            </a:extLst>
          </p:cNvPr>
          <p:cNvSpPr txBox="1"/>
          <p:nvPr/>
        </p:nvSpPr>
        <p:spPr>
          <a:xfrm>
            <a:off x="609600" y="194357"/>
            <a:ext cx="79248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নাম তার, এ প্রবাসে মজি প্রেম-ভাবে</a:t>
            </a:r>
          </a:p>
          <a:p>
            <a:pPr algn="ctr"/>
            <a:r>
              <a:rPr lang="bn-IN" sz="4000" dirty="0"/>
              <a:t>লইছে যে তব নাম বঙ্গের সংগীতে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98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9" y="1143000"/>
            <a:ext cx="4066970" cy="514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2698430" cy="514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00457-CE53-4E0C-B337-C54EE3EB0CCA}"/>
              </a:ext>
            </a:extLst>
          </p:cNvPr>
          <p:cNvSpPr txBox="1"/>
          <p:nvPr/>
        </p:nvSpPr>
        <p:spPr>
          <a:xfrm>
            <a:off x="2517769" y="17585"/>
            <a:ext cx="4495799" cy="101566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কবর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65946490"/>
              </p:ext>
            </p:extLst>
          </p:nvPr>
        </p:nvGraphicFramePr>
        <p:xfrm>
          <a:off x="3124200" y="152399"/>
          <a:ext cx="5334000" cy="325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HH 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10197"/>
            <a:ext cx="6154616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14-04-08_17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832">
            <a:off x="1194557" y="724098"/>
            <a:ext cx="1752600" cy="2336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hhh\hh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6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hhh\hh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22" y="3276600"/>
            <a:ext cx="4888677" cy="34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55322" y="134586"/>
            <a:ext cx="4888677" cy="3106992"/>
            <a:chOff x="4255322" y="134586"/>
            <a:chExt cx="4888677" cy="3106992"/>
          </a:xfrm>
        </p:grpSpPr>
        <p:pic>
          <p:nvPicPr>
            <p:cNvPr id="7171" name="Picture 3" descr="C:\Users\user\Desktop\hhh\hh 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322" y="134586"/>
              <a:ext cx="4888677" cy="273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55322" y="2872246"/>
              <a:ext cx="488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লইছে</a:t>
              </a:r>
              <a:r>
                <a:rPr lang="en-US" dirty="0"/>
                <a:t> </a:t>
              </a:r>
              <a:r>
                <a:rPr lang="en-US" dirty="0" err="1"/>
                <a:t>যে</a:t>
              </a:r>
              <a:r>
                <a:rPr lang="en-US" dirty="0"/>
                <a:t> </a:t>
              </a:r>
              <a:r>
                <a:rPr lang="en-US" dirty="0" err="1"/>
                <a:t>তব</a:t>
              </a:r>
              <a:r>
                <a:rPr lang="en-US" dirty="0"/>
                <a:t> </a:t>
              </a:r>
              <a:r>
                <a:rPr lang="en-US" dirty="0" err="1"/>
                <a:t>নাম</a:t>
              </a:r>
              <a:r>
                <a:rPr lang="en-US" dirty="0"/>
                <a:t> </a:t>
              </a:r>
              <a:r>
                <a:rPr lang="bn-IN" dirty="0"/>
                <a:t>বঙ্গের</a:t>
              </a:r>
              <a:r>
                <a:rPr lang="en-US" dirty="0"/>
                <a:t> </a:t>
              </a:r>
              <a:r>
                <a:rPr lang="en-US" dirty="0" err="1"/>
                <a:t>সংগীতে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57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3059000"/>
              </p:ext>
            </p:extLst>
          </p:nvPr>
        </p:nvGraphicFramePr>
        <p:xfrm>
          <a:off x="304800" y="457200"/>
          <a:ext cx="853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HH  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86" y="4019389"/>
            <a:ext cx="4012913" cy="28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H 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012913" cy="28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6278845"/>
              </p:ext>
            </p:extLst>
          </p:nvPr>
        </p:nvGraphicFramePr>
        <p:xfrm>
          <a:off x="0" y="533400"/>
          <a:ext cx="9144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HH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1490"/>
            <a:ext cx="6358467" cy="2566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8075904"/>
              </p:ext>
            </p:extLst>
          </p:nvPr>
        </p:nvGraphicFramePr>
        <p:xfrm>
          <a:off x="304800" y="3429000"/>
          <a:ext cx="8534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8395866"/>
              </p:ext>
            </p:extLst>
          </p:nvPr>
        </p:nvGraphicFramePr>
        <p:xfrm>
          <a:off x="3329354" y="1600199"/>
          <a:ext cx="5662246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4809610"/>
              </p:ext>
            </p:extLst>
          </p:nvPr>
        </p:nvGraphicFramePr>
        <p:xfrm>
          <a:off x="685800" y="228600"/>
          <a:ext cx="4876800" cy="9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3488413"/>
              </p:ext>
            </p:extLst>
          </p:nvPr>
        </p:nvGraphicFramePr>
        <p:xfrm>
          <a:off x="228600" y="1371600"/>
          <a:ext cx="8763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CDD195CB-D019-417A-AFE3-ED4CDAB5843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58B83166-FE10-4440-A663-501661C155D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19BFD37-3F8E-42D1-B5E8-8F204B744C19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C0A64AF0-4604-41CC-AF02-A80734E35B81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B8731F6-B42F-46A1-8350-5B7192A69D1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35B28963-2475-4190-BDBA-A4A253F51435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6792941"/>
              </p:ext>
            </p:extLst>
          </p:nvPr>
        </p:nvGraphicFramePr>
        <p:xfrm>
          <a:off x="2438400" y="1981200"/>
          <a:ext cx="4191000" cy="7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HH 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522" y="-1"/>
            <a:ext cx="9549431" cy="71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257" y="1752600"/>
            <a:ext cx="849142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7996620"/>
              </p:ext>
            </p:extLst>
          </p:nvPr>
        </p:nvGraphicFramePr>
        <p:xfrm>
          <a:off x="1219200" y="228600"/>
          <a:ext cx="724677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HH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98900"/>
            <a:ext cx="7246776" cy="295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hhh\h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0267348"/>
              </p:ext>
            </p:extLst>
          </p:nvPr>
        </p:nvGraphicFramePr>
        <p:xfrm>
          <a:off x="1828800" y="2743200"/>
          <a:ext cx="5867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6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5305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hh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537357"/>
            <a:ext cx="2815443" cy="281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182" y="3364468"/>
            <a:ext cx="281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যমুনা</a:t>
            </a:r>
            <a:endParaRPr lang="en-US" dirty="0"/>
          </a:p>
        </p:txBody>
      </p:sp>
      <p:pic>
        <p:nvPicPr>
          <p:cNvPr id="4102" name="Picture 6" descr="C:\Users\user\Desktop\h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334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4579" y="3364468"/>
            <a:ext cx="281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মেঘনা</a:t>
            </a:r>
            <a:endParaRPr lang="en-US" dirty="0"/>
          </a:p>
        </p:txBody>
      </p:sp>
      <p:pic>
        <p:nvPicPr>
          <p:cNvPr id="4103" name="Picture 7" descr="C:\Users\user\Desktop\hh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3695205"/>
            <a:ext cx="7620000" cy="278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5182" y="64886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পদ্মা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8786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নিচের</a:t>
            </a:r>
            <a:r>
              <a:rPr lang="en-US" sz="2400" b="1" dirty="0"/>
              <a:t> </a:t>
            </a:r>
            <a:r>
              <a:rPr lang="en-US" sz="2400" b="1" dirty="0" err="1"/>
              <a:t>নদী</a:t>
            </a:r>
            <a:r>
              <a:rPr lang="en-US" sz="2400" b="1" dirty="0"/>
              <a:t> </a:t>
            </a:r>
            <a:r>
              <a:rPr lang="en-US" sz="2400" b="1" dirty="0" err="1"/>
              <a:t>গুলির</a:t>
            </a:r>
            <a:r>
              <a:rPr lang="en-US" sz="2400" b="1" dirty="0"/>
              <a:t> </a:t>
            </a:r>
            <a:r>
              <a:rPr lang="en-US" sz="2400" b="1" dirty="0" err="1"/>
              <a:t>নাম</a:t>
            </a:r>
            <a:r>
              <a:rPr lang="en-US" sz="2400" b="1" dirty="0"/>
              <a:t> </a:t>
            </a:r>
            <a:r>
              <a:rPr lang="en-US" sz="2400" b="1" dirty="0" err="1"/>
              <a:t>বলতে</a:t>
            </a:r>
            <a:r>
              <a:rPr lang="en-US" sz="2400" b="1" dirty="0"/>
              <a:t> </a:t>
            </a:r>
            <a:r>
              <a:rPr lang="en-US" sz="2400" b="1" dirty="0" err="1"/>
              <a:t>পার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1039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EEDDA-1E6A-4BA4-9856-2BCB5233B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26596"/>
            <a:ext cx="3657600" cy="4450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B2A730-2775-4ADE-89FD-F1401EF49F0E}"/>
              </a:ext>
            </a:extLst>
          </p:cNvPr>
          <p:cNvSpPr txBox="1"/>
          <p:nvPr/>
        </p:nvSpPr>
        <p:spPr>
          <a:xfrm>
            <a:off x="990600" y="381000"/>
            <a:ext cx="6172200" cy="132343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/>
              <a:t>আদর্শ পাঠ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359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F723E-FC34-4EC5-ADD1-7EBEDFF4994E}"/>
              </a:ext>
            </a:extLst>
          </p:cNvPr>
          <p:cNvSpPr txBox="1"/>
          <p:nvPr/>
        </p:nvSpPr>
        <p:spPr>
          <a:xfrm>
            <a:off x="1600200" y="165373"/>
            <a:ext cx="533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/>
              <a:t>সরব পাঠ</a:t>
            </a:r>
            <a:endParaRPr lang="en-US" sz="8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69626-BE50-4086-8133-8B60F2F4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828800"/>
            <a:ext cx="59944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11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2E1C96-93C3-442F-BA19-1191F3FF8225}"/>
              </a:ext>
            </a:extLst>
          </p:cNvPr>
          <p:cNvSpPr txBox="1"/>
          <p:nvPr/>
        </p:nvSpPr>
        <p:spPr>
          <a:xfrm>
            <a:off x="1619250" y="228600"/>
            <a:ext cx="59055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নীরব</a:t>
            </a:r>
            <a:r>
              <a:rPr lang="en-US" sz="6600" dirty="0"/>
              <a:t> </a:t>
            </a:r>
            <a:r>
              <a:rPr lang="en-US" sz="6600" dirty="0" err="1"/>
              <a:t>পা</a:t>
            </a:r>
            <a:r>
              <a:rPr lang="as-IN" sz="6600" dirty="0"/>
              <a:t>ঠ</a:t>
            </a:r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17AD6-A38F-40D8-B9F0-03BA8ED92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8219"/>
            <a:ext cx="5467350" cy="482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82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574</Words>
  <Application>Microsoft Office PowerPoint</Application>
  <PresentationFormat>On-screen Show (4:3)</PresentationFormat>
  <Paragraphs>101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Niagara Solid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Avi wK †n n‡e †`Lv?-hZ w`b hv‡e, প্রজারূপে রাজরূপ সাগরেরে দিতে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242</cp:revision>
  <dcterms:created xsi:type="dcterms:W3CDTF">2006-08-16T00:00:00Z</dcterms:created>
  <dcterms:modified xsi:type="dcterms:W3CDTF">2020-09-02T15:15:43Z</dcterms:modified>
</cp:coreProperties>
</file>