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56" r:id="rId4"/>
    <p:sldId id="265" r:id="rId5"/>
    <p:sldId id="282" r:id="rId6"/>
    <p:sldId id="267" r:id="rId7"/>
    <p:sldId id="262" r:id="rId8"/>
    <p:sldId id="263" r:id="rId9"/>
    <p:sldId id="264" r:id="rId10"/>
    <p:sldId id="260" r:id="rId11"/>
    <p:sldId id="268" r:id="rId12"/>
    <p:sldId id="283" r:id="rId13"/>
    <p:sldId id="285" r:id="rId14"/>
    <p:sldId id="284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=""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7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257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314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600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066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078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6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388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81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171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689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28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76903-B0ED-47C9-B37E-C7F7E376D173}" type="datetimeFigureOut">
              <a:rPr lang="en-US" smtClean="0"/>
              <a:pPr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69AE-318E-4F26-BDEE-CDF5FAD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491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1"/>
            <a:ext cx="9144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aisies_flower_sky_sunny_summer_68948_3840x24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1440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71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345" y="359996"/>
            <a:ext cx="3657600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শিখন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3824" y="1556035"/>
            <a:ext cx="4257676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200400" algn="l"/>
              </a:tabLst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রভোয়া- ফরাসি ভাষায়-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8144" y="3237139"/>
            <a:ext cx="3729037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নরদানব- মানুষের মতো দেখতে ভয়ংকর জন্তু।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1817" y="4846320"/>
            <a:ext cx="4049486" cy="13454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5954" y="4924697"/>
            <a:ext cx="3148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মর্তমান কলা- মায়ানমারের মার্তাবান দ্বীপে উৎপন্ন কলার জাত।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2c30cc1cbfb7f8a45e9d2259c4ab9201de35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5016137"/>
            <a:ext cx="3187337" cy="15283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91" y="3200400"/>
            <a:ext cx="2899955" cy="154785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1" name="Picture 10" descr="1513876871_sour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926" y="1449978"/>
            <a:ext cx="2763240" cy="16067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177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505" y="335961"/>
            <a:ext cx="2728913" cy="1077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রুজ – গাল রাঙানোর প্রসাধনী।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0442" y="1999843"/>
            <a:ext cx="2728913" cy="206210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পান্তুয়া- চিনির রসে ভেজানো ঘিয়ে ভাজা রসগোল্লা জাতীয় মিষ্টি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2891" y="4676503"/>
            <a:ext cx="3200400" cy="178961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12525" y="4794069"/>
            <a:ext cx="2625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বারকোশ- কাঠের তৈরি কানা উঁচু করা থালা।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2400572"/>
            <a:ext cx="3135085" cy="184785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" name="Picture 9" descr="0121859_guerniss-paris-matte-poreless-face-powder-g030_55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3073"/>
            <a:ext cx="3056709" cy="181738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1" name="Picture 10" descr="Hand-Carved-Wooden-Serving-Tray-with-Hand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09" y="4593814"/>
            <a:ext cx="3291840" cy="178368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25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54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আফগানিস্থানের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প্রেক্ষাপট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and-e-amir-natio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8571" y="4153987"/>
            <a:ext cx="3931919" cy="22367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9" y="4101737"/>
            <a:ext cx="3905794" cy="2259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841-02916859en_Masterf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074" y="1187571"/>
            <a:ext cx="3709851" cy="24283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0" y="1254034"/>
            <a:ext cx="3968920" cy="2299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bbb3bd27206e376f328d522fdb5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574764"/>
            <a:ext cx="3788229" cy="2521133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Unknown3266_fa_rsz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2" y="3749040"/>
            <a:ext cx="3840479" cy="2456682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town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263" y="3879668"/>
            <a:ext cx="3775166" cy="2351315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fghanistan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653142"/>
            <a:ext cx="3788229" cy="2499847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ghan.Feast_.Turke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571" y="483326"/>
            <a:ext cx="3826171" cy="2558728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KabuliPil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65" y="496389"/>
            <a:ext cx="4036423" cy="256032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 descr="kabul-afghanistan-16th-oct-2019-freshly-picked-grapes-are-displayed-in-the-kiosk-at-the-agricultural-fair-in-kabul-capital-of-afghanistan-oct-16-2019-the-agricultural-fair-was-launched-on-oct-16-in-kabul-to-encourage-in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7" y="3672618"/>
            <a:ext cx="3905269" cy="2558366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2018-12-19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21" y="3657599"/>
            <a:ext cx="3892730" cy="2573383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2514"/>
            <a:ext cx="9143999" cy="10156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077" y="2834640"/>
            <a:ext cx="7342958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আফগানিস্থানের প্রাকৃতিক সৌন্দর্যের বর্ণনা দাও।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6486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138" y="522515"/>
            <a:ext cx="2386012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43150"/>
            <a:ext cx="7329487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 মুজতবা আলীর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গ্রন্থের নাম বল।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দেশে-বিদেশে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চাচা কাহিনী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আবদুর রহমান কী কী রাঁধতে জানে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পোলাও, কুর্মা, কাবাব, ফালুদা ইত্যাদি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‘হরফন-মৌলা’ শব্দের অর্থ কী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কাজের কাজি’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8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8095" y="927054"/>
            <a:ext cx="3671887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2847703"/>
            <a:ext cx="8464731" cy="378565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অধ্যক্ষ জিরার কোন দেশের অধিবাসী ছিলেন?</a:t>
            </a:r>
          </a:p>
          <a:p>
            <a:pPr marL="914400" indent="-914400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‘প্রবাস বন্ধু’ প্রবন্ধে আবদুর রহমানকে</a:t>
            </a:r>
          </a:p>
          <a:p>
            <a:pPr marL="914400" indent="-914400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‘নর দানব’ বলা হয়েছে কেনো?</a:t>
            </a:r>
          </a:p>
          <a:p>
            <a:pPr marL="914400" indent="-914400">
              <a:buAutoNum type="arabicPeriod"/>
            </a:pP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hamol-Bangla-Logo-8117172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00" y="0"/>
            <a:ext cx="3191311" cy="2991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502609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akul-flower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375272"/>
            <a:ext cx="8830492" cy="5247595"/>
          </a:xfrm>
          <a:prstGeom prst="rect">
            <a:avLst/>
          </a:prstGeom>
          <a:ln w="2286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9804033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160"/>
            <a:ext cx="9144000" cy="643998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সাজেদা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সা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ইয়েদুল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আবরার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মির্জানগর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নোয়াখালী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0314_113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70" y="2166348"/>
            <a:ext cx="3575674" cy="3940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4" y="1319349"/>
            <a:ext cx="8765176" cy="34470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প্রথম পত্র</a:t>
            </a:r>
          </a:p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</a:p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7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41-02916859en_Masterf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3779752"/>
            <a:ext cx="4206239" cy="261905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9" name="Picture 8" descr="Afghanist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598382"/>
            <a:ext cx="3812159" cy="2503822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</p:pic>
      <p:pic>
        <p:nvPicPr>
          <p:cNvPr id="10" name="Picture 9" descr="wakhan-bactrian-camel-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3775164"/>
            <a:ext cx="3918857" cy="257338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1" name="Picture 10" descr="00bbb3bd27206e376f328d522fdb5344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571" y="574765"/>
            <a:ext cx="3999637" cy="2386568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00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7887" y="535577"/>
            <a:ext cx="6008914" cy="10319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প্রবাস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8514" y="1698172"/>
            <a:ext cx="5826035" cy="12017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373791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072645"/>
            <a:ext cx="2468880" cy="3524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icture 5" descr="d7eecca96a7e91a28a8cdbc98a4dc6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685" y="3043645"/>
            <a:ext cx="2546937" cy="352352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6571"/>
            <a:ext cx="9143999" cy="60324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</a:p>
          <a:p>
            <a:pPr algn="ctr"/>
            <a:endPara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লেখক সৈয়দ মুজতবা আলীর পরিচিতি বর্ণনা   </a:t>
            </a:r>
          </a:p>
          <a:p>
            <a:pPr algn="just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করতে পারবে।</a:t>
            </a:r>
            <a:endParaRPr lang="bn-BD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আফগানিস্থানের প্রেক্ষাপট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  <a:p>
            <a:pPr algn="just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আফগান আবদূর রহমানের চরিত্রের বিভিন্ন দিক উল্লেখ     </a:t>
            </a:r>
          </a:p>
          <a:p>
            <a:pPr algn="just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করতে পারবে। 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1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 rot="16200000">
            <a:off x="-1822007" y="3711434"/>
            <a:ext cx="497598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 মুজতবা আলী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096501" y="1608563"/>
            <a:ext cx="2481943" cy="91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1116932" y="2594671"/>
            <a:ext cx="2481943" cy="936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1097280" y="3641738"/>
            <a:ext cx="2468101" cy="856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1169184" y="4517535"/>
            <a:ext cx="2481943" cy="811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70496" y="2436883"/>
            <a:ext cx="3657600" cy="63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664073" y="1789611"/>
            <a:ext cx="32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642439" y="1676902"/>
            <a:ext cx="5302269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সালে,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করিমগঞ্জে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30195" y="2515899"/>
            <a:ext cx="5314513" cy="10772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অধ্যাপনা,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আজিজুল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16314" y="4695971"/>
            <a:ext cx="5314513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গদ্যশৈলীর নির্মাতা।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17132" y="3670096"/>
            <a:ext cx="5314513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দেশে-বিদেশে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পঞ্চতন্ত্র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ময়ূরকণ্ঠী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শবনম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110343" y="5368835"/>
            <a:ext cx="2455817" cy="74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1474" y="5447211"/>
            <a:ext cx="5290457" cy="7315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44983" y="5512527"/>
            <a:ext cx="419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১১ই ফেব্রুয়ারি, ১৯৭৪ সাল, ঢাকা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153737918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57" y="195942"/>
            <a:ext cx="1076665" cy="1378131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283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777"/>
            <a:ext cx="9143999" cy="4522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7262" y="5657671"/>
            <a:ext cx="725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 সহকারে নির্বাচিত অংশ শিক্ষার্থীদের পাঠ করে শুনাব।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73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336"/>
            <a:ext cx="9143999" cy="4799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2989" y="5992718"/>
            <a:ext cx="6657975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৫-৬জনের সরব পাঠ শুনব। ভুল সংশোধন করব।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7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288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আফগানিস্থানের প্রেক্ষাপট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Sajeda Sultana</cp:lastModifiedBy>
  <cp:revision>114</cp:revision>
  <dcterms:created xsi:type="dcterms:W3CDTF">2013-11-26T14:36:40Z</dcterms:created>
  <dcterms:modified xsi:type="dcterms:W3CDTF">2020-09-02T14:57:31Z</dcterms:modified>
</cp:coreProperties>
</file>