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4" r:id="rId1"/>
  </p:sldMasterIdLst>
  <p:notesMasterIdLst>
    <p:notesMasterId r:id="rId22"/>
  </p:notesMasterIdLst>
  <p:sldIdLst>
    <p:sldId id="327" r:id="rId2"/>
    <p:sldId id="337" r:id="rId3"/>
    <p:sldId id="355" r:id="rId4"/>
    <p:sldId id="257" r:id="rId5"/>
    <p:sldId id="328" r:id="rId6"/>
    <p:sldId id="322" r:id="rId7"/>
    <p:sldId id="329" r:id="rId8"/>
    <p:sldId id="330" r:id="rId9"/>
    <p:sldId id="339" r:id="rId10"/>
    <p:sldId id="354" r:id="rId11"/>
    <p:sldId id="353" r:id="rId12"/>
    <p:sldId id="352" r:id="rId13"/>
    <p:sldId id="338" r:id="rId14"/>
    <p:sldId id="346" r:id="rId15"/>
    <p:sldId id="348" r:id="rId16"/>
    <p:sldId id="335" r:id="rId17"/>
    <p:sldId id="341" r:id="rId18"/>
    <p:sldId id="302" r:id="rId19"/>
    <p:sldId id="271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FEFEFE"/>
    <a:srgbClr val="009242"/>
    <a:srgbClr val="5DFF00"/>
    <a:srgbClr val="FFC1EC"/>
    <a:srgbClr val="1C1C1C"/>
    <a:srgbClr val="EF7843"/>
    <a:srgbClr val="EC5F20"/>
    <a:srgbClr val="86DBC6"/>
    <a:srgbClr val="2F99C1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15636E-E24F-4E6C-979F-9873877F7417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56764-01DD-428E-986D-245E74321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508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EBA3A0-3C15-4593-A511-A6A98B846698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C9230-4F41-4FB1-8FAF-C89F9DCB5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50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EBA3A0-3C15-4593-A511-A6A98B846698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C9230-4F41-4FB1-8FAF-C89F9DCB5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4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EBA3A0-3C15-4593-A511-A6A98B846698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C9230-4F41-4FB1-8FAF-C89F9DCB5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343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10139082" y="6356350"/>
            <a:ext cx="45719" cy="45719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49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EBA3A0-3C15-4593-A511-A6A98B846698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C9230-4F41-4FB1-8FAF-C89F9DCB5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26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EBA3A0-3C15-4593-A511-A6A98B846698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C9230-4F41-4FB1-8FAF-C89F9DCB5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28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EBA3A0-3C15-4593-A511-A6A98B846698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C9230-4F41-4FB1-8FAF-C89F9DCB5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397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EBA3A0-3C15-4593-A511-A6A98B846698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C9230-4F41-4FB1-8FAF-C89F9DCB5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4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EBA3A0-3C15-4593-A511-A6A98B846698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C9230-4F41-4FB1-8FAF-C89F9DCB5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993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EBA3A0-3C15-4593-A511-A6A98B846698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C9230-4F41-4FB1-8FAF-C89F9DCB5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5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EBA3A0-3C15-4593-A511-A6A98B846698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C9230-4F41-4FB1-8FAF-C89F9DCB5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06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EBA3A0-3C15-4593-A511-A6A98B846698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C9230-4F41-4FB1-8FAF-C89F9DCB5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42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>
            <a:extLst>
              <a:ext uri="{FF2B5EF4-FFF2-40B4-BE49-F238E27FC236}">
                <a16:creationId xmlns:a16="http://schemas.microsoft.com/office/drawing/2014/main" id="{1332F7F1-1159-4DA9-9933-12FCB1286DD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17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9B4FCA-B95D-461A-84C1-8429B0A29BFE}"/>
              </a:ext>
            </a:extLst>
          </p:cNvPr>
          <p:cNvSpPr txBox="1"/>
          <p:nvPr userDrawn="1"/>
        </p:nvSpPr>
        <p:spPr>
          <a:xfrm>
            <a:off x="375502" y="6192942"/>
            <a:ext cx="1734517" cy="338554"/>
          </a:xfrm>
          <a:prstGeom prst="rect">
            <a:avLst/>
          </a:prstGeom>
          <a:solidFill>
            <a:srgbClr val="FD6B4A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solidFill>
                  <a:schemeClr val="tx1"/>
                </a:solidFill>
                <a:latin typeface="Monotype Corsiva" panose="03010101010201010101" pitchFamily="66" charset="0"/>
                <a:cs typeface="NikoshBAN" panose="02000000000000000000" pitchFamily="2" charset="0"/>
              </a:rPr>
              <a:t>Dilara Khanom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8A2431-FB9C-43CB-BB87-3765F2ACAE8B}"/>
              </a:ext>
            </a:extLst>
          </p:cNvPr>
          <p:cNvSpPr/>
          <p:nvPr userDrawn="1"/>
        </p:nvSpPr>
        <p:spPr>
          <a:xfrm>
            <a:off x="339634" y="331924"/>
            <a:ext cx="11495314" cy="6186442"/>
          </a:xfrm>
          <a:prstGeom prst="rect">
            <a:avLst/>
          </a:prstGeom>
          <a:solidFill>
            <a:schemeClr val="bg1"/>
          </a:solidFill>
          <a:ln w="95250" cmpd="thickThin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円/楕円 20">
            <a:extLst>
              <a:ext uri="{FF2B5EF4-FFF2-40B4-BE49-F238E27FC236}">
                <a16:creationId xmlns:a16="http://schemas.microsoft.com/office/drawing/2014/main" id="{C1256EE2-7B08-4701-8647-A49F9A726706}"/>
              </a:ext>
            </a:extLst>
          </p:cNvPr>
          <p:cNvSpPr/>
          <p:nvPr userDrawn="1"/>
        </p:nvSpPr>
        <p:spPr>
          <a:xfrm>
            <a:off x="10948366" y="5776401"/>
            <a:ext cx="495289" cy="48195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22">
            <a:extLst>
              <a:ext uri="{FF2B5EF4-FFF2-40B4-BE49-F238E27FC236}">
                <a16:creationId xmlns:a16="http://schemas.microsoft.com/office/drawing/2014/main" id="{993B0CCF-3B9D-474E-BB9D-D8F04E72BCF6}"/>
              </a:ext>
            </a:extLst>
          </p:cNvPr>
          <p:cNvSpPr/>
          <p:nvPr userDrawn="1"/>
        </p:nvSpPr>
        <p:spPr>
          <a:xfrm>
            <a:off x="11480871" y="6028216"/>
            <a:ext cx="742935" cy="66800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19" name="円/楕円 19">
            <a:extLst>
              <a:ext uri="{FF2B5EF4-FFF2-40B4-BE49-F238E27FC236}">
                <a16:creationId xmlns:a16="http://schemas.microsoft.com/office/drawing/2014/main" id="{3E895AF5-2DC4-436E-9CD6-20DC75BE80EC}"/>
              </a:ext>
            </a:extLst>
          </p:cNvPr>
          <p:cNvSpPr/>
          <p:nvPr userDrawn="1"/>
        </p:nvSpPr>
        <p:spPr>
          <a:xfrm>
            <a:off x="10779754" y="6287861"/>
            <a:ext cx="640406" cy="470920"/>
          </a:xfrm>
          <a:custGeom>
            <a:avLst/>
            <a:gdLst/>
            <a:ahLst/>
            <a:cxnLst/>
            <a:rect l="l" t="t" r="r" b="b"/>
            <a:pathLst>
              <a:path w="720080" h="582759">
                <a:moveTo>
                  <a:pt x="360040" y="0"/>
                </a:moveTo>
                <a:cubicBezTo>
                  <a:pt x="558884" y="0"/>
                  <a:pt x="720080" y="161195"/>
                  <a:pt x="720080" y="360040"/>
                </a:cubicBezTo>
                <a:cubicBezTo>
                  <a:pt x="720080" y="444579"/>
                  <a:pt x="690944" y="522313"/>
                  <a:pt x="640920" y="582759"/>
                </a:cubicBezTo>
                <a:lnTo>
                  <a:pt x="79160" y="582759"/>
                </a:lnTo>
                <a:cubicBezTo>
                  <a:pt x="29136" y="522313"/>
                  <a:pt x="0" y="444579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195202-E7AB-47D5-96F0-19192E0A6BE7}"/>
              </a:ext>
            </a:extLst>
          </p:cNvPr>
          <p:cNvSpPr txBox="1"/>
          <p:nvPr userDrawn="1"/>
        </p:nvSpPr>
        <p:spPr>
          <a:xfrm>
            <a:off x="338286" y="6195956"/>
            <a:ext cx="17345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solidFill>
                  <a:schemeClr val="tx1"/>
                </a:solidFill>
                <a:latin typeface="Monotype Corsiva" panose="03010101010201010101" pitchFamily="66" charset="0"/>
                <a:cs typeface="NikoshBAN" panose="02000000000000000000" pitchFamily="2" charset="0"/>
              </a:rPr>
              <a:t>Dilara Khanom</a:t>
            </a:r>
          </a:p>
        </p:txBody>
      </p:sp>
    </p:spTree>
    <p:extLst>
      <p:ext uri="{BB962C8B-B14F-4D97-AF65-F5344CB8AC3E}">
        <p14:creationId xmlns:p14="http://schemas.microsoft.com/office/powerpoint/2010/main" val="3413058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6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6" decel="10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84">
            <a:extLst>
              <a:ext uri="{FF2B5EF4-FFF2-40B4-BE49-F238E27FC236}">
                <a16:creationId xmlns:a16="http://schemas.microsoft.com/office/drawing/2014/main" id="{ADFD2611-FE49-4EF5-A7E5-5BC3B5C2E7F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632" y="338582"/>
            <a:ext cx="11493305" cy="6247100"/>
          </a:xfrm>
          <a:prstGeom prst="rect">
            <a:avLst/>
          </a:prstGeom>
          <a:grpFill/>
        </p:spPr>
      </p:pic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75F3672A-67AD-4ACC-9169-022B68F13773}"/>
              </a:ext>
            </a:extLst>
          </p:cNvPr>
          <p:cNvSpPr/>
          <p:nvPr/>
        </p:nvSpPr>
        <p:spPr>
          <a:xfrm>
            <a:off x="327632" y="305451"/>
            <a:ext cx="1107272" cy="988777"/>
          </a:xfrm>
          <a:custGeom>
            <a:avLst/>
            <a:gdLst>
              <a:gd name="connsiteX0" fmla="*/ 0 w 372497"/>
              <a:gd name="connsiteY0" fmla="*/ 0 h 278589"/>
              <a:gd name="connsiteX1" fmla="*/ 372497 w 372497"/>
              <a:gd name="connsiteY1" fmla="*/ 0 h 278589"/>
              <a:gd name="connsiteX2" fmla="*/ 263026 w 372497"/>
              <a:gd name="connsiteY2" fmla="*/ 63757 h 278589"/>
              <a:gd name="connsiteX3" fmla="*/ 25710 w 372497"/>
              <a:gd name="connsiteY3" fmla="*/ 251470 h 278589"/>
              <a:gd name="connsiteX4" fmla="*/ 0 w 372497"/>
              <a:gd name="connsiteY4" fmla="*/ 278589 h 278589"/>
              <a:gd name="connsiteX5" fmla="*/ 0 w 372497"/>
              <a:gd name="connsiteY5" fmla="*/ 0 h 278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2497" h="278589">
                <a:moveTo>
                  <a:pt x="0" y="0"/>
                </a:moveTo>
                <a:lnTo>
                  <a:pt x="372497" y="0"/>
                </a:lnTo>
                <a:lnTo>
                  <a:pt x="263026" y="63757"/>
                </a:lnTo>
                <a:cubicBezTo>
                  <a:pt x="177718" y="119009"/>
                  <a:pt x="98255" y="181923"/>
                  <a:pt x="25710" y="251470"/>
                </a:cubicBezTo>
                <a:lnTo>
                  <a:pt x="0" y="278589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6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E1029D22-7C59-46CE-9A8B-A776D2C590E2}"/>
              </a:ext>
            </a:extLst>
          </p:cNvPr>
          <p:cNvSpPr/>
          <p:nvPr/>
        </p:nvSpPr>
        <p:spPr>
          <a:xfrm>
            <a:off x="327632" y="5725550"/>
            <a:ext cx="1205745" cy="826998"/>
          </a:xfrm>
          <a:custGeom>
            <a:avLst/>
            <a:gdLst>
              <a:gd name="connsiteX0" fmla="*/ 0 w 372492"/>
              <a:gd name="connsiteY0" fmla="*/ 0 h 278586"/>
              <a:gd name="connsiteX1" fmla="*/ 25710 w 372492"/>
              <a:gd name="connsiteY1" fmla="*/ 27119 h 278586"/>
              <a:gd name="connsiteX2" fmla="*/ 263026 w 372492"/>
              <a:gd name="connsiteY2" fmla="*/ 214832 h 278586"/>
              <a:gd name="connsiteX3" fmla="*/ 372492 w 372492"/>
              <a:gd name="connsiteY3" fmla="*/ 278586 h 278586"/>
              <a:gd name="connsiteX4" fmla="*/ 0 w 372492"/>
              <a:gd name="connsiteY4" fmla="*/ 278586 h 278586"/>
              <a:gd name="connsiteX5" fmla="*/ 0 w 372492"/>
              <a:gd name="connsiteY5" fmla="*/ 0 h 278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2492" h="278586">
                <a:moveTo>
                  <a:pt x="0" y="0"/>
                </a:moveTo>
                <a:lnTo>
                  <a:pt x="25710" y="27119"/>
                </a:lnTo>
                <a:cubicBezTo>
                  <a:pt x="98255" y="96667"/>
                  <a:pt x="177718" y="159581"/>
                  <a:pt x="263026" y="214832"/>
                </a:cubicBezTo>
                <a:lnTo>
                  <a:pt x="372492" y="278586"/>
                </a:lnTo>
                <a:lnTo>
                  <a:pt x="0" y="278586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6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83520A87-4001-40E7-A1FA-6AB12DFA3BC1}"/>
              </a:ext>
            </a:extLst>
          </p:cNvPr>
          <p:cNvSpPr/>
          <p:nvPr/>
        </p:nvSpPr>
        <p:spPr>
          <a:xfrm>
            <a:off x="3837831" y="305449"/>
            <a:ext cx="2722113" cy="6161611"/>
          </a:xfrm>
          <a:custGeom>
            <a:avLst/>
            <a:gdLst>
              <a:gd name="connsiteX0" fmla="*/ 0 w 1214010"/>
              <a:gd name="connsiteY0" fmla="*/ 0 h 2676939"/>
              <a:gd name="connsiteX1" fmla="*/ 397565 w 1214010"/>
              <a:gd name="connsiteY1" fmla="*/ 0 h 2676939"/>
              <a:gd name="connsiteX2" fmla="*/ 507036 w 1214010"/>
              <a:gd name="connsiteY2" fmla="*/ 63757 h 2676939"/>
              <a:gd name="connsiteX3" fmla="*/ 1214010 w 1214010"/>
              <a:gd name="connsiteY3" fmla="*/ 1338471 h 2676939"/>
              <a:gd name="connsiteX4" fmla="*/ 507036 w 1214010"/>
              <a:gd name="connsiteY4" fmla="*/ 2613185 h 2676939"/>
              <a:gd name="connsiteX5" fmla="*/ 397571 w 1214010"/>
              <a:gd name="connsiteY5" fmla="*/ 2676939 h 2676939"/>
              <a:gd name="connsiteX6" fmla="*/ 6 w 1214010"/>
              <a:gd name="connsiteY6" fmla="*/ 2676939 h 2676939"/>
              <a:gd name="connsiteX7" fmla="*/ 109471 w 1214010"/>
              <a:gd name="connsiteY7" fmla="*/ 2613185 h 2676939"/>
              <a:gd name="connsiteX8" fmla="*/ 816445 w 1214010"/>
              <a:gd name="connsiteY8" fmla="*/ 1338471 h 2676939"/>
              <a:gd name="connsiteX9" fmla="*/ 109471 w 1214010"/>
              <a:gd name="connsiteY9" fmla="*/ 63757 h 2676939"/>
              <a:gd name="connsiteX10" fmla="*/ 0 w 1214010"/>
              <a:gd name="connsiteY10" fmla="*/ 0 h 2676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4010" h="2676939">
                <a:moveTo>
                  <a:pt x="0" y="0"/>
                </a:moveTo>
                <a:lnTo>
                  <a:pt x="397565" y="0"/>
                </a:lnTo>
                <a:lnTo>
                  <a:pt x="507036" y="63757"/>
                </a:lnTo>
                <a:cubicBezTo>
                  <a:pt x="933574" y="340013"/>
                  <a:pt x="1214010" y="807846"/>
                  <a:pt x="1214010" y="1338471"/>
                </a:cubicBezTo>
                <a:cubicBezTo>
                  <a:pt x="1214010" y="1869097"/>
                  <a:pt x="933574" y="2336930"/>
                  <a:pt x="507036" y="2613185"/>
                </a:cubicBezTo>
                <a:lnTo>
                  <a:pt x="397571" y="2676939"/>
                </a:lnTo>
                <a:lnTo>
                  <a:pt x="6" y="2676939"/>
                </a:lnTo>
                <a:lnTo>
                  <a:pt x="109471" y="2613185"/>
                </a:lnTo>
                <a:cubicBezTo>
                  <a:pt x="536009" y="2336930"/>
                  <a:pt x="816445" y="1869097"/>
                  <a:pt x="816445" y="1338471"/>
                </a:cubicBezTo>
                <a:cubicBezTo>
                  <a:pt x="816445" y="807846"/>
                  <a:pt x="536009" y="340013"/>
                  <a:pt x="109471" y="63757"/>
                </a:cubicBezTo>
                <a:lnTo>
                  <a:pt x="0" y="0"/>
                </a:lnTo>
                <a:close/>
              </a:path>
            </a:pathLst>
          </a:custGeom>
          <a:solidFill>
            <a:srgbClr val="F3B63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AEFFE8D5-5C75-4792-AC7C-A7946DFC8660}"/>
              </a:ext>
            </a:extLst>
          </p:cNvPr>
          <p:cNvSpPr/>
          <p:nvPr/>
        </p:nvSpPr>
        <p:spPr>
          <a:xfrm>
            <a:off x="5620713" y="305448"/>
            <a:ext cx="6213478" cy="6247100"/>
          </a:xfrm>
          <a:custGeom>
            <a:avLst/>
            <a:gdLst>
              <a:gd name="connsiteX0" fmla="*/ 0 w 3181958"/>
              <a:gd name="connsiteY0" fmla="*/ 0 h 2676939"/>
              <a:gd name="connsiteX1" fmla="*/ 3181958 w 3181958"/>
              <a:gd name="connsiteY1" fmla="*/ 0 h 2676939"/>
              <a:gd name="connsiteX2" fmla="*/ 3181958 w 3181958"/>
              <a:gd name="connsiteY2" fmla="*/ 2676939 h 2676939"/>
              <a:gd name="connsiteX3" fmla="*/ 6 w 3181958"/>
              <a:gd name="connsiteY3" fmla="*/ 2676939 h 2676939"/>
              <a:gd name="connsiteX4" fmla="*/ 109471 w 3181958"/>
              <a:gd name="connsiteY4" fmla="*/ 2613185 h 2676939"/>
              <a:gd name="connsiteX5" fmla="*/ 816445 w 3181958"/>
              <a:gd name="connsiteY5" fmla="*/ 1338471 h 2676939"/>
              <a:gd name="connsiteX6" fmla="*/ 109471 w 3181958"/>
              <a:gd name="connsiteY6" fmla="*/ 63757 h 2676939"/>
              <a:gd name="connsiteX7" fmla="*/ 0 w 3181958"/>
              <a:gd name="connsiteY7" fmla="*/ 0 h 2676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81958" h="2676939">
                <a:moveTo>
                  <a:pt x="0" y="0"/>
                </a:moveTo>
                <a:lnTo>
                  <a:pt x="3181958" y="0"/>
                </a:lnTo>
                <a:lnTo>
                  <a:pt x="3181958" y="2676939"/>
                </a:lnTo>
                <a:lnTo>
                  <a:pt x="6" y="2676939"/>
                </a:lnTo>
                <a:lnTo>
                  <a:pt x="109471" y="2613185"/>
                </a:lnTo>
                <a:cubicBezTo>
                  <a:pt x="536009" y="2336930"/>
                  <a:pt x="816445" y="1869097"/>
                  <a:pt x="816445" y="1338471"/>
                </a:cubicBezTo>
                <a:cubicBezTo>
                  <a:pt x="816445" y="807846"/>
                  <a:pt x="536009" y="340013"/>
                  <a:pt x="109471" y="63757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624BE68-607C-46BE-8C11-C78E52713BA8}"/>
              </a:ext>
            </a:extLst>
          </p:cNvPr>
          <p:cNvSpPr txBox="1"/>
          <p:nvPr/>
        </p:nvSpPr>
        <p:spPr>
          <a:xfrm>
            <a:off x="7216927" y="1294229"/>
            <a:ext cx="4610637" cy="37856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Above"/>
              <a:lightRig rig="threePt" dir="t"/>
            </a:scene3d>
            <a:sp3d extrusionH="57150">
              <a:bevelT w="50800" h="234950" prst="divot"/>
            </a:sp3d>
          </a:bodyPr>
          <a:lstStyle/>
          <a:p>
            <a:pPr algn="ctr"/>
            <a:r>
              <a:rPr lang="bn-IN" sz="8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8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কের</a:t>
            </a:r>
            <a:r>
              <a:rPr lang="en-US" sz="8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8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8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05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76" grpId="0" animBg="1"/>
      <p:bldP spid="68" grpId="0" animBg="1"/>
      <p:bldP spid="67" grpId="0" animBg="1"/>
      <p:bldP spid="8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A2017F3-BEC1-4F92-8557-FAB0E012ADE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69042" y="633336"/>
            <a:ext cx="4282082" cy="5968764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EB07D8E7-C3DE-4B95-B179-5DB55243F875}"/>
              </a:ext>
            </a:extLst>
          </p:cNvPr>
          <p:cNvSpPr/>
          <p:nvPr/>
        </p:nvSpPr>
        <p:spPr>
          <a:xfrm>
            <a:off x="5336498" y="3079753"/>
            <a:ext cx="209862" cy="19487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02698F8-F6E0-4F11-8BFB-0857F93CA288}"/>
              </a:ext>
            </a:extLst>
          </p:cNvPr>
          <p:cNvSpPr/>
          <p:nvPr/>
        </p:nvSpPr>
        <p:spPr>
          <a:xfrm>
            <a:off x="8352019" y="2982317"/>
            <a:ext cx="209862" cy="19487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98F3CA-EB91-400F-A6B3-6A7BFA9F0D37}"/>
              </a:ext>
            </a:extLst>
          </p:cNvPr>
          <p:cNvSpPr txBox="1"/>
          <p:nvPr/>
        </p:nvSpPr>
        <p:spPr>
          <a:xfrm>
            <a:off x="3702570" y="724231"/>
            <a:ext cx="6423286" cy="1015663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বিন্দু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221750-EC3F-4D05-BE1B-0B16E12CC799}"/>
              </a:ext>
            </a:extLst>
          </p:cNvPr>
          <p:cNvSpPr txBox="1"/>
          <p:nvPr/>
        </p:nvSpPr>
        <p:spPr>
          <a:xfrm>
            <a:off x="4624466" y="3884097"/>
            <a:ext cx="6438276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ফোঁটাগুলোকে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আমরা </a:t>
            </a:r>
            <a:r>
              <a:rPr lang="en-US" sz="4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বিন্দু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50ED0D4-2E44-4A57-BBD2-D146C8C85677}"/>
              </a:ext>
            </a:extLst>
          </p:cNvPr>
          <p:cNvSpPr txBox="1"/>
          <p:nvPr/>
        </p:nvSpPr>
        <p:spPr>
          <a:xfrm>
            <a:off x="4686632" y="3880007"/>
            <a:ext cx="6675912" cy="144655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যার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শুধুমাত্র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অবস্থান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আছে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কিন্তু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দৈর্ঘ্য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প্রস্থ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উচ্চতা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নেই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তাকে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বিন্দু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বলে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63164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5" grpId="0" animBg="1"/>
      <p:bldP spid="15" grpId="1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2C6EBD21-B80D-4022-A986-DC5FDF5ACA9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69042" y="633336"/>
            <a:ext cx="4282082" cy="5968764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D9FA81A3-31BC-4F80-A572-0064D2CAE40A}"/>
              </a:ext>
            </a:extLst>
          </p:cNvPr>
          <p:cNvSpPr/>
          <p:nvPr/>
        </p:nvSpPr>
        <p:spPr>
          <a:xfrm>
            <a:off x="4107304" y="3084226"/>
            <a:ext cx="209862" cy="19487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F24C791-2A7B-4592-A56E-24256CE9777F}"/>
              </a:ext>
            </a:extLst>
          </p:cNvPr>
          <p:cNvCxnSpPr>
            <a:cxnSpLocks/>
          </p:cNvCxnSpPr>
          <p:nvPr/>
        </p:nvCxnSpPr>
        <p:spPr>
          <a:xfrm flipV="1">
            <a:off x="4317166" y="3177914"/>
            <a:ext cx="5756223" cy="374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C0DE917-1C66-4654-8FCC-E4606C03DCD6}"/>
              </a:ext>
            </a:extLst>
          </p:cNvPr>
          <p:cNvSpPr txBox="1"/>
          <p:nvPr/>
        </p:nvSpPr>
        <p:spPr>
          <a:xfrm>
            <a:off x="3785016" y="753790"/>
            <a:ext cx="6340840" cy="830997"/>
          </a:xfrm>
          <a:prstGeom prst="rect">
            <a:avLst/>
          </a:prstGeom>
          <a:solidFill>
            <a:srgbClr val="5D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l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, রেখা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4E4E35-5686-4D6C-B3DD-2F8604F115FD}"/>
              </a:ext>
            </a:extLst>
          </p:cNvPr>
          <p:cNvSpPr txBox="1"/>
          <p:nvPr/>
        </p:nvSpPr>
        <p:spPr>
          <a:xfrm>
            <a:off x="3702570" y="724231"/>
            <a:ext cx="6423286" cy="830997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বিন্দুর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চলার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পথকে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রেখা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62336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0.48073 -0.00046 " pathEditMode="relative" rAng="0" ptsTypes="AA">
                                      <p:cBhvr>
                                        <p:cTn id="14" dur="2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36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A79DD6-7136-4141-BE87-1FB9A2ACFE3A}"/>
              </a:ext>
            </a:extLst>
          </p:cNvPr>
          <p:cNvSpPr txBox="1"/>
          <p:nvPr/>
        </p:nvSpPr>
        <p:spPr>
          <a:xfrm>
            <a:off x="4415110" y="502795"/>
            <a:ext cx="3361780" cy="646331"/>
          </a:xfrm>
          <a:prstGeom prst="rect">
            <a:avLst/>
          </a:prstGeom>
          <a:solidFill>
            <a:srgbClr val="FFC1E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দেখলাম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E0E6120-52C4-4858-AD47-264F9BB27642}"/>
              </a:ext>
            </a:extLst>
          </p:cNvPr>
          <p:cNvCxnSpPr>
            <a:cxnSpLocks/>
          </p:cNvCxnSpPr>
          <p:nvPr/>
        </p:nvCxnSpPr>
        <p:spPr>
          <a:xfrm>
            <a:off x="927652" y="3375991"/>
            <a:ext cx="429370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9397CFD3-1ED6-4901-9B24-FEB2CB2337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820"/>
          <a:stretch/>
        </p:blipFill>
        <p:spPr>
          <a:xfrm>
            <a:off x="6361043" y="2955330"/>
            <a:ext cx="4903305" cy="84132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19B153C-3D6D-4929-BFE7-A7A61E2582C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652" y="1971056"/>
            <a:ext cx="2698586" cy="241186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EFAD007-DA05-4398-B28C-248453DA2BD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821514"/>
            <a:ext cx="2698586" cy="241186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9A91F427-A691-4184-AB3F-8439934CD76C}"/>
              </a:ext>
            </a:extLst>
          </p:cNvPr>
          <p:cNvSpPr txBox="1"/>
          <p:nvPr/>
        </p:nvSpPr>
        <p:spPr>
          <a:xfrm>
            <a:off x="2231974" y="4720861"/>
            <a:ext cx="203728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রেখা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F1913C0-698D-4431-83A0-6A703A5EBCAC}"/>
              </a:ext>
            </a:extLst>
          </p:cNvPr>
          <p:cNvSpPr txBox="1"/>
          <p:nvPr/>
        </p:nvSpPr>
        <p:spPr>
          <a:xfrm>
            <a:off x="8326925" y="4670100"/>
            <a:ext cx="182741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বক্র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রেখা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473EF88-C90D-408F-AD95-7C48D361CE05}"/>
              </a:ext>
            </a:extLst>
          </p:cNvPr>
          <p:cNvSpPr txBox="1"/>
          <p:nvPr/>
        </p:nvSpPr>
        <p:spPr>
          <a:xfrm>
            <a:off x="2976575" y="4780927"/>
            <a:ext cx="623885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রেখা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রেখা ও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বক্র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রেখা</a:t>
            </a:r>
          </a:p>
        </p:txBody>
      </p:sp>
    </p:spTree>
    <p:extLst>
      <p:ext uri="{BB962C8B-B14F-4D97-AF65-F5344CB8AC3E}">
        <p14:creationId xmlns:p14="http://schemas.microsoft.com/office/powerpoint/2010/main" val="322713257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44444E-6 L 0.35221 -4.44444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0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463 0.02384 L 0.03463 0.02407 C 0.0375 0.01944 0.03997 0.01435 0.04323 0.01087 C 0.04544 0.00833 0.05052 0.00648 0.05052 0.00671 C 0.05182 0.00486 0.05312 0.0037 0.05429 0.00208 C 0.05521 0.00069 0.05573 -0.00139 0.05664 -0.00232 C 0.06471 -0.0095 0.0625 -0.00348 0.06901 -0.01112 C 0.06992 -0.01227 0.07044 -0.01459 0.07148 -0.01551 C 0.07461 -0.0176 0.07799 -0.01875 0.08125 -0.01991 C 0.09192 -0.02292 0.0862 -0.02153 0.09856 -0.02408 C 0.11106 -0.02292 0.1151 -0.02477 0.12435 -0.01991 C 0.12682 -0.01852 0.12929 -0.0169 0.13177 -0.01551 L 0.13541 -0.0132 L 0.13906 -0.01112 C 0.14036 -0.00973 0.1414 -0.00788 0.14284 -0.00672 C 0.14388 -0.00579 0.14531 -0.00579 0.14648 -0.00463 C 0.14739 -0.00348 0.14804 -0.00139 0.14896 -0.00024 C 0.15013 0.00138 0.15143 0.00277 0.1526 0.00416 C 0.15429 0.00625 0.15586 0.00856 0.15755 0.01087 C 0.17018 0.02685 0.15 0.00023 0.16614 0.02175 C 0.16927 0.03819 0.1651 0.01782 0.16979 0.03472 C 0.17044 0.0368 0.17044 0.03935 0.17109 0.04143 C 0.17526 0.05486 0.17422 0.05254 0.17968 0.05879 C 0.18125 0.0581 0.1832 0.05833 0.18463 0.05671 C 0.18698 0.05393 0.18867 0.0493 0.19075 0.04583 C 0.19153 0.04421 0.19205 0.04189 0.19323 0.04143 L 0.19804 0.03912 C 0.20078 0.03425 0.20429 0.02777 0.20794 0.02615 C 0.2233 0.01921 0.20416 0.028 0.21653 0.02175 C 0.21823 0.02083 0.21979 0.02037 0.22148 0.01944 C 0.22396 0.01828 0.2289 0.01504 0.2289 0.01527 C 0.22981 0.0155 0.2362 0.01828 0.2375 0.01944 C 0.24531 0.02777 0.23268 0.0206 0.24479 0.02615 C 0.24687 0.02962 0.24817 0.03541 0.25104 0.03703 C 0.26015 0.04236 0.25599 0.03935 0.26328 0.04583 C 0.2681 0.05439 0.26302 0.04652 0.2694 0.05231 C 0.2707 0.05347 0.272 0.05509 0.27317 0.05671 C 0.27396 0.05787 0.27448 0.06018 0.27552 0.06111 C 0.27786 0.06319 0.28047 0.06388 0.28294 0.0655 L 0.28659 0.06759 L 0.29036 0.0699 C 0.29531 0.06898 0.30026 0.06898 0.30508 0.06759 C 0.30768 0.06689 0.3125 0.06319 0.3125 0.06342 C 0.31367 0.0618 0.31484 0.05995 0.31614 0.05879 C 0.31731 0.05787 0.31875 0.05787 0.31979 0.05671 C 0.32122 0.05486 0.32213 0.05208 0.32356 0.05023 C 0.32461 0.04837 0.32604 0.04745 0.32721 0.04583 C 0.32851 0.04375 0.32942 0.04074 0.33086 0.03912 C 0.33086 0.03935 0.3401 0.03379 0.34192 0.03263 L 0.3457 0.03055 L 0.34935 0.02824 C 0.35547 0.02893 0.36172 0.0287 0.36784 0.03055 C 0.36927 0.03078 0.37018 0.03379 0.37148 0.03472 C 0.37383 0.0368 0.3789 0.03912 0.3789 0.03935 C 0.38008 0.04074 0.38125 0.04236 0.38255 0.04351 C 0.38437 0.04513 0.38958 0.04722 0.39114 0.04791 C 0.3983 0.06064 0.38802 0.04282 0.39726 0.05671 C 0.40677 0.0706 0.39557 0.05671 0.40468 0.06759 C 0.40638 0.07199 0.40716 0.07777 0.40963 0.08078 C 0.41289 0.08472 0.41588 0.0875 0.41823 0.09375 C 0.41901 0.09606 0.41966 0.09837 0.4207 0.10046 C 0.42213 0.10347 0.42565 0.10925 0.42565 0.10949 " pathEditMode="relative" rAng="0" ptsTypes="AAAAAAAAAAAAAAAAAAAAAAAAAAAAAAAAAAAAAAAAAAAAAAAAAAAAAAAAAAAAAA">
                                      <p:cBhvr>
                                        <p:cTn id="2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44" y="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5" grpId="0" animBg="1"/>
      <p:bldP spid="25" grpId="1" animBg="1"/>
      <p:bldP spid="26" grpId="0" animBg="1"/>
      <p:bldP spid="26" grpId="1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6DB0E6-8EA6-43DC-A02F-844FC40488F5}"/>
              </a:ext>
            </a:extLst>
          </p:cNvPr>
          <p:cNvSpPr txBox="1"/>
          <p:nvPr/>
        </p:nvSpPr>
        <p:spPr>
          <a:xfrm>
            <a:off x="4764156" y="410817"/>
            <a:ext cx="2663687" cy="92333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C6A30C-9D7F-433C-8A2B-6A63636C76C3}"/>
              </a:ext>
            </a:extLst>
          </p:cNvPr>
          <p:cNvSpPr txBox="1"/>
          <p:nvPr/>
        </p:nvSpPr>
        <p:spPr>
          <a:xfrm>
            <a:off x="2186609" y="2317741"/>
            <a:ext cx="1000539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একটি </a:t>
            </a: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রেখা </a:t>
            </a: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অঙ্কন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b="1" dirty="0">
              <a:solidFill>
                <a:srgbClr val="D60093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6C4943-4E66-434D-9E6C-8A4F15967B6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6316" y="2979460"/>
            <a:ext cx="2698586" cy="24118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445EA1A-3390-45C3-94A6-B58FEDFE57C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69042" y="2428948"/>
            <a:ext cx="2993883" cy="417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69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06 -0.22593 L -0.0806 -0.2257 C -0.08346 -0.22963 -0.08737 -0.23149 -0.08919 -0.23681 C -0.09023 -0.24005 -0.08841 -0.24422 -0.08789 -0.24769 C -0.0875 -0.2507 -0.0875 -0.25371 -0.08672 -0.25649 C -0.0862 -0.25834 -0.08516 -0.25973 -0.08425 -0.26088 C -0.08125 -0.26436 -0.07891 -0.26551 -0.07565 -0.26737 C -0.0707 -0.26459 -0.07188 -0.2669 -0.06953 -0.25649 C -0.06849 -0.25232 -0.06706 -0.24329 -0.06706 -0.24306 C -0.06706 -0.2426 -0.06432 -0.19862 -0.06706 -0.18866 C -0.06758 -0.18681 -0.06849 -0.1919 -0.06953 -0.19306 C -0.07096 -0.19491 -0.07266 -0.197 -0.07435 -0.19746 C -0.08086 -0.19908 -0.0875 -0.19885 -0.09414 -0.19954 C -0.0957 -0.20255 -0.09935 -0.20718 -0.09896 -0.21274 C -0.09805 -0.22663 -0.09675 -0.222 -0.09167 -0.22801 C -0.08685 -0.2338 -0.09167 -0.23195 -0.08542 -0.23681 C -0.08385 -0.23797 -0.08216 -0.2382 -0.0806 -0.23889 C -0.06862 -0.25487 -0.08138 -0.23936 -0.07201 -0.24769 C -0.06237 -0.25625 -0.07383 -0.24885 -0.06458 -0.2544 C -0.06328 -0.25579 -0.06237 -0.25857 -0.06094 -0.25857 C -0.05638 -0.25926 -0.05182 -0.25764 -0.0474 -0.25649 C -0.03789 -0.25417 -0.03776 -0.25371 -0.03138 -0.25 C -0.03177 -0.2463 -0.03151 -0.24213 -0.03255 -0.23889 C -0.03333 -0.23681 -0.03529 -0.23658 -0.03633 -0.23473 C -0.03737 -0.23288 -0.03763 -0.22963 -0.0388 -0.22801 C -0.03971 -0.22663 -0.04128 -0.22686 -0.04245 -0.22593 C -0.04557 -0.22315 -0.04635 -0.2213 -0.04857 -0.21713 C -0.04818 -0.21505 -0.04831 -0.21227 -0.0474 -0.21065 C -0.04648 -0.20903 -0.04479 -0.2095 -0.04362 -0.20834 C -0.03411 -0.2 -0.04557 -0.20741 -0.03633 -0.20186 C -0.03594 -0.19954 -0.03411 -0.197 -0.03503 -0.19538 C -0.03594 -0.19375 -0.0375 -0.19769 -0.0375 -0.19954 C -0.03867 -0.23982 -0.04284 -0.23519 -0.03255 -0.24121 C -0.02969 -0.24051 -0.02669 -0.24121 -0.02396 -0.23889 C -0.02188 -0.23727 -0.01914 -0.23033 -0.01914 -0.2301 C -0.01901 -0.2301 -0.01602 -0.20764 -0.01914 -0.20625 C -0.02109 -0.20533 -0.02148 -0.21204 -0.02279 -0.21505 C -0.02357 -0.21644 -0.02448 -0.2176 -0.02526 -0.21922 C -0.03138 -0.23311 -0.02422 -0.21968 -0.03008 -0.23033 C -0.0306 -0.23473 -0.03229 -0.23936 -0.03138 -0.24329 C -0.03073 -0.24607 -0.02813 -0.24561 -0.02643 -0.24561 C -0.01862 -0.24561 -0.01094 -0.24399 -0.00313 -0.24329 C -0.00273 -0.24051 -0.00247 -0.23727 -0.00182 -0.23473 C -0.0013 -0.23218 0.00052 -0.23079 0.00065 -0.22801 C 0.00091 -0.21575 -0.00026 -0.20325 -0.00065 -0.19098 C -0.00521 -0.21551 -0.00273 -0.19977 -0.00065 -0.25649 C -0.00052 -0.26065 0.00169 -0.26667 0.00299 -0.26968 C 0.00456 -0.27269 0.00794 -0.27825 0.00794 -0.27801 C 0.0095 -0.27801 0.02357 -0.27663 0.0276 -0.27408 C 0.02904 -0.27315 0.03008 -0.27107 0.03138 -0.26968 C 0.03216 -0.26737 0.03411 -0.26551 0.03385 -0.26297 C 0.03346 -0.26088 0.03125 -0.26181 0.03008 -0.26088 C 0.01693 -0.25093 0.03503 -0.26204 0.01784 -0.2544 C 0.01523 -0.25325 0.01042 -0.25 0.01042 -0.24977 C 0.01393 -0.23125 0.00885 -0.25996 0.01289 -0.21713 C 0.01328 -0.2125 0.01302 -0.20602 0.01536 -0.20394 L 0.02031 -0.19954 C 0.02318 -0.20047 0.0263 -0.19954 0.02891 -0.20186 C 0.03008 -0.20278 0.03034 -0.20602 0.03008 -0.20834 C 0.02982 -0.21042 0.02852 -0.21135 0.0276 -0.21274 C 0.01823 -0.22686 0.02682 -0.21204 0.01901 -0.22593 C 0.01771 -0.23264 0.01654 -0.23797 0.01654 -0.24561 C 0.01654 -0.24792 0.01654 -0.25139 0.01784 -0.25209 C 0.02214 -0.25463 0.02682 -0.25348 0.03138 -0.2544 C 0.03086 -0.25857 0.03138 -0.26366 0.03008 -0.26737 C 0.02943 -0.26945 0.02773 -0.26968 0.02643 -0.26968 C 0.02357 -0.26968 0.0207 -0.26806 0.01784 -0.26737 C 0.01602 -0.26644 0.00977 -0.26019 0.01289 -0.27408 C 0.01341 -0.27616 0.01536 -0.27547 0.01654 -0.27616 C 0.01979 -0.27547 0.02318 -0.275 0.02643 -0.27408 C 0.02773 -0.27362 0.02878 -0.27223 0.03008 -0.27176 C 0.03294 -0.27084 0.03581 -0.27061 0.03867 -0.26968 C 0.04036 -0.26899 0.0418 -0.26806 0.04362 -0.26737 C 0.05768 -0.26181 0.04271 -0.26829 0.05469 -0.26297 C 0.05898 -0.25533 0.05599 -0.25926 0.06458 -0.2544 L 0.06823 -0.25209 C 0.0694 -0.25139 0.07057 -0.25024 0.07187 -0.25 L 0.08047 -0.24769 C 0.08177 -0.247 0.08398 -0.24792 0.08424 -0.24561 C 0.0845 -0.24098 0.08242 -0.23681 0.08177 -0.23241 C 0.08138 -0.22963 0.08021 -0.22038 0.0793 -0.21713 C 0.07865 -0.21482 0.07799 -0.21227 0.07682 -0.21065 C 0.07578 -0.20903 0.07435 -0.20903 0.07318 -0.20834 C 0.07187 -0.20903 0.06875 -0.20857 0.0694 -0.21065 C 0.07096 -0.21505 0.07396 -0.2176 0.07682 -0.21922 L 0.08424 -0.22362 C 0.09219 -0.21899 0.08646 -0.22454 0.08906 -0.19954 C 0.08958 -0.19514 0.09154 -0.18658 0.09154 -0.18635 C 0.09245 -0.18866 0.09375 -0.19051 0.09401 -0.19306 C 0.09505 -0.20463 0.09557 -0.21644 0.09531 -0.22801 C 0.09518 -0.23079 0.09427 -0.2338 0.09284 -0.23473 C 0.08685 -0.23774 0.08047 -0.2375 0.07435 -0.23889 C 0.07187 -0.23959 0.0694 -0.24051 0.06693 -0.24121 C 0.08854 -0.2507 0.08398 -0.24954 0.12721 -0.24121 C 0.12891 -0.24098 0.12799 -0.23542 0.12852 -0.23241 C 0.12799 -0.23033 0.12812 -0.22755 0.12721 -0.22593 C 0.12513 -0.22223 0.11979 -0.21713 0.11979 -0.2169 C 0.11901 -0.21505 0.11745 -0.2132 0.11745 -0.21065 C 0.11745 -0.20579 0.12187 -0.20163 0.12357 -0.19954 C 0.12604 -0.18588 0.12422 -0.19329 0.12604 -0.21274 C 0.12656 -0.21875 0.12786 -0.22084 0.12969 -0.22593 C 0.13008 -0.23033 0.13151 -0.23473 0.13086 -0.23889 C 0.1306 -0.24144 0.12865 -0.24399 0.12721 -0.24329 C 0.12591 -0.24283 0.12656 -0.23889 0.12604 -0.23681 C 0.12539 -0.2345 0.12435 -0.23241 0.12357 -0.23033 C 0.12266 -0.22801 0.11836 -0.21829 0.11745 -0.21505 C 0.1168 -0.21297 0.11667 -0.21042 0.11615 -0.20834 C 0.11497 -0.20325 0.11354 -0.19815 0.1125 -0.19306 C 0.11159 -0.18866 0.10937 -0.17547 0.11003 -0.17987 C 0.11042 -0.18288 0.11029 -0.18612 0.1112 -0.18866 C 0.11289 -0.19306 0.11536 -0.19607 0.11745 -0.19954 L 0.12474 -0.21274 C 0.12604 -0.21505 0.12682 -0.21829 0.12852 -0.21922 C 0.12969 -0.22014 0.13099 -0.22038 0.13216 -0.22153 C 0.13477 -0.22408 0.13958 -0.23033 0.13958 -0.2301 C 0.147 -0.22639 0.14844 -0.22894 0.15182 -0.21713 C 0.15299 -0.21297 0.15352 -0.20834 0.1543 -0.20394 L 0.15547 -0.19746 C 0.15586 -0.20625 0.15443 -0.21598 0.15677 -0.22362 C 0.15768 -0.22686 0.1612 -0.22362 0.16289 -0.22153 C 0.16432 -0.21968 0.16445 -0.21551 0.16536 -0.21274 C 0.16602 -0.21042 0.16693 -0.20834 0.16771 -0.20625 C 0.16797 -0.20394 0.16771 -0.19862 0.16888 -0.19954 C 0.17044 -0.20093 0.16979 -0.20556 0.17018 -0.20834 C 0.17044 -0.21204 0.17096 -0.21575 0.17135 -0.21922 C 0.17161 -0.22963 0.17292 -0.23982 0.17253 -0.25 C 0.17253 -0.25209 0.17135 -0.25417 0.17018 -0.2544 C 0.16654 -0.25487 0.16289 -0.25278 0.15924 -0.25209 L 0.14935 -0.25 C 0.14089 -0.24491 0.1401 -0.24885 0.1444 -0.24121 C 0.16693 -0.2426 0.18945 -0.24283 0.21198 -0.24561 C 0.21471 -0.24584 0.2168 -0.24838 0.21927 -0.25 C 0.22487 -0.25325 0.222 -0.25116 0.22799 -0.25649 C 0.22721 -0.2544 0.22669 -0.25186 0.22565 -0.25 C 0.22448 -0.24815 0.22279 -0.24769 0.22187 -0.24561 C 0.2207 -0.24306 0.22044 -0.23936 0.21927 -0.23681 C 0.21797 -0.23357 0.21445 -0.22801 0.21445 -0.22778 C 0.2112 -0.21065 0.2112 -0.2169 0.21315 -0.19538 C 0.21354 -0.19306 0.21354 -0.19028 0.21445 -0.18866 C 0.21549 -0.18704 0.2168 -0.18727 0.2181 -0.18658 C 0.21836 -0.18635 0.22448 -0.17825 0.22565 -0.17987 C 0.22617 -0.18149 0.22409 -0.18311 0.22318 -0.18426 C 0.222 -0.18588 0.2207 -0.18727 0.21927 -0.18866 C 0.21849 -0.19098 0.21745 -0.19283 0.2168 -0.19538 C 0.21602 -0.19838 0.21484 -0.20788 0.21445 -0.21065 C 0.21484 -0.22014 0.21497 -0.22963 0.21562 -0.23889 C 0.21589 -0.2419 0.21602 -0.24514 0.2168 -0.24769 C 0.21784 -0.25 0.21914 -0.25116 0.2207 -0.25209 C 0.22292 -0.25394 0.22799 -0.25649 0.22799 -0.25625 L 0.24531 -0.2544 C 0.24687 -0.25325 0.24453 -0.24838 0.24401 -0.24561 C 0.24336 -0.24306 0.24219 -0.24098 0.24141 -0.23889 C 0.23971 -0.23588 0.23646 -0.23033 0.23646 -0.2301 C 0.23581 -0.22663 0.23398 -0.22084 0.23646 -0.21713 C 0.23958 -0.2132 0.24349 -0.21297 0.24648 -0.20834 C 0.25456 -0.19352 0.24167 -0.21621 0.2526 -0.19954 C 0.25443 -0.197 0.25586 -0.19422 0.25755 -0.19098 C 0.25833 -0.18866 0.26003 -0.18172 0.26003 -0.18426 C 0.26003 -0.1875 0.25833 -0.19005 0.25755 -0.19306 C 0.25703 -0.20973 0.25807 -0.22686 0.25638 -0.24329 C 0.25586 -0.24607 0.25339 -0.24075 0.2526 -0.23889 C 0.25091 -0.23635 0.25013 -0.23311 0.24896 -0.23033 C 0.24818 -0.22871 0.24714 -0.22732 0.24648 -0.22593 L 0.24401 -0.21274 C 0.24349 -0.21065 0.24349 -0.20788 0.24284 -0.20625 C 0.24062 -0.20186 0.23854 -0.19769 0.23646 -0.19306 C 0.23555 -0.19051 0.23477 -0.18727 0.23411 -0.18426 C 0.23359 -0.18218 0.23203 -0.1794 0.23281 -0.17778 C 0.23359 -0.17616 0.23529 -0.17917 0.23646 -0.17987 C 0.23776 -0.18357 0.23893 -0.1875 0.24023 -0.19098 C 0.24089 -0.1926 0.24206 -0.19352 0.24284 -0.19538 C 0.24453 -0.19954 0.24766 -0.20834 0.24766 -0.20811 C 0.24818 -0.21065 0.24818 -0.21297 0.24896 -0.21505 C 0.25026 -0.21945 0.25182 -0.22431 0.25391 -0.22801 C 0.25586 -0.23218 0.25703 -0.23357 0.25833 -0.23889 C 0.25937 -0.24098 0.2595 -0.24329 0.26003 -0.24561 C 0.26159 -0.24399 0.2638 -0.24375 0.26497 -0.24121 C 0.26575 -0.23889 0.26536 -0.23519 0.26575 -0.23241 C 0.26745 -0.22755 0.2694 -0.22732 0.27187 -0.22593 C 0.27656 -0.22084 0.27695 -0.21806 0.28307 -0.22362 C 0.28437 -0.22477 0.28503 -0.22801 0.28555 -0.23033 C 0.28542 -0.2338 0.28307 -0.24375 0.28437 -0.24121 C 0.28646 -0.23797 0.28685 -0.22801 0.28685 -0.22778 C 0.2862 -0.22223 0.28607 -0.21598 0.28437 -0.21065 C 0.28398 -0.20811 0.27943 -0.20811 0.2806 -0.20625 C 0.28268 -0.20301 0.28555 -0.20487 0.28802 -0.20394 C 0.29036 -0.20325 0.29245 -0.20255 0.29427 -0.20186 C 0.29609 -0.20047 0.29779 -0.19908 0.29922 -0.19746 C 0.30169 -0.19468 0.30664 -0.18866 0.30664 -0.18843 C 0.30716 -0.18588 0.30859 -0.18264 0.30781 -0.17987 C 0.30742 -0.17778 0.30534 -0.17663 0.30417 -0.17778 C 0.30286 -0.17871 0.30365 -0.18218 0.30286 -0.18426 C 0.30234 -0.18658 0.30143 -0.18866 0.30039 -0.19098 C 0.30013 -0.19607 0.29987 -0.20116 0.29922 -0.20625 C 0.29909 -0.20926 0.29844 -0.21204 0.29792 -0.21505 C 0.29544 -0.23704 0.29792 -0.22338 0.29544 -0.23681 C 0.29609 -0.23982 0.29596 -0.24306 0.29674 -0.24561 C 0.29857 -0.25 0.30286 -0.25093 0.30534 -0.25209 C 0.31003 -0.22801 0.30534 -0.25463 0.30781 -0.19306 C 0.30781 -0.19075 0.30872 -0.18866 0.30911 -0.18658 C 0.31029 -0.18936 0.31185 -0.1919 0.31276 -0.19538 C 0.31367 -0.19792 0.31367 -0.20116 0.31406 -0.20394 C 0.31432 -0.20625 0.31497 -0.20834 0.31523 -0.21065 C 0.31628 -0.21644 0.31523 -0.22385 0.31771 -0.22801 C 0.32721 -0.24491 0.32018 -0.23542 0.3276 -0.24121 C 0.3293 -0.24237 0.33086 -0.24445 0.33255 -0.24561 C 0.3349 -0.24723 0.33997 -0.25 0.33997 -0.24977 C 0.34115 -0.25139 0.34219 -0.25417 0.34362 -0.2544 C 0.35234 -0.2551 0.35924 -0.25394 0.36693 -0.25 C 0.36823 -0.24931 0.3694 -0.24838 0.3707 -0.24769 C 0.37031 -0.24051 0.37044 -0.23288 0.3694 -0.22593 C 0.3681 -0.21667 0.35586 -0.22408 0.37682 -0.21922 C 0.3681 -0.21413 0.37891 -0.22084 0.36823 -0.21274 C 0.36706 -0.21181 0.36575 -0.21135 0.36445 -0.21065 C 0.36094 -0.21274 0.36068 -0.21181 0.35833 -0.21713 C 0.35664 -0.2213 0.35352 -0.23033 0.35352 -0.2301 C 0.35299 -0.23311 0.35065 -0.23797 0.35221 -0.23889 C 0.35417 -0.24005 0.35547 -0.2345 0.35716 -0.23241 C 0.35716 -0.23218 0.36641 -0.22153 0.36823 -0.21922 L 0.37187 -0.21505 L 0.37552 -0.21065 C 0.37643 -0.20834 0.37747 -0.20649 0.37799 -0.20394 C 0.37891 -0.19977 0.37904 -0.19098 0.38047 -0.18658 C 0.38112 -0.18473 0.38216 -0.18357 0.38294 -0.18218 C 0.38685 -0.1926 0.3849 -0.18612 0.38789 -0.20186 L 0.38906 -0.20834 C 0.38945 -0.22223 0.3888 -0.23635 0.39036 -0.25 C 0.39062 -0.25209 0.39284 -0.25301 0.39401 -0.25209 C 0.39544 -0.25116 0.39557 -0.24769 0.39648 -0.24561 C 0.39727 -0.24399 0.39792 -0.2419 0.39896 -0.24121 C 0.4013 -0.23959 0.40391 -0.23982 0.40638 -0.23889 C 0.40872 -0.23982 0.4112 -0.24283 0.41367 -0.24121 C 0.41484 -0.24028 0.41276 -0.23681 0.4125 -0.23473 C 0.41198 -0.23102 0.41159 -0.22732 0.4112 -0.22362 C 0.41211 -0.22084 0.4125 -0.21737 0.41367 -0.21505 C 0.41458 -0.21297 0.41654 -0.21274 0.41745 -0.21065 C 0.41836 -0.20811 0.41823 -0.20463 0.41862 -0.20186 C 0.41745 -0.20116 0.41602 -0.2007 0.41497 -0.19954 C 0.41237 -0.197 0.40755 -0.19098 0.40755 -0.19075 C 0.40586 -0.19167 0.40404 -0.19144 0.4026 -0.19306 C 0.40143 -0.19445 0.40091 -0.19746 0.40013 -0.19954 C 0.39622 -0.21204 0.39961 -0.20487 0.39531 -0.21274 C 0.39479 -0.21575 0.39453 -0.21852 0.39401 -0.22153 C 0.39362 -0.22362 0.39232 -0.22593 0.39284 -0.22801 C 0.39336 -0.23056 0.39531 -0.23079 0.39648 -0.23241 C 0.3987 -0.23588 0.4 -0.24098 0.4026 -0.24329 C 0.40885 -0.24885 0.40599 -0.24584 0.4112 -0.25209 C 0.41159 -0.2544 0.41185 -0.25672 0.4125 -0.25857 C 0.41562 -0.26806 0.41992 -0.26204 0.42604 -0.26088 C 0.42773 -0.26019 0.43398 -0.25926 0.43333 -0.25209 C 0.43307 -0.24908 0.43073 -0.24815 0.42969 -0.24561 C 0.42865 -0.24283 0.42812 -0.23959 0.42721 -0.23681 C 0.42344 -0.225 0.42578 -0.23565 0.42357 -0.22362 C 0.42591 -0.21088 0.42305 -0.22246 0.43086 -0.20834 C 0.43646 -0.19838 0.42982 -0.20394 0.43698 -0.19954 C 0.44115 -0.17801 0.43581 -0.20278 0.43945 -0.23473 C 0.43958 -0.23681 0.44193 -0.23612 0.4431 -0.23681 C 0.44622 -0.23542 0.44883 -0.23588 0.45039 -0.23033 C 0.45156 -0.22616 0.45299 -0.21713 0.45299 -0.2169 C 0.45234 -0.21343 0.45312 -0.2088 0.45182 -0.20625 C 0.45104 -0.20463 0.44961 -0.20857 0.44922 -0.21065 C 0.44831 -0.21922 0.44961 -0.22848 0.44805 -0.23681 C 0.4474 -0.23982 0.44492 -0.23982 0.4431 -0.24121 C 0.44075 -0.24306 0.43698 -0.24445 0.43464 -0.24561 C 0.44375 -0.26181 0.43398 -0.2463 0.46393 -0.25209 C 0.46654 -0.25255 0.47148 -0.25649 0.47148 -0.25625 C 0.47682 -0.25579 0.48268 -0.25903 0.48698 -0.2544 C 0.48945 -0.25209 0.48659 -0.24561 0.4862 -0.24121 C 0.48542 -0.23612 0.48385 -0.2301 0.48203 -0.22593 C 0.48164 -0.22362 0.48086 -0.2213 0.47956 -0.21922 C 0.47852 -0.21598 0.47604 -0.2125 0.47383 -0.21065 C 0.47279 -0.2095 0.47148 -0.20903 0.47031 -0.20834 C 0.46966 -0.21135 0.46875 -0.21413 0.46888 -0.21713 C 0.46927 -0.2213 0.47357 -0.22292 0.47461 -0.22362 C 0.47643 -0.22315 0.48203 -0.22223 0.48203 -0.21713 C 0.48268 -0.21343 0.48164 -0.20973 0.48125 -0.20625 C 0.48164 -0.19954 0.48086 -0.19237 0.48203 -0.18658 C 0.48307 -0.18426 0.4845 -0.19051 0.4845 -0.19306 C 0.48581 -0.20093 0.48581 -0.20903 0.4862 -0.21713 C 0.48581 -0.22871 0.48568 -0.24051 0.4845 -0.25209 C 0.4845 -0.2544 0.48346 -0.25649 0.48359 -0.25857 C 0.48385 -0.26065 0.48542 -0.26158 0.4862 -0.26297 C 0.48893 -0.26227 0.49193 -0.26227 0.4944 -0.26088 C 0.49779 -0.25926 0.50039 -0.25625 0.50339 -0.2544 C 0.50625 -0.25232 0.50885 -0.25139 0.51172 -0.25 C 0.51276 -0.24838 0.51341 -0.24561 0.51419 -0.24561 C 0.51914 -0.24491 0.52513 -0.24815 0.53047 -0.24769 C 0.53646 -0.24746 0.54284 -0.24491 0.54896 -0.24329 C 0.54818 -0.24075 0.54544 -0.23056 0.54401 -0.22801 C 0.54154 -0.22454 0.53893 -0.22223 0.53646 -0.21922 C 0.53555 -0.21806 0.53503 -0.21644 0.53398 -0.21505 C 0.53398 -0.21135 0.53398 -0.20718 0.53542 -0.20394 C 0.53646 -0.20024 0.53893 -0.19838 0.54154 -0.19538 C 0.54245 -0.19399 0.54323 -0.19237 0.54401 -0.19098 C 0.54401 -0.19375 0.54466 -0.19676 0.54518 -0.19954 C 0.54544 -0.20186 0.54622 -0.20394 0.54635 -0.20625 C 0.54648 -0.21713 0.54727 -0.22801 0.54766 -0.23889 C 0.54896 -0.2375 0.55039 -0.23658 0.5513 -0.23473 C 0.55247 -0.23288 0.55286 -0.2301 0.55391 -0.22801 C 0.55391 -0.22639 0.55547 -0.22524 0.55625 -0.22362 C 0.55638 -0.222 0.56003 -0.21158 0.56003 -0.20834 C 0.56003 -0.20602 0.55885 -0.20394 0.55859 -0.20186 C 0.55781 -0.20325 0.55638 -0.2044 0.55625 -0.20625 C 0.55508 -0.21042 0.5556 -0.21598 0.55391 -0.21922 L 0.54896 -0.22801 C 0.54857 -0.2301 0.54622 -0.2419 0.54635 -0.24329 C 0.54648 -0.24584 0.54857 -0.24746 0.55013 -0.24769 C 0.55638 -0.24954 0.5638 -0.24931 0.57096 -0.25 C 0.57214 -0.25139 0.57318 -0.2544 0.57474 -0.2544 C 0.57695 -0.2544 0.57943 -0.25301 0.58086 -0.25 C 0.58216 -0.24676 0.57786 -0.24028 0.57708 -0.23889 C 0.57617 -0.23542 0.57617 -0.23149 0.57591 -0.22801 C 0.5724 -0.21088 0.56549 -0.23264 0.57474 -0.19098 C 0.57552 -0.1875 0.58437 -0.17987 0.58711 -0.17778 C 0.58099 -0.19885 0.58346 -0.18913 0.57969 -0.20625 C 0.57865 -0.21343 0.57865 -0.22084 0.57825 -0.22801 C 0.57825 -0.23033 0.57695 -0.23241 0.57708 -0.23473 C 0.57786 -0.24329 0.58359 -0.24352 0.58711 -0.24561 L 0.59062 -0.24769 L 0.61081 -0.24561 C 0.61328 -0.24468 0.61172 -0.23889 0.61029 -0.23681 C 0.60755 -0.23241 0.60312 -0.23264 0.60052 -0.22801 C 0.59714 -0.22176 0.59844 -0.22477 0.5944 -0.21922 C 0.59674 -0.20625 0.59349 -0.21852 0.60169 -0.20625 C 0.60286 -0.2044 0.60312 -0.20139 0.6043 -0.19954 C 0.60586 -0.19676 0.6082 -0.19538 0.61029 -0.19306 C 0.61081 -0.19098 0.61081 -0.18866 0.61081 -0.18658 C 0.61315 -0.18102 0.61432 -0.17963 0.61575 -0.17547 C 0.6168 -0.17778 0.61758 -0.17987 0.61784 -0.18218 C 0.62044 -0.25417 0.60677 -0.24491 0.6375 -0.24121 C 0.63802 -0.22593 0.63802 -0.21413 0.63984 -0.19954 C 0.64023 -0.19676 0.64049 -0.19375 0.64049 -0.19098 C 0.64141 -0.21204 0.6401 -0.23357 0.64219 -0.2544 C 0.64258 -0.25788 0.64518 -0.24908 0.64714 -0.24769 C 0.64987 -0.24607 0.65286 -0.2463 0.65547 -0.24561 C 0.65716 -0.24491 0.65794 -0.24491 0.6595 -0.24329 C 0.66042 -0.24167 0.66042 -0.23913 0.66042 -0.23681 C 0.6625 -0.22107 0.66211 -0.21019 0.66289 -0.19306 C 0.66289 -0.18936 0.66445 -0.18218 0.66445 -0.18195 L 0.6595 -0.17987 L 0.74805 -0.19746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4" dur="6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508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D77491E5-EEE7-456C-BFF4-EEBB515003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6707" y="3327479"/>
            <a:ext cx="2402032" cy="58043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356A69E-9D68-470B-8D1D-4E4412A41BB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58044" y="3113548"/>
            <a:ext cx="1243692" cy="76028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6645995-185C-4E1A-85AC-51AAC5C17F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9577" y="2883758"/>
            <a:ext cx="3511600" cy="42786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A03C420-5F3B-42B4-B46F-93C0AE617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1949" y="3268233"/>
            <a:ext cx="2402032" cy="5804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06E3716-29FB-4C06-9EC9-32DB961F64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6656" y="2896303"/>
            <a:ext cx="3542083" cy="102468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AF581A6-7C0C-48FA-8CE1-EEC38847A1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0077" y="2916659"/>
            <a:ext cx="3511600" cy="42786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79083E9-8055-4653-B104-8A0DAF79526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70077" y="3130590"/>
            <a:ext cx="1243692" cy="76028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B660D2D-D927-4953-94BC-AB47E03C45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524851"/>
            <a:ext cx="5827520" cy="1700464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124537C1-84C0-49FE-9772-55D76336A29D}"/>
              </a:ext>
            </a:extLst>
          </p:cNvPr>
          <p:cNvSpPr txBox="1"/>
          <p:nvPr/>
        </p:nvSpPr>
        <p:spPr>
          <a:xfrm>
            <a:off x="375333" y="979874"/>
            <a:ext cx="4235382" cy="646331"/>
          </a:xfrm>
          <a:prstGeom prst="rect">
            <a:avLst/>
          </a:prstGeom>
          <a:solidFill>
            <a:srgbClr val="FFC1E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398CFCD-35E7-4D59-8952-E88D3812BA13}"/>
              </a:ext>
            </a:extLst>
          </p:cNvPr>
          <p:cNvSpPr txBox="1"/>
          <p:nvPr/>
        </p:nvSpPr>
        <p:spPr>
          <a:xfrm>
            <a:off x="384430" y="1878519"/>
            <a:ext cx="4176656" cy="646331"/>
          </a:xfrm>
          <a:prstGeom prst="rect">
            <a:avLst/>
          </a:prstGeom>
          <a:solidFill>
            <a:srgbClr val="FFC1E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একটি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ঘনক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3CB6F71-45D4-4522-BD65-F9289DDF9306}"/>
              </a:ext>
            </a:extLst>
          </p:cNvPr>
          <p:cNvSpPr txBox="1"/>
          <p:nvPr/>
        </p:nvSpPr>
        <p:spPr>
          <a:xfrm>
            <a:off x="375333" y="2835285"/>
            <a:ext cx="4185753" cy="1200329"/>
          </a:xfrm>
          <a:prstGeom prst="rect">
            <a:avLst/>
          </a:prstGeom>
          <a:solidFill>
            <a:srgbClr val="FFC1E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একটি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ঘনকের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সমতল।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55D1982-031A-4D08-B431-4F51836EA634}"/>
              </a:ext>
            </a:extLst>
          </p:cNvPr>
          <p:cNvSpPr txBox="1"/>
          <p:nvPr/>
        </p:nvSpPr>
        <p:spPr>
          <a:xfrm>
            <a:off x="325705" y="4323815"/>
            <a:ext cx="4235382" cy="1754326"/>
          </a:xfrm>
          <a:prstGeom prst="rect">
            <a:avLst/>
          </a:prstGeom>
          <a:solidFill>
            <a:srgbClr val="FFC1E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আমরা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তল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বিশেষভাবে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এক্ষেত্রে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আমরা সমতল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D18410E-4DB3-4B03-9441-6D7FDEC4D9AA}"/>
              </a:ext>
            </a:extLst>
          </p:cNvPr>
          <p:cNvCxnSpPr/>
          <p:nvPr/>
        </p:nvCxnSpPr>
        <p:spPr>
          <a:xfrm>
            <a:off x="4736892" y="298184"/>
            <a:ext cx="0" cy="62209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D7E06644-9A83-4841-A1C4-582C4FDB71E7}"/>
              </a:ext>
            </a:extLst>
          </p:cNvPr>
          <p:cNvSpPr txBox="1"/>
          <p:nvPr/>
        </p:nvSpPr>
        <p:spPr>
          <a:xfrm>
            <a:off x="8299413" y="4847194"/>
            <a:ext cx="135910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তল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0257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7037E-7 L -0.00456 0.0872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4352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48148E-6 L 4.79167E-6 -1.48148E-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3125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7.40741E-7 L -0.14362 0.02847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87" y="1412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44444E-6 L 0.27409 -0.16875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98" y="-8449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6 L 0.10195 0.1719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1" y="8588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 L -0.23138 -0.21273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76" y="-1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6DB0E6-8EA6-43DC-A02F-844FC40488F5}"/>
              </a:ext>
            </a:extLst>
          </p:cNvPr>
          <p:cNvSpPr txBox="1"/>
          <p:nvPr/>
        </p:nvSpPr>
        <p:spPr>
          <a:xfrm>
            <a:off x="4764156" y="410817"/>
            <a:ext cx="2663687" cy="92333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C6A30C-9D7F-433C-8A2B-6A63636C76C3}"/>
              </a:ext>
            </a:extLst>
          </p:cNvPr>
          <p:cNvSpPr txBox="1"/>
          <p:nvPr/>
        </p:nvSpPr>
        <p:spPr>
          <a:xfrm>
            <a:off x="1991737" y="2105561"/>
            <a:ext cx="1000539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8000" b="1" dirty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ঘনকের সব পাশ </a:t>
            </a:r>
            <a:r>
              <a:rPr lang="en-US" sz="8000" b="1" dirty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_____</a:t>
            </a:r>
            <a:r>
              <a:rPr lang="as-IN" sz="8000" b="1" dirty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6C4943-4E66-434D-9E6C-8A4F15967B6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6316" y="2979460"/>
            <a:ext cx="2698586" cy="24118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589D4B-E045-47B6-987F-7ABF0FBF7E7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69041" y="2243015"/>
            <a:ext cx="3127274" cy="435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53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06 -0.22593 L -0.0806 -0.2257 C -0.08346 -0.22963 -0.08737 -0.23149 -0.08919 -0.23681 C -0.09023 -0.24005 -0.08841 -0.24422 -0.08789 -0.24769 C -0.0875 -0.2507 -0.0875 -0.25371 -0.08672 -0.25649 C -0.0862 -0.25834 -0.08516 -0.25973 -0.08425 -0.26088 C -0.08125 -0.26436 -0.07891 -0.26551 -0.07565 -0.26737 C -0.0707 -0.26459 -0.07188 -0.2669 -0.06953 -0.25649 C -0.06849 -0.25232 -0.06706 -0.24329 -0.06706 -0.24306 C -0.06706 -0.2426 -0.06432 -0.19862 -0.06706 -0.18866 C -0.06758 -0.18681 -0.06849 -0.1919 -0.06953 -0.19306 C -0.07096 -0.19491 -0.07266 -0.197 -0.07435 -0.19746 C -0.08086 -0.19908 -0.0875 -0.19885 -0.09414 -0.19954 C -0.0957 -0.20255 -0.09935 -0.20718 -0.09896 -0.21274 C -0.09805 -0.22663 -0.09675 -0.222 -0.09167 -0.22801 C -0.08685 -0.2338 -0.09167 -0.23195 -0.08542 -0.23681 C -0.08385 -0.23797 -0.08216 -0.2382 -0.0806 -0.23889 C -0.06862 -0.25487 -0.08138 -0.23936 -0.07201 -0.24769 C -0.06237 -0.25625 -0.07383 -0.24885 -0.06458 -0.2544 C -0.06328 -0.25579 -0.06237 -0.25857 -0.06094 -0.25857 C -0.05638 -0.25926 -0.05182 -0.25764 -0.0474 -0.25649 C -0.03789 -0.25417 -0.03776 -0.25371 -0.03138 -0.25 C -0.03177 -0.2463 -0.03151 -0.24213 -0.03255 -0.23889 C -0.03333 -0.23681 -0.03529 -0.23658 -0.03633 -0.23473 C -0.03737 -0.23288 -0.03763 -0.22963 -0.0388 -0.22801 C -0.03971 -0.22663 -0.04128 -0.22686 -0.04245 -0.22593 C -0.04557 -0.22315 -0.04635 -0.2213 -0.04857 -0.21713 C -0.04818 -0.21505 -0.04831 -0.21227 -0.0474 -0.21065 C -0.04648 -0.20903 -0.04479 -0.2095 -0.04362 -0.20834 C -0.03411 -0.2 -0.04557 -0.20741 -0.03633 -0.20186 C -0.03594 -0.19954 -0.03411 -0.197 -0.03503 -0.19538 C -0.03594 -0.19375 -0.0375 -0.19769 -0.0375 -0.19954 C -0.03867 -0.23982 -0.04284 -0.23519 -0.03255 -0.24121 C -0.02969 -0.24051 -0.02669 -0.24121 -0.02396 -0.23889 C -0.02188 -0.23727 -0.01914 -0.23033 -0.01914 -0.2301 C -0.01901 -0.2301 -0.01602 -0.20764 -0.01914 -0.20625 C -0.02109 -0.20533 -0.02148 -0.21204 -0.02279 -0.21505 C -0.02357 -0.21644 -0.02448 -0.2176 -0.02526 -0.21922 C -0.03138 -0.23311 -0.02422 -0.21968 -0.03008 -0.23033 C -0.0306 -0.23473 -0.03229 -0.23936 -0.03138 -0.24329 C -0.03073 -0.24607 -0.02813 -0.24561 -0.02643 -0.24561 C -0.01862 -0.24561 -0.01094 -0.24399 -0.00313 -0.24329 C -0.00273 -0.24051 -0.00247 -0.23727 -0.00182 -0.23473 C -0.0013 -0.23218 0.00052 -0.23079 0.00065 -0.22801 C 0.00091 -0.21575 -0.00026 -0.20325 -0.00065 -0.19098 C -0.00521 -0.21551 -0.00273 -0.19977 -0.00065 -0.25649 C -0.00052 -0.26065 0.00169 -0.26667 0.00299 -0.26968 C 0.00456 -0.27269 0.00794 -0.27825 0.00794 -0.27801 C 0.0095 -0.27801 0.02357 -0.27663 0.0276 -0.27408 C 0.02904 -0.27315 0.03008 -0.27107 0.03138 -0.26968 C 0.03216 -0.26737 0.03411 -0.26551 0.03385 -0.26297 C 0.03346 -0.26088 0.03125 -0.26181 0.03008 -0.26088 C 0.01693 -0.25093 0.03503 -0.26204 0.01784 -0.2544 C 0.01523 -0.25325 0.01042 -0.25 0.01042 -0.24977 C 0.01393 -0.23125 0.00885 -0.25996 0.01289 -0.21713 C 0.01328 -0.2125 0.01302 -0.20602 0.01536 -0.20394 L 0.02031 -0.19954 C 0.02318 -0.20047 0.0263 -0.19954 0.02891 -0.20186 C 0.03008 -0.20278 0.03034 -0.20602 0.03008 -0.20834 C 0.02982 -0.21042 0.02852 -0.21135 0.0276 -0.21274 C 0.01823 -0.22686 0.02682 -0.21204 0.01901 -0.22593 C 0.01771 -0.23264 0.01654 -0.23797 0.01654 -0.24561 C 0.01654 -0.24792 0.01654 -0.25139 0.01784 -0.25209 C 0.02214 -0.25463 0.02682 -0.25348 0.03138 -0.2544 C 0.03086 -0.25857 0.03138 -0.26366 0.03008 -0.26737 C 0.02943 -0.26945 0.02773 -0.26968 0.02643 -0.26968 C 0.02357 -0.26968 0.0207 -0.26806 0.01784 -0.26737 C 0.01602 -0.26644 0.00977 -0.26019 0.01289 -0.27408 C 0.01341 -0.27616 0.01536 -0.27547 0.01654 -0.27616 C 0.01979 -0.27547 0.02318 -0.275 0.02643 -0.27408 C 0.02773 -0.27362 0.02878 -0.27223 0.03008 -0.27176 C 0.03294 -0.27084 0.03581 -0.27061 0.03867 -0.26968 C 0.04036 -0.26899 0.0418 -0.26806 0.04362 -0.26737 C 0.05768 -0.26181 0.04271 -0.26829 0.05469 -0.26297 C 0.05898 -0.25533 0.05599 -0.25926 0.06458 -0.2544 L 0.06823 -0.25209 C 0.0694 -0.25139 0.07057 -0.25024 0.07187 -0.25 L 0.08047 -0.24769 C 0.08177 -0.247 0.08398 -0.24792 0.08424 -0.24561 C 0.0845 -0.24098 0.08242 -0.23681 0.08177 -0.23241 C 0.08138 -0.22963 0.08021 -0.22038 0.0793 -0.21713 C 0.07865 -0.21482 0.07799 -0.21227 0.07682 -0.21065 C 0.07578 -0.20903 0.07435 -0.20903 0.07318 -0.20834 C 0.07187 -0.20903 0.06875 -0.20857 0.0694 -0.21065 C 0.07096 -0.21505 0.07396 -0.2176 0.07682 -0.21922 L 0.08424 -0.22362 C 0.09219 -0.21899 0.08646 -0.22454 0.08906 -0.19954 C 0.08958 -0.19514 0.09154 -0.18658 0.09154 -0.18635 C 0.09245 -0.18866 0.09375 -0.19051 0.09401 -0.19306 C 0.09505 -0.20463 0.09557 -0.21644 0.09531 -0.22801 C 0.09518 -0.23079 0.09427 -0.2338 0.09284 -0.23473 C 0.08685 -0.23774 0.08047 -0.2375 0.07435 -0.23889 C 0.07187 -0.23959 0.0694 -0.24051 0.06693 -0.24121 C 0.08854 -0.2507 0.08398 -0.24954 0.12721 -0.24121 C 0.12891 -0.24098 0.12799 -0.23542 0.12852 -0.23241 C 0.12799 -0.23033 0.12812 -0.22755 0.12721 -0.22593 C 0.12513 -0.22223 0.11979 -0.21713 0.11979 -0.2169 C 0.11901 -0.21505 0.11745 -0.2132 0.11745 -0.21065 C 0.11745 -0.20579 0.12187 -0.20163 0.12357 -0.19954 C 0.12604 -0.18588 0.12422 -0.19329 0.12604 -0.21274 C 0.12656 -0.21875 0.12786 -0.22084 0.12969 -0.22593 C 0.13008 -0.23033 0.13151 -0.23473 0.13086 -0.23889 C 0.1306 -0.24144 0.12865 -0.24399 0.12721 -0.24329 C 0.12591 -0.24283 0.12656 -0.23889 0.12604 -0.23681 C 0.12539 -0.2345 0.12435 -0.23241 0.12357 -0.23033 C 0.12266 -0.22801 0.11836 -0.21829 0.11745 -0.21505 C 0.1168 -0.21297 0.11667 -0.21042 0.11615 -0.20834 C 0.11497 -0.20325 0.11354 -0.19815 0.1125 -0.19306 C 0.11159 -0.18866 0.10937 -0.17547 0.11003 -0.17987 C 0.11042 -0.18288 0.11029 -0.18612 0.1112 -0.18866 C 0.11289 -0.19306 0.11536 -0.19607 0.11745 -0.19954 L 0.12474 -0.21274 C 0.12604 -0.21505 0.12682 -0.21829 0.12852 -0.21922 C 0.12969 -0.22014 0.13099 -0.22038 0.13216 -0.22153 C 0.13477 -0.22408 0.13958 -0.23033 0.13958 -0.2301 C 0.147 -0.22639 0.14844 -0.22894 0.15182 -0.21713 C 0.15299 -0.21297 0.15352 -0.20834 0.1543 -0.20394 L 0.15547 -0.19746 C 0.15586 -0.20625 0.15443 -0.21598 0.15677 -0.22362 C 0.15768 -0.22686 0.1612 -0.22362 0.16289 -0.22153 C 0.16432 -0.21968 0.16445 -0.21551 0.16536 -0.21274 C 0.16602 -0.21042 0.16693 -0.20834 0.16771 -0.20625 C 0.16797 -0.20394 0.16771 -0.19862 0.16888 -0.19954 C 0.17044 -0.20093 0.16979 -0.20556 0.17018 -0.20834 C 0.17044 -0.21204 0.17096 -0.21575 0.17135 -0.21922 C 0.17161 -0.22963 0.17292 -0.23982 0.17253 -0.25 C 0.17253 -0.25209 0.17135 -0.25417 0.17018 -0.2544 C 0.16654 -0.25487 0.16289 -0.25278 0.15924 -0.25209 L 0.14935 -0.25 C 0.14089 -0.24491 0.1401 -0.24885 0.1444 -0.24121 C 0.16693 -0.2426 0.18945 -0.24283 0.21198 -0.24561 C 0.21471 -0.24584 0.2168 -0.24838 0.21927 -0.25 C 0.22487 -0.25325 0.222 -0.25116 0.22799 -0.25649 C 0.22721 -0.2544 0.22669 -0.25186 0.22565 -0.25 C 0.22448 -0.24815 0.22279 -0.24769 0.22187 -0.24561 C 0.2207 -0.24306 0.22044 -0.23936 0.21927 -0.23681 C 0.21797 -0.23357 0.21445 -0.22801 0.21445 -0.22778 C 0.2112 -0.21065 0.2112 -0.2169 0.21315 -0.19538 C 0.21354 -0.19306 0.21354 -0.19028 0.21445 -0.18866 C 0.21549 -0.18704 0.2168 -0.18727 0.2181 -0.18658 C 0.21836 -0.18635 0.22448 -0.17825 0.22565 -0.17987 C 0.22617 -0.18149 0.22409 -0.18311 0.22318 -0.18426 C 0.222 -0.18588 0.2207 -0.18727 0.21927 -0.18866 C 0.21849 -0.19098 0.21745 -0.19283 0.2168 -0.19538 C 0.21602 -0.19838 0.21484 -0.20788 0.21445 -0.21065 C 0.21484 -0.22014 0.21497 -0.22963 0.21562 -0.23889 C 0.21589 -0.2419 0.21602 -0.24514 0.2168 -0.24769 C 0.21784 -0.25 0.21914 -0.25116 0.2207 -0.25209 C 0.22292 -0.25394 0.22799 -0.25649 0.22799 -0.25625 L 0.24531 -0.2544 C 0.24687 -0.25325 0.24453 -0.24838 0.24401 -0.24561 C 0.24336 -0.24306 0.24219 -0.24098 0.24141 -0.23889 C 0.23971 -0.23588 0.23646 -0.23033 0.23646 -0.2301 C 0.23581 -0.22663 0.23398 -0.22084 0.23646 -0.21713 C 0.23958 -0.2132 0.24349 -0.21297 0.24648 -0.20834 C 0.25456 -0.19352 0.24167 -0.21621 0.2526 -0.19954 C 0.25443 -0.197 0.25586 -0.19422 0.25755 -0.19098 C 0.25833 -0.18866 0.26003 -0.18172 0.26003 -0.18426 C 0.26003 -0.1875 0.25833 -0.19005 0.25755 -0.19306 C 0.25703 -0.20973 0.25807 -0.22686 0.25638 -0.24329 C 0.25586 -0.24607 0.25339 -0.24075 0.2526 -0.23889 C 0.25091 -0.23635 0.25013 -0.23311 0.24896 -0.23033 C 0.24818 -0.22871 0.24714 -0.22732 0.24648 -0.22593 L 0.24401 -0.21274 C 0.24349 -0.21065 0.24349 -0.20788 0.24284 -0.20625 C 0.24062 -0.20186 0.23854 -0.19769 0.23646 -0.19306 C 0.23555 -0.19051 0.23477 -0.18727 0.23411 -0.18426 C 0.23359 -0.18218 0.23203 -0.1794 0.23281 -0.17778 C 0.23359 -0.17616 0.23529 -0.17917 0.23646 -0.17987 C 0.23776 -0.18357 0.23893 -0.1875 0.24023 -0.19098 C 0.24089 -0.1926 0.24206 -0.19352 0.24284 -0.19538 C 0.24453 -0.19954 0.24766 -0.20834 0.24766 -0.20811 C 0.24818 -0.21065 0.24818 -0.21297 0.24896 -0.21505 C 0.25026 -0.21945 0.25182 -0.22431 0.25391 -0.22801 C 0.25586 -0.23218 0.25703 -0.23357 0.25833 -0.23889 C 0.25937 -0.24098 0.2595 -0.24329 0.26003 -0.24561 C 0.26159 -0.24399 0.2638 -0.24375 0.26497 -0.24121 C 0.26575 -0.23889 0.26536 -0.23519 0.26575 -0.23241 C 0.26745 -0.22755 0.2694 -0.22732 0.27187 -0.22593 C 0.27656 -0.22084 0.27695 -0.21806 0.28307 -0.22362 C 0.28437 -0.22477 0.28503 -0.22801 0.28555 -0.23033 C 0.28542 -0.2338 0.28307 -0.24375 0.28437 -0.24121 C 0.28646 -0.23797 0.28685 -0.22801 0.28685 -0.22778 C 0.2862 -0.22223 0.28607 -0.21598 0.28437 -0.21065 C 0.28398 -0.20811 0.27943 -0.20811 0.2806 -0.20625 C 0.28268 -0.20301 0.28555 -0.20487 0.28802 -0.20394 C 0.29036 -0.20325 0.29245 -0.20255 0.29427 -0.20186 C 0.29609 -0.20047 0.29779 -0.19908 0.29922 -0.19746 C 0.30169 -0.19468 0.30664 -0.18866 0.30664 -0.18843 C 0.30716 -0.18588 0.30859 -0.18264 0.30781 -0.17987 C 0.30742 -0.17778 0.30534 -0.17663 0.30417 -0.17778 C 0.30286 -0.17871 0.30365 -0.18218 0.30286 -0.18426 C 0.30234 -0.18658 0.30143 -0.18866 0.30039 -0.19098 C 0.30013 -0.19607 0.29987 -0.20116 0.29922 -0.20625 C 0.29909 -0.20926 0.29844 -0.21204 0.29792 -0.21505 C 0.29544 -0.23704 0.29792 -0.22338 0.29544 -0.23681 C 0.29609 -0.23982 0.29596 -0.24306 0.29674 -0.24561 C 0.29857 -0.25 0.30286 -0.25093 0.30534 -0.25209 C 0.31003 -0.22801 0.30534 -0.25463 0.30781 -0.19306 C 0.30781 -0.19075 0.30872 -0.18866 0.30911 -0.18658 C 0.31029 -0.18936 0.31185 -0.1919 0.31276 -0.19538 C 0.31367 -0.19792 0.31367 -0.20116 0.31406 -0.20394 C 0.31432 -0.20625 0.31497 -0.20834 0.31523 -0.21065 C 0.31628 -0.21644 0.31523 -0.22385 0.31771 -0.22801 C 0.32721 -0.24491 0.32018 -0.23542 0.3276 -0.24121 C 0.3293 -0.24237 0.33086 -0.24445 0.33255 -0.24561 C 0.3349 -0.24723 0.33997 -0.25 0.33997 -0.24977 C 0.34115 -0.25139 0.34219 -0.25417 0.34362 -0.2544 C 0.35234 -0.2551 0.35924 -0.25394 0.36693 -0.25 C 0.36823 -0.24931 0.3694 -0.24838 0.3707 -0.24769 C 0.37031 -0.24051 0.37044 -0.23288 0.3694 -0.22593 C 0.3681 -0.21667 0.35586 -0.22408 0.37682 -0.21922 C 0.3681 -0.21413 0.37891 -0.22084 0.36823 -0.21274 C 0.36706 -0.21181 0.36575 -0.21135 0.36445 -0.21065 C 0.36094 -0.21274 0.36068 -0.21181 0.35833 -0.21713 C 0.35664 -0.2213 0.35352 -0.23033 0.35352 -0.2301 C 0.35299 -0.23311 0.35065 -0.23797 0.35221 -0.23889 C 0.35417 -0.24005 0.35547 -0.2345 0.35716 -0.23241 C 0.35716 -0.23218 0.36641 -0.22153 0.36823 -0.21922 L 0.37187 -0.21505 L 0.37552 -0.21065 C 0.37643 -0.20834 0.37747 -0.20649 0.37799 -0.20394 C 0.37891 -0.19977 0.37904 -0.19098 0.38047 -0.18658 C 0.38112 -0.18473 0.38216 -0.18357 0.38294 -0.18218 C 0.38685 -0.1926 0.3849 -0.18612 0.38789 -0.20186 L 0.38906 -0.20834 C 0.38945 -0.22223 0.3888 -0.23635 0.39036 -0.25 C 0.39062 -0.25209 0.39284 -0.25301 0.39401 -0.25209 C 0.39544 -0.25116 0.39557 -0.24769 0.39648 -0.24561 C 0.39727 -0.24399 0.39792 -0.2419 0.39896 -0.24121 C 0.4013 -0.23959 0.40391 -0.23982 0.40638 -0.23889 C 0.40872 -0.23982 0.4112 -0.24283 0.41367 -0.24121 C 0.41484 -0.24028 0.41276 -0.23681 0.4125 -0.23473 C 0.41198 -0.23102 0.41159 -0.22732 0.4112 -0.22362 C 0.41211 -0.22084 0.4125 -0.21737 0.41367 -0.21505 C 0.41458 -0.21297 0.41654 -0.21274 0.41745 -0.21065 C 0.41836 -0.20811 0.41823 -0.20463 0.41862 -0.20186 C 0.41745 -0.20116 0.41602 -0.2007 0.41497 -0.19954 C 0.41237 -0.197 0.40755 -0.19098 0.40755 -0.19075 C 0.40586 -0.19167 0.40404 -0.19144 0.4026 -0.19306 C 0.40143 -0.19445 0.40091 -0.19746 0.40013 -0.19954 C 0.39622 -0.21204 0.39961 -0.20487 0.39531 -0.21274 C 0.39479 -0.21575 0.39453 -0.21852 0.39401 -0.22153 C 0.39362 -0.22362 0.39232 -0.22593 0.39284 -0.22801 C 0.39336 -0.23056 0.39531 -0.23079 0.39648 -0.23241 C 0.3987 -0.23588 0.4 -0.24098 0.4026 -0.24329 C 0.40885 -0.24885 0.40599 -0.24584 0.4112 -0.25209 C 0.41159 -0.2544 0.41185 -0.25672 0.4125 -0.25857 C 0.41562 -0.26806 0.41992 -0.26204 0.42604 -0.26088 C 0.42773 -0.26019 0.43398 -0.25926 0.43333 -0.25209 C 0.43307 -0.24908 0.43073 -0.24815 0.42969 -0.24561 C 0.42865 -0.24283 0.42812 -0.23959 0.42721 -0.23681 C 0.42344 -0.225 0.42578 -0.23565 0.42357 -0.22362 C 0.42591 -0.21088 0.42305 -0.22246 0.43086 -0.20834 C 0.43646 -0.19838 0.42982 -0.20394 0.43698 -0.19954 C 0.44115 -0.17801 0.43581 -0.20278 0.43945 -0.23473 C 0.43958 -0.23681 0.44193 -0.23612 0.4431 -0.23681 C 0.44622 -0.23542 0.44883 -0.23588 0.45039 -0.23033 C 0.45156 -0.22616 0.45299 -0.21713 0.45299 -0.2169 C 0.45234 -0.21343 0.45312 -0.2088 0.45182 -0.20625 C 0.45104 -0.20463 0.44961 -0.20857 0.44922 -0.21065 C 0.44831 -0.21922 0.44961 -0.22848 0.44805 -0.23681 C 0.4474 -0.23982 0.44492 -0.23982 0.4431 -0.24121 C 0.44075 -0.24306 0.43698 -0.24445 0.43464 -0.24561 C 0.44375 -0.26181 0.43398 -0.2463 0.46393 -0.25209 C 0.46654 -0.25255 0.47148 -0.25649 0.47148 -0.25625 C 0.47682 -0.25579 0.48268 -0.25903 0.48698 -0.2544 C 0.48945 -0.25209 0.48659 -0.24561 0.4862 -0.24121 C 0.48542 -0.23612 0.48385 -0.2301 0.48203 -0.22593 C 0.48164 -0.22362 0.48086 -0.2213 0.47956 -0.21922 C 0.47852 -0.21598 0.47604 -0.2125 0.47383 -0.21065 C 0.47279 -0.2095 0.47148 -0.20903 0.47031 -0.20834 C 0.46966 -0.21135 0.46875 -0.21413 0.46888 -0.21713 C 0.46927 -0.2213 0.47357 -0.22292 0.47461 -0.22362 C 0.47643 -0.22315 0.48203 -0.22223 0.48203 -0.21713 C 0.48268 -0.21343 0.48164 -0.20973 0.48125 -0.20625 C 0.48164 -0.19954 0.48086 -0.19237 0.48203 -0.18658 C 0.48307 -0.18426 0.4845 -0.19051 0.4845 -0.19306 C 0.48581 -0.20093 0.48581 -0.20903 0.4862 -0.21713 C 0.48581 -0.22871 0.48568 -0.24051 0.4845 -0.25209 C 0.4845 -0.2544 0.48346 -0.25649 0.48359 -0.25857 C 0.48385 -0.26065 0.48542 -0.26158 0.4862 -0.26297 C 0.48893 -0.26227 0.49193 -0.26227 0.4944 -0.26088 C 0.49779 -0.25926 0.50039 -0.25625 0.50339 -0.2544 C 0.50625 -0.25232 0.50885 -0.25139 0.51172 -0.25 C 0.51276 -0.24838 0.51341 -0.24561 0.51419 -0.24561 C 0.51914 -0.24491 0.52513 -0.24815 0.53047 -0.24769 C 0.53646 -0.24746 0.54284 -0.24491 0.54896 -0.24329 C 0.54818 -0.24075 0.54544 -0.23056 0.54401 -0.22801 C 0.54154 -0.22454 0.53893 -0.22223 0.53646 -0.21922 C 0.53555 -0.21806 0.53503 -0.21644 0.53398 -0.21505 C 0.53398 -0.21135 0.53398 -0.20718 0.53542 -0.20394 C 0.53646 -0.20024 0.53893 -0.19838 0.54154 -0.19538 C 0.54245 -0.19399 0.54323 -0.19237 0.54401 -0.19098 C 0.54401 -0.19375 0.54466 -0.19676 0.54518 -0.19954 C 0.54544 -0.20186 0.54622 -0.20394 0.54635 -0.20625 C 0.54648 -0.21713 0.54727 -0.22801 0.54766 -0.23889 C 0.54896 -0.2375 0.55039 -0.23658 0.5513 -0.23473 C 0.55247 -0.23288 0.55286 -0.2301 0.55391 -0.22801 C 0.55391 -0.22639 0.55547 -0.22524 0.55625 -0.22362 C 0.55638 -0.222 0.56003 -0.21158 0.56003 -0.20834 C 0.56003 -0.20602 0.55885 -0.20394 0.55859 -0.20186 C 0.55781 -0.20325 0.55638 -0.2044 0.55625 -0.20625 C 0.55508 -0.21042 0.5556 -0.21598 0.55391 -0.21922 L 0.54896 -0.22801 C 0.54857 -0.2301 0.54622 -0.2419 0.54635 -0.24329 C 0.54648 -0.24584 0.54857 -0.24746 0.55013 -0.24769 C 0.55638 -0.24954 0.5638 -0.24931 0.57096 -0.25 C 0.57214 -0.25139 0.57318 -0.2544 0.57474 -0.2544 C 0.57695 -0.2544 0.57943 -0.25301 0.58086 -0.25 C 0.58216 -0.24676 0.57786 -0.24028 0.57708 -0.23889 C 0.57617 -0.23542 0.57617 -0.23149 0.57591 -0.22801 C 0.5724 -0.21088 0.56549 -0.23264 0.57474 -0.19098 C 0.57552 -0.1875 0.58437 -0.17987 0.58711 -0.17778 C 0.58099 -0.19885 0.58346 -0.18913 0.57969 -0.20625 C 0.57865 -0.21343 0.57865 -0.22084 0.57825 -0.22801 C 0.57825 -0.23033 0.57695 -0.23241 0.57708 -0.23473 C 0.57786 -0.24329 0.58359 -0.24352 0.58711 -0.24561 L 0.59062 -0.24769 L 0.61081 -0.24561 C 0.61328 -0.24468 0.61172 -0.23889 0.61029 -0.23681 C 0.60755 -0.23241 0.60312 -0.23264 0.60052 -0.22801 C 0.59714 -0.22176 0.59844 -0.22477 0.5944 -0.21922 C 0.59674 -0.20625 0.59349 -0.21852 0.60169 -0.20625 C 0.60286 -0.2044 0.60312 -0.20139 0.6043 -0.19954 C 0.60586 -0.19676 0.6082 -0.19538 0.61029 -0.19306 C 0.61081 -0.19098 0.61081 -0.18866 0.61081 -0.18658 C 0.61315 -0.18102 0.61432 -0.17963 0.61575 -0.17547 C 0.6168 -0.17778 0.61758 -0.17987 0.61784 -0.18218 C 0.62044 -0.25417 0.60677 -0.24491 0.6375 -0.24121 C 0.63802 -0.22593 0.63802 -0.21413 0.63984 -0.19954 C 0.64023 -0.19676 0.64049 -0.19375 0.64049 -0.19098 C 0.64141 -0.21204 0.6401 -0.23357 0.64219 -0.2544 C 0.64258 -0.25788 0.64518 -0.24908 0.64714 -0.24769 C 0.64987 -0.24607 0.65286 -0.2463 0.65547 -0.24561 C 0.65716 -0.24491 0.65794 -0.24491 0.6595 -0.24329 C 0.66042 -0.24167 0.66042 -0.23913 0.66042 -0.23681 C 0.6625 -0.22107 0.66211 -0.21019 0.66289 -0.19306 C 0.66289 -0.18936 0.66445 -0.18218 0.66445 -0.18195 L 0.6595 -0.17987 L 0.74805 -0.19746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4" dur="6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508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0AE4CA0-F558-4131-8BE2-1011A066CA42}"/>
              </a:ext>
            </a:extLst>
          </p:cNvPr>
          <p:cNvSpPr txBox="1"/>
          <p:nvPr/>
        </p:nvSpPr>
        <p:spPr>
          <a:xfrm>
            <a:off x="2799514" y="545173"/>
            <a:ext cx="5429119" cy="769441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পাচ্ছো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674EF73-83DC-4B68-AE1D-2781F66845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0" t="6238" r="86743" b="46844"/>
          <a:stretch/>
        </p:blipFill>
        <p:spPr>
          <a:xfrm>
            <a:off x="583097" y="344557"/>
            <a:ext cx="1987826" cy="3329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9FFB88-DCA7-4745-BD72-1373C2204B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4832" y="1919189"/>
            <a:ext cx="4349986" cy="4163559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B7D57750-6C68-47E4-9B05-4E4527DEEAD8}"/>
              </a:ext>
            </a:extLst>
          </p:cNvPr>
          <p:cNvSpPr/>
          <p:nvPr/>
        </p:nvSpPr>
        <p:spPr>
          <a:xfrm>
            <a:off x="2799514" y="477079"/>
            <a:ext cx="5429119" cy="1036717"/>
          </a:xfrm>
          <a:prstGeom prst="wedgeRoundRectCallout">
            <a:avLst>
              <a:gd name="adj1" fmla="val -68465"/>
              <a:gd name="adj2" fmla="val 98386"/>
              <a:gd name="adj3" fmla="val 16667"/>
            </a:avLst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F41A60-2FEE-40D7-B8B4-8C54A742BA8C}"/>
              </a:ext>
            </a:extLst>
          </p:cNvPr>
          <p:cNvSpPr txBox="1"/>
          <p:nvPr/>
        </p:nvSpPr>
        <p:spPr>
          <a:xfrm>
            <a:off x="3011548" y="613267"/>
            <a:ext cx="500504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একটি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বলের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ক্ষেত্র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কী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?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D04BF81-7ECB-4DB3-A349-841F13F78B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2486" y="344557"/>
            <a:ext cx="2410528" cy="2899883"/>
          </a:xfrm>
          <a:prstGeom prst="rect">
            <a:avLst/>
          </a:prstGeom>
        </p:spPr>
      </p:pic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882FC86C-AD54-4199-A131-2C53853EDE27}"/>
              </a:ext>
            </a:extLst>
          </p:cNvPr>
          <p:cNvSpPr/>
          <p:nvPr/>
        </p:nvSpPr>
        <p:spPr>
          <a:xfrm>
            <a:off x="2898905" y="534570"/>
            <a:ext cx="5429119" cy="1036717"/>
          </a:xfrm>
          <a:prstGeom prst="wedgeRoundRectCallout">
            <a:avLst>
              <a:gd name="adj1" fmla="val 83606"/>
              <a:gd name="adj2" fmla="val 83047"/>
              <a:gd name="adj3" fmla="val 16667"/>
            </a:avLst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D65A2C-49BF-4E42-AC0B-2AAEF703828C}"/>
              </a:ext>
            </a:extLst>
          </p:cNvPr>
          <p:cNvSpPr txBox="1"/>
          <p:nvPr/>
        </p:nvSpPr>
        <p:spPr>
          <a:xfrm>
            <a:off x="3260518" y="678811"/>
            <a:ext cx="47058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আমরা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বক্রতল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246358A-63C9-4188-87E5-4BB4DCE29623}"/>
              </a:ext>
            </a:extLst>
          </p:cNvPr>
          <p:cNvSpPr txBox="1"/>
          <p:nvPr/>
        </p:nvSpPr>
        <p:spPr>
          <a:xfrm>
            <a:off x="3401106" y="668207"/>
            <a:ext cx="451371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সমতল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বক্রতল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16E3B3-56ED-473C-A77A-BABB64101FE1}"/>
              </a:ext>
            </a:extLst>
          </p:cNvPr>
          <p:cNvSpPr txBox="1"/>
          <p:nvPr/>
        </p:nvSpPr>
        <p:spPr>
          <a:xfrm>
            <a:off x="7541072" y="4934891"/>
            <a:ext cx="30566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একটি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9BA2E2-C339-4C28-87BE-5D1D52D474B4}"/>
              </a:ext>
            </a:extLst>
          </p:cNvPr>
          <p:cNvSpPr txBox="1"/>
          <p:nvPr/>
        </p:nvSpPr>
        <p:spPr>
          <a:xfrm>
            <a:off x="7382407" y="4549447"/>
            <a:ext cx="38828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সমতল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60396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ythrough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6" grpId="0" animBg="1"/>
      <p:bldP spid="6" grpId="1" animBg="1"/>
      <p:bldP spid="8" grpId="0"/>
      <p:bldP spid="8" grpId="1"/>
      <p:bldP spid="13" grpId="0" animBg="1"/>
      <p:bldP spid="12" grpId="0"/>
      <p:bldP spid="12" grpId="1"/>
      <p:bldP spid="15" grpId="0"/>
      <p:bldP spid="16" grpId="0"/>
      <p:bldP spid="16" grpId="1"/>
      <p:bldP spid="14" grpId="0"/>
      <p:bldP spid="14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534F1A8-2532-4351-A019-E42F7B59F83E}"/>
              </a:ext>
            </a:extLst>
          </p:cNvPr>
          <p:cNvSpPr/>
          <p:nvPr/>
        </p:nvSpPr>
        <p:spPr>
          <a:xfrm>
            <a:off x="1648918" y="1469036"/>
            <a:ext cx="9533744" cy="4706912"/>
          </a:xfrm>
          <a:prstGeom prst="roundRect">
            <a:avLst>
              <a:gd name="adj" fmla="val 22718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E25F0198-0C8C-4106-A5C2-F47E0009E624}"/>
              </a:ext>
            </a:extLst>
          </p:cNvPr>
          <p:cNvSpPr/>
          <p:nvPr/>
        </p:nvSpPr>
        <p:spPr>
          <a:xfrm>
            <a:off x="3327814" y="2680665"/>
            <a:ext cx="6565693" cy="3013024"/>
          </a:xfrm>
          <a:prstGeom prst="parallelogram">
            <a:avLst>
              <a:gd name="adj" fmla="val 349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BFAA05E-678C-44BC-AC5D-CD75A02998CC}"/>
              </a:ext>
            </a:extLst>
          </p:cNvPr>
          <p:cNvCxnSpPr/>
          <p:nvPr/>
        </p:nvCxnSpPr>
        <p:spPr>
          <a:xfrm flipV="1">
            <a:off x="3306063" y="2680665"/>
            <a:ext cx="1064304" cy="3013024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AC1A7F0-2094-49D9-891A-791263617F0E}"/>
              </a:ext>
            </a:extLst>
          </p:cNvPr>
          <p:cNvCxnSpPr/>
          <p:nvPr/>
        </p:nvCxnSpPr>
        <p:spPr>
          <a:xfrm>
            <a:off x="4422098" y="2680665"/>
            <a:ext cx="5463913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2D9CD555-426D-428C-B6B0-75FFAAE9FDD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7814" y="4348702"/>
            <a:ext cx="2698586" cy="24118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250DCA3-7D31-4890-B463-204AD94DBFE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4602" y="1322244"/>
            <a:ext cx="2698586" cy="241186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3CE4E19-251D-4362-9166-8365B9905B25}"/>
              </a:ext>
            </a:extLst>
          </p:cNvPr>
          <p:cNvSpPr txBox="1"/>
          <p:nvPr/>
        </p:nvSpPr>
        <p:spPr>
          <a:xfrm>
            <a:off x="4721899" y="414462"/>
            <a:ext cx="4235382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AF97E0-5B1F-48F7-918B-8CF5A9A4FA36}"/>
              </a:ext>
            </a:extLst>
          </p:cNvPr>
          <p:cNvSpPr txBox="1"/>
          <p:nvPr/>
        </p:nvSpPr>
        <p:spPr>
          <a:xfrm>
            <a:off x="4950829" y="395086"/>
            <a:ext cx="3777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একটি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সাদা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কাগজ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3F6239-7795-4CC1-9A63-5FB0E22D52E2}"/>
              </a:ext>
            </a:extLst>
          </p:cNvPr>
          <p:cNvSpPr txBox="1"/>
          <p:nvPr/>
        </p:nvSpPr>
        <p:spPr>
          <a:xfrm>
            <a:off x="3939914" y="375710"/>
            <a:ext cx="5823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একটি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কাগজের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পার্শ্ব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একটি রেখা।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4138905-C99E-4571-99B1-2035E936AF8C}"/>
              </a:ext>
            </a:extLst>
          </p:cNvPr>
          <p:cNvSpPr txBox="1"/>
          <p:nvPr/>
        </p:nvSpPr>
        <p:spPr>
          <a:xfrm>
            <a:off x="2918633" y="451937"/>
            <a:ext cx="84708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পার্শ্ব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শীর্ষবিন্দু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একটি বিন্দু।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963D455-AE82-4D1C-B47D-452D3CDD73D9}"/>
              </a:ext>
            </a:extLst>
          </p:cNvPr>
          <p:cNvSpPr txBox="1"/>
          <p:nvPr/>
        </p:nvSpPr>
        <p:spPr>
          <a:xfrm>
            <a:off x="3116616" y="2186132"/>
            <a:ext cx="1113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বিন্দু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3CD5E68-AF2A-4C60-8194-00A20B421652}"/>
              </a:ext>
            </a:extLst>
          </p:cNvPr>
          <p:cNvSpPr/>
          <p:nvPr/>
        </p:nvSpPr>
        <p:spPr>
          <a:xfrm rot="21388156">
            <a:off x="4300135" y="2619607"/>
            <a:ext cx="170505" cy="158655"/>
          </a:xfrm>
          <a:prstGeom prst="ellipse">
            <a:avLst/>
          </a:prstGeom>
          <a:solidFill>
            <a:srgbClr val="C0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32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7037E-6 L 0.08724 -0.4361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62" y="-2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48148E-6 L 0.4444 0.00532 " pathEditMode="relative" rAng="0" ptsTypes="AA">
                                      <p:cBhvr>
                                        <p:cTn id="54" dur="2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14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12" grpId="1"/>
      <p:bldP spid="13" grpId="0"/>
      <p:bldP spid="13" grpId="1"/>
      <p:bldP spid="14" grpId="0"/>
      <p:bldP spid="14" grpId="1"/>
      <p:bldP spid="16" grpId="0"/>
      <p:bldP spid="17" grpId="0"/>
      <p:bldP spid="9" grpId="0" animBg="1"/>
      <p:bldP spid="9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58466FC-C952-431F-A401-C9E1D07056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182" y="1394310"/>
            <a:ext cx="11662506" cy="461921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2C86EC9-ED1D-41A4-A608-37A84AD6BC8D}"/>
              </a:ext>
            </a:extLst>
          </p:cNvPr>
          <p:cNvSpPr/>
          <p:nvPr/>
        </p:nvSpPr>
        <p:spPr>
          <a:xfrm>
            <a:off x="4688500" y="1394310"/>
            <a:ext cx="69740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IN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0BF8EF3-B45D-457A-BD69-5FCDECFB5DEA}"/>
              </a:ext>
            </a:extLst>
          </p:cNvPr>
          <p:cNvSpPr/>
          <p:nvPr/>
        </p:nvSpPr>
        <p:spPr>
          <a:xfrm>
            <a:off x="3984879" y="3566786"/>
            <a:ext cx="63385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IN" sz="4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বক্র রেখা আঁক?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60CB7FB-F18D-4C66-BBEB-149995EAF5A4}"/>
              </a:ext>
            </a:extLst>
          </p:cNvPr>
          <p:cNvSpPr/>
          <p:nvPr/>
        </p:nvSpPr>
        <p:spPr>
          <a:xfrm>
            <a:off x="3060855" y="4967193"/>
            <a:ext cx="87901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IN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সমতলের  উপরে  বক্রতল আঁক? </a:t>
            </a:r>
            <a:endParaRPr lang="en-US" sz="4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1C54ED5-4663-4BE1-86E3-ECEBBFFBB6FB}"/>
              </a:ext>
            </a:extLst>
          </p:cNvPr>
          <p:cNvSpPr txBox="1"/>
          <p:nvPr/>
        </p:nvSpPr>
        <p:spPr>
          <a:xfrm>
            <a:off x="3546064" y="1478486"/>
            <a:ext cx="8776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3421966-38CB-4BD0-BE80-A89D25137EB9}"/>
              </a:ext>
            </a:extLst>
          </p:cNvPr>
          <p:cNvSpPr txBox="1"/>
          <p:nvPr/>
        </p:nvSpPr>
        <p:spPr>
          <a:xfrm>
            <a:off x="2872339" y="2496701"/>
            <a:ext cx="8776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684C7E0-273F-4A51-95E6-D49B53F8C265}"/>
              </a:ext>
            </a:extLst>
          </p:cNvPr>
          <p:cNvSpPr txBox="1"/>
          <p:nvPr/>
        </p:nvSpPr>
        <p:spPr>
          <a:xfrm>
            <a:off x="2183225" y="3664227"/>
            <a:ext cx="8776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E90D1BF-4D24-4A7C-8414-D97414A71CDD}"/>
              </a:ext>
            </a:extLst>
          </p:cNvPr>
          <p:cNvSpPr txBox="1"/>
          <p:nvPr/>
        </p:nvSpPr>
        <p:spPr>
          <a:xfrm>
            <a:off x="1305595" y="4812944"/>
            <a:ext cx="8776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14361" y="337926"/>
            <a:ext cx="2236028" cy="83099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bn-BD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68036" y="1555431"/>
            <a:ext cx="64608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>
                <a:latin typeface="NikoshBAN" panose="02000000000000000000" pitchFamily="2" charset="0"/>
                <a:cs typeface="NikoshBAN" panose="02000000000000000000" pitchFamily="2" charset="0"/>
              </a:rPr>
              <a:t>বিন্দু কাকে 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বলে?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90114" y="2595356"/>
            <a:ext cx="69740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রেখা কত প্রকার? </a:t>
            </a:r>
          </a:p>
        </p:txBody>
      </p:sp>
    </p:spTree>
    <p:extLst>
      <p:ext uri="{BB962C8B-B14F-4D97-AF65-F5344CB8AC3E}">
        <p14:creationId xmlns:p14="http://schemas.microsoft.com/office/powerpoint/2010/main" val="147998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3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69076" y="596160"/>
            <a:ext cx="3453848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2828AF-4CDD-4F49-90D2-55F3DB46BB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532" y="2320976"/>
            <a:ext cx="12057467" cy="575622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61FD689-881C-429C-ABF5-A69A0D402172}"/>
              </a:ext>
            </a:extLst>
          </p:cNvPr>
          <p:cNvSpPr txBox="1"/>
          <p:nvPr/>
        </p:nvSpPr>
        <p:spPr>
          <a:xfrm>
            <a:off x="1696280" y="2105561"/>
            <a:ext cx="98910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l">
              <a:buFont typeface="Wingdings" panose="05000000000000000000" pitchFamily="2" charset="2"/>
              <a:buChar char="v"/>
            </a:pP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চারদিকের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জিনিস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বিন্দু,রেখা,সমতল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বক্রতল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খুঁজে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23207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11F181B-8C72-4410-9490-2927BB558B7E}"/>
              </a:ext>
            </a:extLst>
          </p:cNvPr>
          <p:cNvSpPr/>
          <p:nvPr/>
        </p:nvSpPr>
        <p:spPr>
          <a:xfrm>
            <a:off x="3316704" y="1004741"/>
            <a:ext cx="497337" cy="239764"/>
          </a:xfrm>
          <a:custGeom>
            <a:avLst/>
            <a:gdLst>
              <a:gd name="connsiteX0" fmla="*/ 314617 w 497337"/>
              <a:gd name="connsiteY0" fmla="*/ 0 h 239764"/>
              <a:gd name="connsiteX1" fmla="*/ 497337 w 497337"/>
              <a:gd name="connsiteY1" fmla="*/ 239764 h 239764"/>
              <a:gd name="connsiteX2" fmla="*/ 0 w 497337"/>
              <a:gd name="connsiteY2" fmla="*/ 239764 h 239764"/>
              <a:gd name="connsiteX3" fmla="*/ 314617 w 497337"/>
              <a:gd name="connsiteY3" fmla="*/ 0 h 239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7337" h="239764">
                <a:moveTo>
                  <a:pt x="314617" y="0"/>
                </a:moveTo>
                <a:lnTo>
                  <a:pt x="497337" y="239764"/>
                </a:lnTo>
                <a:lnTo>
                  <a:pt x="0" y="239764"/>
                </a:lnTo>
                <a:lnTo>
                  <a:pt x="314617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1F1F606-2F0C-4B15-B6E6-CF6776452C23}"/>
              </a:ext>
            </a:extLst>
          </p:cNvPr>
          <p:cNvSpPr/>
          <p:nvPr/>
        </p:nvSpPr>
        <p:spPr>
          <a:xfrm>
            <a:off x="980195" y="2878586"/>
            <a:ext cx="192273" cy="398827"/>
          </a:xfrm>
          <a:custGeom>
            <a:avLst/>
            <a:gdLst>
              <a:gd name="connsiteX0" fmla="*/ 192273 w 192273"/>
              <a:gd name="connsiteY0" fmla="*/ 0 h 398827"/>
              <a:gd name="connsiteX1" fmla="*/ 192273 w 192273"/>
              <a:gd name="connsiteY1" fmla="*/ 398827 h 398827"/>
              <a:gd name="connsiteX2" fmla="*/ 0 w 192273"/>
              <a:gd name="connsiteY2" fmla="*/ 146527 h 398827"/>
              <a:gd name="connsiteX3" fmla="*/ 192273 w 192273"/>
              <a:gd name="connsiteY3" fmla="*/ 0 h 398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273" h="398827">
                <a:moveTo>
                  <a:pt x="192273" y="0"/>
                </a:moveTo>
                <a:lnTo>
                  <a:pt x="192273" y="398827"/>
                </a:lnTo>
                <a:lnTo>
                  <a:pt x="0" y="146527"/>
                </a:lnTo>
                <a:lnTo>
                  <a:pt x="192273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3F56608-99A6-4B42-818A-74ACEE4328EF}"/>
              </a:ext>
            </a:extLst>
          </p:cNvPr>
          <p:cNvSpPr/>
          <p:nvPr/>
        </p:nvSpPr>
        <p:spPr>
          <a:xfrm>
            <a:off x="5594324" y="3580588"/>
            <a:ext cx="192273" cy="398828"/>
          </a:xfrm>
          <a:custGeom>
            <a:avLst/>
            <a:gdLst>
              <a:gd name="connsiteX0" fmla="*/ 0 w 192273"/>
              <a:gd name="connsiteY0" fmla="*/ 0 h 398828"/>
              <a:gd name="connsiteX1" fmla="*/ 192273 w 192273"/>
              <a:gd name="connsiteY1" fmla="*/ 252300 h 398828"/>
              <a:gd name="connsiteX2" fmla="*/ 0 w 192273"/>
              <a:gd name="connsiteY2" fmla="*/ 398828 h 398828"/>
              <a:gd name="connsiteX3" fmla="*/ 0 w 192273"/>
              <a:gd name="connsiteY3" fmla="*/ 0 h 398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273" h="398828">
                <a:moveTo>
                  <a:pt x="0" y="0"/>
                </a:moveTo>
                <a:lnTo>
                  <a:pt x="192273" y="252300"/>
                </a:lnTo>
                <a:lnTo>
                  <a:pt x="0" y="39882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9CD9B72-015A-4D6E-AFCC-B2958B226E8B}"/>
              </a:ext>
            </a:extLst>
          </p:cNvPr>
          <p:cNvSpPr/>
          <p:nvPr/>
        </p:nvSpPr>
        <p:spPr>
          <a:xfrm>
            <a:off x="2952752" y="5613495"/>
            <a:ext cx="497337" cy="239764"/>
          </a:xfrm>
          <a:custGeom>
            <a:avLst/>
            <a:gdLst>
              <a:gd name="connsiteX0" fmla="*/ 0 w 497337"/>
              <a:gd name="connsiteY0" fmla="*/ 0 h 239764"/>
              <a:gd name="connsiteX1" fmla="*/ 497337 w 497337"/>
              <a:gd name="connsiteY1" fmla="*/ 0 h 239764"/>
              <a:gd name="connsiteX2" fmla="*/ 182719 w 497337"/>
              <a:gd name="connsiteY2" fmla="*/ 239764 h 239764"/>
              <a:gd name="connsiteX3" fmla="*/ 0 w 497337"/>
              <a:gd name="connsiteY3" fmla="*/ 0 h 239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7337" h="239764">
                <a:moveTo>
                  <a:pt x="0" y="0"/>
                </a:moveTo>
                <a:lnTo>
                  <a:pt x="497337" y="0"/>
                </a:lnTo>
                <a:lnTo>
                  <a:pt x="182719" y="23976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14B826B0-F182-4666-AB05-258971549B94}"/>
              </a:ext>
            </a:extLst>
          </p:cNvPr>
          <p:cNvSpPr/>
          <p:nvPr/>
        </p:nvSpPr>
        <p:spPr>
          <a:xfrm>
            <a:off x="374047" y="398592"/>
            <a:ext cx="6018698" cy="6060816"/>
          </a:xfrm>
          <a:custGeom>
            <a:avLst/>
            <a:gdLst>
              <a:gd name="connsiteX0" fmla="*/ 3339117 w 6018698"/>
              <a:gd name="connsiteY0" fmla="*/ 0 h 6060816"/>
              <a:gd name="connsiteX1" fmla="*/ 3983771 w 6018698"/>
              <a:gd name="connsiteY1" fmla="*/ 845913 h 6060816"/>
              <a:gd name="connsiteX2" fmla="*/ 3983772 w 6018698"/>
              <a:gd name="connsiteY2" fmla="*/ 845913 h 6060816"/>
              <a:gd name="connsiteX3" fmla="*/ 5220277 w 6018698"/>
              <a:gd name="connsiteY3" fmla="*/ 2468453 h 6060816"/>
              <a:gd name="connsiteX4" fmla="*/ 5220277 w 6018698"/>
              <a:gd name="connsiteY4" fmla="*/ 2468452 h 6060816"/>
              <a:gd name="connsiteX5" fmla="*/ 6018698 w 6018698"/>
              <a:gd name="connsiteY5" fmla="*/ 3516138 h 6060816"/>
              <a:gd name="connsiteX6" fmla="*/ 5220277 w 6018698"/>
              <a:gd name="connsiteY6" fmla="*/ 4124600 h 6060816"/>
              <a:gd name="connsiteX7" fmla="*/ 5220277 w 6018698"/>
              <a:gd name="connsiteY7" fmla="*/ 4124601 h 6060816"/>
              <a:gd name="connsiteX8" fmla="*/ 3789586 w 6018698"/>
              <a:gd name="connsiteY8" fmla="*/ 5214903 h 6060816"/>
              <a:gd name="connsiteX9" fmla="*/ 2679581 w 6018698"/>
              <a:gd name="connsiteY9" fmla="*/ 6060816 h 6060816"/>
              <a:gd name="connsiteX10" fmla="*/ 2034927 w 6018698"/>
              <a:gd name="connsiteY10" fmla="*/ 5214903 h 6060816"/>
              <a:gd name="connsiteX11" fmla="*/ 2034926 w 6018698"/>
              <a:gd name="connsiteY11" fmla="*/ 5214903 h 6060816"/>
              <a:gd name="connsiteX12" fmla="*/ 798420 w 6018698"/>
              <a:gd name="connsiteY12" fmla="*/ 3592363 h 6060816"/>
              <a:gd name="connsiteX13" fmla="*/ 798420 w 6018698"/>
              <a:gd name="connsiteY13" fmla="*/ 3592362 h 6060816"/>
              <a:gd name="connsiteX14" fmla="*/ 0 w 6018698"/>
              <a:gd name="connsiteY14" fmla="*/ 2544677 h 6060816"/>
              <a:gd name="connsiteX15" fmla="*/ 798421 w 6018698"/>
              <a:gd name="connsiteY15" fmla="*/ 1936216 h 6060816"/>
              <a:gd name="connsiteX16" fmla="*/ 798421 w 6018698"/>
              <a:gd name="connsiteY16" fmla="*/ 2479993 h 6060816"/>
              <a:gd name="connsiteX17" fmla="*/ 606148 w 6018698"/>
              <a:gd name="connsiteY17" fmla="*/ 2626520 h 6060816"/>
              <a:gd name="connsiteX18" fmla="*/ 798421 w 6018698"/>
              <a:gd name="connsiteY18" fmla="*/ 2878820 h 6060816"/>
              <a:gd name="connsiteX19" fmla="*/ 798421 w 6018698"/>
              <a:gd name="connsiteY19" fmla="*/ 2878822 h 6060816"/>
              <a:gd name="connsiteX20" fmla="*/ 2578704 w 6018698"/>
              <a:gd name="connsiteY20" fmla="*/ 5214903 h 6060816"/>
              <a:gd name="connsiteX21" fmla="*/ 2578705 w 6018698"/>
              <a:gd name="connsiteY21" fmla="*/ 5214903 h 6060816"/>
              <a:gd name="connsiteX22" fmla="*/ 2761424 w 6018698"/>
              <a:gd name="connsiteY22" fmla="*/ 5454667 h 6060816"/>
              <a:gd name="connsiteX23" fmla="*/ 3076042 w 6018698"/>
              <a:gd name="connsiteY23" fmla="*/ 5214903 h 6060816"/>
              <a:gd name="connsiteX24" fmla="*/ 5220277 w 6018698"/>
              <a:gd name="connsiteY24" fmla="*/ 3580824 h 6060816"/>
              <a:gd name="connsiteX25" fmla="*/ 5220277 w 6018698"/>
              <a:gd name="connsiteY25" fmla="*/ 3580823 h 6060816"/>
              <a:gd name="connsiteX26" fmla="*/ 5412550 w 6018698"/>
              <a:gd name="connsiteY26" fmla="*/ 3434295 h 6060816"/>
              <a:gd name="connsiteX27" fmla="*/ 5220277 w 6018698"/>
              <a:gd name="connsiteY27" fmla="*/ 3181995 h 6060816"/>
              <a:gd name="connsiteX28" fmla="*/ 5220277 w 6018698"/>
              <a:gd name="connsiteY28" fmla="*/ 3181996 h 6060816"/>
              <a:gd name="connsiteX29" fmla="*/ 3439994 w 6018698"/>
              <a:gd name="connsiteY29" fmla="*/ 845913 h 6060816"/>
              <a:gd name="connsiteX30" fmla="*/ 3439993 w 6018698"/>
              <a:gd name="connsiteY30" fmla="*/ 845913 h 6060816"/>
              <a:gd name="connsiteX31" fmla="*/ 3257273 w 6018698"/>
              <a:gd name="connsiteY31" fmla="*/ 606149 h 6060816"/>
              <a:gd name="connsiteX32" fmla="*/ 2942656 w 6018698"/>
              <a:gd name="connsiteY32" fmla="*/ 845913 h 6060816"/>
              <a:gd name="connsiteX33" fmla="*/ 2229113 w 6018698"/>
              <a:gd name="connsiteY33" fmla="*/ 845913 h 6060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018698" h="6060816">
                <a:moveTo>
                  <a:pt x="3339117" y="0"/>
                </a:moveTo>
                <a:lnTo>
                  <a:pt x="3983771" y="845913"/>
                </a:lnTo>
                <a:lnTo>
                  <a:pt x="3983772" y="845913"/>
                </a:lnTo>
                <a:lnTo>
                  <a:pt x="5220277" y="2468453"/>
                </a:lnTo>
                <a:lnTo>
                  <a:pt x="5220277" y="2468452"/>
                </a:lnTo>
                <a:lnTo>
                  <a:pt x="6018698" y="3516138"/>
                </a:lnTo>
                <a:lnTo>
                  <a:pt x="5220277" y="4124600"/>
                </a:lnTo>
                <a:lnTo>
                  <a:pt x="5220277" y="4124601"/>
                </a:lnTo>
                <a:lnTo>
                  <a:pt x="3789586" y="5214903"/>
                </a:lnTo>
                <a:lnTo>
                  <a:pt x="2679581" y="6060816"/>
                </a:lnTo>
                <a:lnTo>
                  <a:pt x="2034927" y="5214903"/>
                </a:lnTo>
                <a:lnTo>
                  <a:pt x="2034926" y="5214903"/>
                </a:lnTo>
                <a:lnTo>
                  <a:pt x="798420" y="3592363"/>
                </a:lnTo>
                <a:lnTo>
                  <a:pt x="798420" y="3592362"/>
                </a:lnTo>
                <a:lnTo>
                  <a:pt x="0" y="2544677"/>
                </a:lnTo>
                <a:lnTo>
                  <a:pt x="798421" y="1936216"/>
                </a:lnTo>
                <a:lnTo>
                  <a:pt x="798421" y="2479993"/>
                </a:lnTo>
                <a:lnTo>
                  <a:pt x="606148" y="2626520"/>
                </a:lnTo>
                <a:lnTo>
                  <a:pt x="798421" y="2878820"/>
                </a:lnTo>
                <a:lnTo>
                  <a:pt x="798421" y="2878822"/>
                </a:lnTo>
                <a:lnTo>
                  <a:pt x="2578704" y="5214903"/>
                </a:lnTo>
                <a:lnTo>
                  <a:pt x="2578705" y="5214903"/>
                </a:lnTo>
                <a:lnTo>
                  <a:pt x="2761424" y="5454667"/>
                </a:lnTo>
                <a:lnTo>
                  <a:pt x="3076042" y="5214903"/>
                </a:lnTo>
                <a:lnTo>
                  <a:pt x="5220277" y="3580824"/>
                </a:lnTo>
                <a:lnTo>
                  <a:pt x="5220277" y="3580823"/>
                </a:lnTo>
                <a:lnTo>
                  <a:pt x="5412550" y="3434295"/>
                </a:lnTo>
                <a:lnTo>
                  <a:pt x="5220277" y="3181995"/>
                </a:lnTo>
                <a:lnTo>
                  <a:pt x="5220277" y="3181996"/>
                </a:lnTo>
                <a:lnTo>
                  <a:pt x="3439994" y="845913"/>
                </a:lnTo>
                <a:lnTo>
                  <a:pt x="3439993" y="845913"/>
                </a:lnTo>
                <a:lnTo>
                  <a:pt x="3257273" y="606149"/>
                </a:lnTo>
                <a:lnTo>
                  <a:pt x="2942656" y="845913"/>
                </a:lnTo>
                <a:lnTo>
                  <a:pt x="2229113" y="845913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8CCF542B-F9B5-4C3C-B370-D0EC8B39E1A6}"/>
              </a:ext>
            </a:extLst>
          </p:cNvPr>
          <p:cNvSpPr/>
          <p:nvPr/>
        </p:nvSpPr>
        <p:spPr>
          <a:xfrm>
            <a:off x="1172467" y="1244504"/>
            <a:ext cx="4421857" cy="4368990"/>
          </a:xfrm>
          <a:custGeom>
            <a:avLst/>
            <a:gdLst>
              <a:gd name="connsiteX0" fmla="*/ 4421857 w 4421857"/>
              <a:gd name="connsiteY0" fmla="*/ 3278688 h 4368990"/>
              <a:gd name="connsiteX1" fmla="*/ 4421857 w 4421857"/>
              <a:gd name="connsiteY1" fmla="*/ 4368990 h 4368990"/>
              <a:gd name="connsiteX2" fmla="*/ 2991166 w 4421857"/>
              <a:gd name="connsiteY2" fmla="*/ 4368990 h 4368990"/>
              <a:gd name="connsiteX3" fmla="*/ 0 w 4421857"/>
              <a:gd name="connsiteY3" fmla="*/ 2746450 h 4368990"/>
              <a:gd name="connsiteX4" fmla="*/ 1236506 w 4421857"/>
              <a:gd name="connsiteY4" fmla="*/ 4368990 h 4368990"/>
              <a:gd name="connsiteX5" fmla="*/ 0 w 4421857"/>
              <a:gd name="connsiteY5" fmla="*/ 4368990 h 4368990"/>
              <a:gd name="connsiteX6" fmla="*/ 3185352 w 4421857"/>
              <a:gd name="connsiteY6" fmla="*/ 0 h 4368990"/>
              <a:gd name="connsiteX7" fmla="*/ 4421857 w 4421857"/>
              <a:gd name="connsiteY7" fmla="*/ 0 h 4368990"/>
              <a:gd name="connsiteX8" fmla="*/ 4421857 w 4421857"/>
              <a:gd name="connsiteY8" fmla="*/ 1622540 h 4368990"/>
              <a:gd name="connsiteX9" fmla="*/ 1430693 w 4421857"/>
              <a:gd name="connsiteY9" fmla="*/ 0 h 4368990"/>
              <a:gd name="connsiteX10" fmla="*/ 2144236 w 4421857"/>
              <a:gd name="connsiteY10" fmla="*/ 0 h 4368990"/>
              <a:gd name="connsiteX11" fmla="*/ 2641573 w 4421857"/>
              <a:gd name="connsiteY11" fmla="*/ 0 h 4368990"/>
              <a:gd name="connsiteX12" fmla="*/ 4421856 w 4421857"/>
              <a:gd name="connsiteY12" fmla="*/ 2336083 h 4368990"/>
              <a:gd name="connsiteX13" fmla="*/ 4421856 w 4421857"/>
              <a:gd name="connsiteY13" fmla="*/ 2734911 h 4368990"/>
              <a:gd name="connsiteX14" fmla="*/ 2277621 w 4421857"/>
              <a:gd name="connsiteY14" fmla="*/ 4368990 h 4368990"/>
              <a:gd name="connsiteX15" fmla="*/ 1780284 w 4421857"/>
              <a:gd name="connsiteY15" fmla="*/ 4368990 h 4368990"/>
              <a:gd name="connsiteX16" fmla="*/ 0 w 4421857"/>
              <a:gd name="connsiteY16" fmla="*/ 2032907 h 4368990"/>
              <a:gd name="connsiteX17" fmla="*/ 0 w 4421857"/>
              <a:gd name="connsiteY17" fmla="*/ 1634080 h 4368990"/>
              <a:gd name="connsiteX18" fmla="*/ 0 w 4421857"/>
              <a:gd name="connsiteY18" fmla="*/ 1090303 h 4368990"/>
              <a:gd name="connsiteX19" fmla="*/ 1 w 4421857"/>
              <a:gd name="connsiteY19" fmla="*/ 1090302 h 4368990"/>
              <a:gd name="connsiteX20" fmla="*/ 1 w 4421857"/>
              <a:gd name="connsiteY20" fmla="*/ 1 h 4368990"/>
              <a:gd name="connsiteX21" fmla="*/ 1430692 w 4421857"/>
              <a:gd name="connsiteY21" fmla="*/ 1 h 4368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421857" h="4368990">
                <a:moveTo>
                  <a:pt x="4421857" y="3278688"/>
                </a:moveTo>
                <a:lnTo>
                  <a:pt x="4421857" y="4368990"/>
                </a:lnTo>
                <a:lnTo>
                  <a:pt x="2991166" y="4368990"/>
                </a:lnTo>
                <a:close/>
                <a:moveTo>
                  <a:pt x="0" y="2746450"/>
                </a:moveTo>
                <a:lnTo>
                  <a:pt x="1236506" y="4368990"/>
                </a:lnTo>
                <a:lnTo>
                  <a:pt x="0" y="4368990"/>
                </a:lnTo>
                <a:close/>
                <a:moveTo>
                  <a:pt x="3185352" y="0"/>
                </a:moveTo>
                <a:lnTo>
                  <a:pt x="4421857" y="0"/>
                </a:lnTo>
                <a:lnTo>
                  <a:pt x="4421857" y="1622540"/>
                </a:lnTo>
                <a:close/>
                <a:moveTo>
                  <a:pt x="1430693" y="0"/>
                </a:moveTo>
                <a:lnTo>
                  <a:pt x="2144236" y="0"/>
                </a:lnTo>
                <a:lnTo>
                  <a:pt x="2641573" y="0"/>
                </a:lnTo>
                <a:lnTo>
                  <a:pt x="4421856" y="2336083"/>
                </a:lnTo>
                <a:lnTo>
                  <a:pt x="4421856" y="2734911"/>
                </a:lnTo>
                <a:lnTo>
                  <a:pt x="2277621" y="4368990"/>
                </a:lnTo>
                <a:lnTo>
                  <a:pt x="1780284" y="4368990"/>
                </a:lnTo>
                <a:lnTo>
                  <a:pt x="0" y="2032907"/>
                </a:lnTo>
                <a:lnTo>
                  <a:pt x="0" y="1634080"/>
                </a:lnTo>
                <a:lnTo>
                  <a:pt x="0" y="1090303"/>
                </a:lnTo>
                <a:lnTo>
                  <a:pt x="1" y="1090302"/>
                </a:lnTo>
                <a:lnTo>
                  <a:pt x="1" y="1"/>
                </a:lnTo>
                <a:lnTo>
                  <a:pt x="1430692" y="1"/>
                </a:lnTo>
                <a:close/>
              </a:path>
            </a:pathLst>
          </a:cu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4D61316-FC8B-4164-8734-48892DE4FE02}"/>
              </a:ext>
            </a:extLst>
          </p:cNvPr>
          <p:cNvSpPr txBox="1"/>
          <p:nvPr/>
        </p:nvSpPr>
        <p:spPr>
          <a:xfrm>
            <a:off x="5838755" y="1124623"/>
            <a:ext cx="5078411" cy="3477875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পস্থাপনায়</a:t>
            </a:r>
            <a:endParaRPr lang="bn-IN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দিলারা খানম </a:t>
            </a:r>
          </a:p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</a:p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জামিরা আদর্শ সর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প্রাথ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বিদ্যা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ফুলতলা, খুলনা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7A8F41-88D9-4DE2-9758-E8259DAD085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4897"/>
          <a:stretch/>
        </p:blipFill>
        <p:spPr>
          <a:xfrm flipH="1">
            <a:off x="412952" y="3979416"/>
            <a:ext cx="11366091" cy="259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55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7" grpId="0" animBg="1"/>
      <p:bldP spid="15" grpId="0" animBg="1"/>
      <p:bldP spid="13" grpId="0" animBg="1"/>
      <p:bldP spid="28" grpId="0" animBg="1"/>
      <p:bldP spid="21" grpId="0" animBg="1"/>
      <p:bldP spid="2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tus Flower – Like Barley Bending">
            <a:extLst>
              <a:ext uri="{FF2B5EF4-FFF2-40B4-BE49-F238E27FC236}">
                <a16:creationId xmlns:a16="http://schemas.microsoft.com/office/drawing/2014/main" id="{6E13F771-E846-45EA-9CE4-77866FAA493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30" y="1135918"/>
            <a:ext cx="6743788" cy="489012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B11949C2-3FCA-4529-BD0F-9AF74195A287}"/>
              </a:ext>
            </a:extLst>
          </p:cNvPr>
          <p:cNvSpPr/>
          <p:nvPr/>
        </p:nvSpPr>
        <p:spPr>
          <a:xfrm>
            <a:off x="806170" y="1205041"/>
            <a:ext cx="6557307" cy="4751882"/>
          </a:xfrm>
          <a:prstGeom prst="ellipse">
            <a:avLst/>
          </a:prstGeom>
          <a:noFill/>
          <a:ln w="76200"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5BF6B4-02BD-4090-9088-891D075546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683" r="13238"/>
          <a:stretch/>
        </p:blipFill>
        <p:spPr>
          <a:xfrm>
            <a:off x="7710749" y="2188564"/>
            <a:ext cx="3483507" cy="313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25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590DBDD-983F-492C-9C45-D3B05969DF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092" y="477078"/>
            <a:ext cx="11366091" cy="59575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EC42BB1-D057-409C-BC1F-3B76FB33E337}"/>
              </a:ext>
            </a:extLst>
          </p:cNvPr>
          <p:cNvSpPr txBox="1"/>
          <p:nvPr/>
        </p:nvSpPr>
        <p:spPr>
          <a:xfrm>
            <a:off x="3658164" y="1230256"/>
            <a:ext cx="5796643" cy="353943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bn-IN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 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bn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জ্যামিতি</a:t>
            </a:r>
            <a:r>
              <a:rPr lang="bn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4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</a:t>
            </a:r>
            <a:r>
              <a:rPr lang="en-US" sz="4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as-IN" sz="4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বিন্দু, রেখা এবং তল</a:t>
            </a:r>
          </a:p>
          <a:p>
            <a:pPr algn="ctr"/>
            <a:r>
              <a:rPr lang="bn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</a:t>
            </a:r>
            <a:endParaRPr lang="en-US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FD08F65-C95D-494E-846F-C3FA2A7754A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4897"/>
          <a:stretch/>
        </p:blipFill>
        <p:spPr>
          <a:xfrm flipH="1">
            <a:off x="412952" y="3357154"/>
            <a:ext cx="11366091" cy="321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13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BD203F2-FD80-4D2A-8807-8DA18AC0CBB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185" y="375097"/>
            <a:ext cx="11427629" cy="610780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124142" y="621139"/>
            <a:ext cx="4698722" cy="769441"/>
          </a:xfrm>
          <a:prstGeom prst="rect">
            <a:avLst/>
          </a:prstGeom>
          <a:ln>
            <a:solidFill>
              <a:srgbClr val="800080"/>
            </a:solidFill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পাচ্ছো</a:t>
            </a:r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0B3C41-AB04-4CBF-B51D-6DBF7F9E8E21}"/>
              </a:ext>
            </a:extLst>
          </p:cNvPr>
          <p:cNvSpPr txBox="1"/>
          <p:nvPr/>
        </p:nvSpPr>
        <p:spPr>
          <a:xfrm>
            <a:off x="1963712" y="621139"/>
            <a:ext cx="8016946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অনুমান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আমরা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করবো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599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9FAD57-C1C2-4B5A-AE2A-8002739A1C2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627" y="373336"/>
            <a:ext cx="11446013" cy="6113073"/>
          </a:xfrm>
          <a:prstGeom prst="rect">
            <a:avLst/>
          </a:prstGeom>
        </p:spPr>
      </p:pic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10CF7C7B-A0B4-405B-A146-E8C0E696E5B7}"/>
              </a:ext>
            </a:extLst>
          </p:cNvPr>
          <p:cNvSpPr/>
          <p:nvPr/>
        </p:nvSpPr>
        <p:spPr>
          <a:xfrm rot="14758862">
            <a:off x="3607520" y="-1373709"/>
            <a:ext cx="6519421" cy="12977616"/>
          </a:xfrm>
          <a:custGeom>
            <a:avLst/>
            <a:gdLst>
              <a:gd name="connsiteX0" fmla="*/ 5561545 w 6519421"/>
              <a:gd name="connsiteY0" fmla="*/ 12911788 h 12911788"/>
              <a:gd name="connsiteX1" fmla="*/ 0 w 6519421"/>
              <a:gd name="connsiteY1" fmla="*/ 10433423 h 12911788"/>
              <a:gd name="connsiteX2" fmla="*/ 4649398 w 6519421"/>
              <a:gd name="connsiteY2" fmla="*/ 0 h 12911788"/>
              <a:gd name="connsiteX3" fmla="*/ 6519421 w 6519421"/>
              <a:gd name="connsiteY3" fmla="*/ 833330 h 12911788"/>
              <a:gd name="connsiteX4" fmla="*/ 6470780 w 6519421"/>
              <a:gd name="connsiteY4" fmla="*/ 885381 h 12911788"/>
              <a:gd name="connsiteX5" fmla="*/ 4338421 w 6519421"/>
              <a:gd name="connsiteY5" fmla="*/ 7704621 h 12911788"/>
              <a:gd name="connsiteX6" fmla="*/ 5554603 w 6519421"/>
              <a:gd name="connsiteY6" fmla="*/ 12899144 h 12911788"/>
              <a:gd name="connsiteX7" fmla="*/ 5561545 w 6519421"/>
              <a:gd name="connsiteY7" fmla="*/ 12911788 h 12911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9421" h="12911788">
                <a:moveTo>
                  <a:pt x="5561545" y="12911788"/>
                </a:moveTo>
                <a:lnTo>
                  <a:pt x="0" y="10433423"/>
                </a:lnTo>
                <a:lnTo>
                  <a:pt x="4649398" y="0"/>
                </a:lnTo>
                <a:lnTo>
                  <a:pt x="6519421" y="833330"/>
                </a:lnTo>
                <a:lnTo>
                  <a:pt x="6470780" y="885381"/>
                </a:lnTo>
                <a:cubicBezTo>
                  <a:pt x="5150642" y="2374233"/>
                  <a:pt x="4302216" y="4877805"/>
                  <a:pt x="4338421" y="7704621"/>
                </a:cubicBezTo>
                <a:cubicBezTo>
                  <a:pt x="4363765" y="9683391"/>
                  <a:pt x="4818378" y="11492723"/>
                  <a:pt x="5554603" y="12899144"/>
                </a:cubicBezTo>
                <a:lnTo>
                  <a:pt x="5561545" y="12911788"/>
                </a:lnTo>
                <a:close/>
              </a:path>
            </a:pathLst>
          </a:custGeom>
          <a:solidFill>
            <a:schemeClr val="tx2">
              <a:lumMod val="40000"/>
              <a:lumOff val="6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AA715844-2156-4B75-8AEC-B87D01D2643F}"/>
              </a:ext>
            </a:extLst>
          </p:cNvPr>
          <p:cNvSpPr/>
          <p:nvPr/>
        </p:nvSpPr>
        <p:spPr>
          <a:xfrm>
            <a:off x="3071182" y="371057"/>
            <a:ext cx="8393868" cy="4103098"/>
          </a:xfrm>
          <a:custGeom>
            <a:avLst/>
            <a:gdLst>
              <a:gd name="connsiteX0" fmla="*/ 8219678 w 8393868"/>
              <a:gd name="connsiteY0" fmla="*/ 0 h 4103098"/>
              <a:gd name="connsiteX1" fmla="*/ 8393868 w 8393868"/>
              <a:gd name="connsiteY1" fmla="*/ 0 h 4103098"/>
              <a:gd name="connsiteX2" fmla="*/ 8318914 w 8393868"/>
              <a:gd name="connsiteY2" fmla="*/ 87463 h 4103098"/>
              <a:gd name="connsiteX3" fmla="*/ 4570112 w 8393868"/>
              <a:gd name="connsiteY3" fmla="*/ 2854134 h 4103098"/>
              <a:gd name="connsiteX4" fmla="*/ 339680 w 8393868"/>
              <a:gd name="connsiteY4" fmla="*/ 4053849 h 4103098"/>
              <a:gd name="connsiteX5" fmla="*/ 211750 w 8393868"/>
              <a:gd name="connsiteY5" fmla="*/ 4061688 h 4103098"/>
              <a:gd name="connsiteX6" fmla="*/ 210439 w 8393868"/>
              <a:gd name="connsiteY6" fmla="*/ 4063805 h 4103098"/>
              <a:gd name="connsiteX7" fmla="*/ 123272 w 8393868"/>
              <a:gd name="connsiteY7" fmla="*/ 4103098 h 4103098"/>
              <a:gd name="connsiteX8" fmla="*/ 0 w 8393868"/>
              <a:gd name="connsiteY8" fmla="*/ 3968943 h 4103098"/>
              <a:gd name="connsiteX9" fmla="*/ 123272 w 8393868"/>
              <a:gd name="connsiteY9" fmla="*/ 3834788 h 4103098"/>
              <a:gd name="connsiteX10" fmla="*/ 236857 w 8393868"/>
              <a:gd name="connsiteY10" fmla="*/ 3916724 h 4103098"/>
              <a:gd name="connsiteX11" fmla="*/ 238708 w 8393868"/>
              <a:gd name="connsiteY11" fmla="*/ 3926703 h 4103098"/>
              <a:gd name="connsiteX12" fmla="*/ 352805 w 8393868"/>
              <a:gd name="connsiteY12" fmla="*/ 3918758 h 4103098"/>
              <a:gd name="connsiteX13" fmla="*/ 4507922 w 8393868"/>
              <a:gd name="connsiteY13" fmla="*/ 2725453 h 4103098"/>
              <a:gd name="connsiteX14" fmla="*/ 8204014 w 8393868"/>
              <a:gd name="connsiteY14" fmla="*/ 17952 h 4103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393868" h="4103098">
                <a:moveTo>
                  <a:pt x="8219678" y="0"/>
                </a:moveTo>
                <a:lnTo>
                  <a:pt x="8393868" y="0"/>
                </a:lnTo>
                <a:lnTo>
                  <a:pt x="8318914" y="87463"/>
                </a:lnTo>
                <a:cubicBezTo>
                  <a:pt x="7378200" y="1144978"/>
                  <a:pt x="6097333" y="2116038"/>
                  <a:pt x="4570112" y="2854134"/>
                </a:cubicBezTo>
                <a:cubicBezTo>
                  <a:pt x="3138343" y="3546099"/>
                  <a:pt x="1680661" y="3941189"/>
                  <a:pt x="339680" y="4053849"/>
                </a:cubicBezTo>
                <a:lnTo>
                  <a:pt x="211750" y="4061688"/>
                </a:lnTo>
                <a:lnTo>
                  <a:pt x="210439" y="4063805"/>
                </a:lnTo>
                <a:cubicBezTo>
                  <a:pt x="188131" y="4088082"/>
                  <a:pt x="157313" y="4103098"/>
                  <a:pt x="123272" y="4103098"/>
                </a:cubicBezTo>
                <a:cubicBezTo>
                  <a:pt x="55191" y="4103098"/>
                  <a:pt x="0" y="4043035"/>
                  <a:pt x="0" y="3968943"/>
                </a:cubicBezTo>
                <a:cubicBezTo>
                  <a:pt x="0" y="3894851"/>
                  <a:pt x="55191" y="3834788"/>
                  <a:pt x="123272" y="3834788"/>
                </a:cubicBezTo>
                <a:cubicBezTo>
                  <a:pt x="174333" y="3834788"/>
                  <a:pt x="218143" y="3868574"/>
                  <a:pt x="236857" y="3916724"/>
                </a:cubicBezTo>
                <a:lnTo>
                  <a:pt x="238708" y="3926703"/>
                </a:lnTo>
                <a:lnTo>
                  <a:pt x="352805" y="3918758"/>
                </a:lnTo>
                <a:cubicBezTo>
                  <a:pt x="1674270" y="3797412"/>
                  <a:pt x="3104639" y="3403651"/>
                  <a:pt x="4507922" y="2725453"/>
                </a:cubicBezTo>
                <a:cubicBezTo>
                  <a:pt x="6004758" y="2002043"/>
                  <a:pt x="7267158" y="1053414"/>
                  <a:pt x="8204014" y="179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2F2287A7-AF32-4D55-B999-F2115EC1A8FD}"/>
              </a:ext>
            </a:extLst>
          </p:cNvPr>
          <p:cNvSpPr/>
          <p:nvPr/>
        </p:nvSpPr>
        <p:spPr>
          <a:xfrm>
            <a:off x="5334949" y="371058"/>
            <a:ext cx="5793918" cy="3393257"/>
          </a:xfrm>
          <a:custGeom>
            <a:avLst/>
            <a:gdLst>
              <a:gd name="connsiteX0" fmla="*/ 5612146 w 5793918"/>
              <a:gd name="connsiteY0" fmla="*/ 0 h 3393257"/>
              <a:gd name="connsiteX1" fmla="*/ 5793918 w 5793918"/>
              <a:gd name="connsiteY1" fmla="*/ 1 h 3393257"/>
              <a:gd name="connsiteX2" fmla="*/ 5775256 w 5793918"/>
              <a:gd name="connsiteY2" fmla="*/ 20457 h 3393257"/>
              <a:gd name="connsiteX3" fmla="*/ 1942549 w 5793918"/>
              <a:gd name="connsiteY3" fmla="*/ 2669668 h 3393257"/>
              <a:gd name="connsiteX4" fmla="*/ 562144 w 5793918"/>
              <a:gd name="connsiteY4" fmla="*/ 3195674 h 3393257"/>
              <a:gd name="connsiteX5" fmla="*/ 240561 w 5793918"/>
              <a:gd name="connsiteY5" fmla="*/ 3291354 h 3393257"/>
              <a:gd name="connsiteX6" fmla="*/ 236857 w 5793918"/>
              <a:gd name="connsiteY6" fmla="*/ 3311321 h 3393257"/>
              <a:gd name="connsiteX7" fmla="*/ 123272 w 5793918"/>
              <a:gd name="connsiteY7" fmla="*/ 3393257 h 3393257"/>
              <a:gd name="connsiteX8" fmla="*/ 0 w 5793918"/>
              <a:gd name="connsiteY8" fmla="*/ 3259102 h 3393257"/>
              <a:gd name="connsiteX9" fmla="*/ 123272 w 5793918"/>
              <a:gd name="connsiteY9" fmla="*/ 3124947 h 3393257"/>
              <a:gd name="connsiteX10" fmla="*/ 171255 w 5793918"/>
              <a:gd name="connsiteY10" fmla="*/ 3135490 h 3393257"/>
              <a:gd name="connsiteX11" fmla="*/ 200860 w 5793918"/>
              <a:gd name="connsiteY11" fmla="*/ 3157211 h 3393257"/>
              <a:gd name="connsiteX12" fmla="*/ 531094 w 5793918"/>
              <a:gd name="connsiteY12" fmla="*/ 3058058 h 3393257"/>
              <a:gd name="connsiteX13" fmla="*/ 1885011 w 5793918"/>
              <a:gd name="connsiteY13" fmla="*/ 2540548 h 3393257"/>
              <a:gd name="connsiteX14" fmla="*/ 5414989 w 5793918"/>
              <a:gd name="connsiteY14" fmla="*/ 197668 h 3393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93918" h="3393257">
                <a:moveTo>
                  <a:pt x="5612146" y="0"/>
                </a:moveTo>
                <a:lnTo>
                  <a:pt x="5793918" y="1"/>
                </a:lnTo>
                <a:lnTo>
                  <a:pt x="5775256" y="20457"/>
                </a:lnTo>
                <a:cubicBezTo>
                  <a:pt x="4802235" y="1048323"/>
                  <a:pt x="3491901" y="1979237"/>
                  <a:pt x="1942549" y="2669668"/>
                </a:cubicBezTo>
                <a:cubicBezTo>
                  <a:pt x="1482585" y="2874640"/>
                  <a:pt x="1020946" y="3049776"/>
                  <a:pt x="562144" y="3195674"/>
                </a:cubicBezTo>
                <a:lnTo>
                  <a:pt x="240561" y="3291354"/>
                </a:lnTo>
                <a:lnTo>
                  <a:pt x="236857" y="3311321"/>
                </a:lnTo>
                <a:cubicBezTo>
                  <a:pt x="218143" y="3359472"/>
                  <a:pt x="174333" y="3393257"/>
                  <a:pt x="123272" y="3393257"/>
                </a:cubicBezTo>
                <a:cubicBezTo>
                  <a:pt x="55191" y="3393257"/>
                  <a:pt x="0" y="3333194"/>
                  <a:pt x="0" y="3259102"/>
                </a:cubicBezTo>
                <a:cubicBezTo>
                  <a:pt x="0" y="3185010"/>
                  <a:pt x="55191" y="3124947"/>
                  <a:pt x="123272" y="3124947"/>
                </a:cubicBezTo>
                <a:cubicBezTo>
                  <a:pt x="140293" y="3124947"/>
                  <a:pt x="156507" y="3128701"/>
                  <a:pt x="171255" y="3135490"/>
                </a:cubicBezTo>
                <a:lnTo>
                  <a:pt x="200860" y="3157211"/>
                </a:lnTo>
                <a:lnTo>
                  <a:pt x="531094" y="3058058"/>
                </a:lnTo>
                <a:cubicBezTo>
                  <a:pt x="981358" y="2913817"/>
                  <a:pt x="1434099" y="2741486"/>
                  <a:pt x="1885011" y="2540548"/>
                </a:cubicBezTo>
                <a:cubicBezTo>
                  <a:pt x="3277300" y="1920109"/>
                  <a:pt x="4478450" y="1104337"/>
                  <a:pt x="5414989" y="19766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DD16AED6-DF06-4783-8ADB-A0CFC057F4C8}"/>
              </a:ext>
            </a:extLst>
          </p:cNvPr>
          <p:cNvSpPr/>
          <p:nvPr/>
        </p:nvSpPr>
        <p:spPr>
          <a:xfrm>
            <a:off x="374627" y="3040880"/>
            <a:ext cx="8700290" cy="2156710"/>
          </a:xfrm>
          <a:custGeom>
            <a:avLst/>
            <a:gdLst>
              <a:gd name="connsiteX0" fmla="*/ 8577018 w 8700290"/>
              <a:gd name="connsiteY0" fmla="*/ 0 h 2156710"/>
              <a:gd name="connsiteX1" fmla="*/ 8700290 w 8700290"/>
              <a:gd name="connsiteY1" fmla="*/ 134155 h 2156710"/>
              <a:gd name="connsiteX2" fmla="*/ 8577018 w 8700290"/>
              <a:gd name="connsiteY2" fmla="*/ 268310 h 2156710"/>
              <a:gd name="connsiteX3" fmla="*/ 8534258 w 8700290"/>
              <a:gd name="connsiteY3" fmla="*/ 258915 h 2156710"/>
              <a:gd name="connsiteX4" fmla="*/ 8534258 w 8700290"/>
              <a:gd name="connsiteY4" fmla="*/ 281063 h 2156710"/>
              <a:gd name="connsiteX5" fmla="*/ 8447725 w 8700290"/>
              <a:gd name="connsiteY5" fmla="*/ 334731 h 2156710"/>
              <a:gd name="connsiteX6" fmla="*/ 7164063 w 8700290"/>
              <a:gd name="connsiteY6" fmla="*/ 1013165 h 2156710"/>
              <a:gd name="connsiteX7" fmla="*/ 67342 w 8700290"/>
              <a:gd name="connsiteY7" fmla="*/ 1841143 h 2156710"/>
              <a:gd name="connsiteX8" fmla="*/ 0 w 8700290"/>
              <a:gd name="connsiteY8" fmla="*/ 1817900 h 2156710"/>
              <a:gd name="connsiteX9" fmla="*/ 0 w 8700290"/>
              <a:gd name="connsiteY9" fmla="*/ 1710589 h 2156710"/>
              <a:gd name="connsiteX10" fmla="*/ 109659 w 8700290"/>
              <a:gd name="connsiteY10" fmla="*/ 1746076 h 2156710"/>
              <a:gd name="connsiteX11" fmla="*/ 7105424 w 8700290"/>
              <a:gd name="connsiteY11" fmla="*/ 885983 h 2156710"/>
              <a:gd name="connsiteX12" fmla="*/ 8279989 w 8700290"/>
              <a:gd name="connsiteY12" fmla="*/ 272380 h 2156710"/>
              <a:gd name="connsiteX13" fmla="*/ 8458753 w 8700290"/>
              <a:gd name="connsiteY13" fmla="*/ 161142 h 2156710"/>
              <a:gd name="connsiteX14" fmla="*/ 8453746 w 8700290"/>
              <a:gd name="connsiteY14" fmla="*/ 134155 h 2156710"/>
              <a:gd name="connsiteX15" fmla="*/ 8577018 w 8700290"/>
              <a:gd name="connsiteY15" fmla="*/ 0 h 2156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700290" h="2156710">
                <a:moveTo>
                  <a:pt x="8577018" y="0"/>
                </a:moveTo>
                <a:cubicBezTo>
                  <a:pt x="8645099" y="0"/>
                  <a:pt x="8700290" y="60063"/>
                  <a:pt x="8700290" y="134155"/>
                </a:cubicBezTo>
                <a:cubicBezTo>
                  <a:pt x="8700290" y="208247"/>
                  <a:pt x="8645099" y="268310"/>
                  <a:pt x="8577018" y="268310"/>
                </a:cubicBezTo>
                <a:lnTo>
                  <a:pt x="8534258" y="258915"/>
                </a:lnTo>
                <a:lnTo>
                  <a:pt x="8534258" y="281063"/>
                </a:lnTo>
                <a:lnTo>
                  <a:pt x="8447725" y="334731"/>
                </a:lnTo>
                <a:cubicBezTo>
                  <a:pt x="8042026" y="578676"/>
                  <a:pt x="7613341" y="806019"/>
                  <a:pt x="7164063" y="1013165"/>
                </a:cubicBezTo>
                <a:cubicBezTo>
                  <a:pt x="4596756" y="2196860"/>
                  <a:pt x="1964624" y="2440950"/>
                  <a:pt x="67342" y="1841143"/>
                </a:cubicBezTo>
                <a:lnTo>
                  <a:pt x="0" y="1817900"/>
                </a:lnTo>
                <a:lnTo>
                  <a:pt x="0" y="1710589"/>
                </a:lnTo>
                <a:lnTo>
                  <a:pt x="109659" y="1746076"/>
                </a:lnTo>
                <a:cubicBezTo>
                  <a:pt x="2001769" y="2306059"/>
                  <a:pt x="4588179" y="2046596"/>
                  <a:pt x="7105424" y="885983"/>
                </a:cubicBezTo>
                <a:cubicBezTo>
                  <a:pt x="7514476" y="697384"/>
                  <a:pt x="7906618" y="491943"/>
                  <a:pt x="8279989" y="272380"/>
                </a:cubicBezTo>
                <a:lnTo>
                  <a:pt x="8458753" y="161142"/>
                </a:lnTo>
                <a:lnTo>
                  <a:pt x="8453746" y="134155"/>
                </a:lnTo>
                <a:cubicBezTo>
                  <a:pt x="8453746" y="60063"/>
                  <a:pt x="8508937" y="0"/>
                  <a:pt x="8577018" y="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0C8C2CC8-586E-439D-B01B-E60E5C7D0658}"/>
              </a:ext>
            </a:extLst>
          </p:cNvPr>
          <p:cNvSpPr txBox="1"/>
          <p:nvPr/>
        </p:nvSpPr>
        <p:spPr>
          <a:xfrm>
            <a:off x="307503" y="1467521"/>
            <a:ext cx="65021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/>
              <a:t>  </a:t>
            </a:r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আজ আমরা পড়ব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C372A1B8-2AA8-40B9-90E5-6B031D3E292B}"/>
              </a:ext>
            </a:extLst>
          </p:cNvPr>
          <p:cNvSpPr txBox="1"/>
          <p:nvPr/>
        </p:nvSpPr>
        <p:spPr>
          <a:xfrm>
            <a:off x="5549373" y="4687390"/>
            <a:ext cx="60986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বিন্দু, রেখা </a:t>
            </a:r>
            <a:r>
              <a:rPr lang="en-US" sz="7200" b="1" dirty="0" err="1"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7200" b="1" dirty="0"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তল</a:t>
            </a:r>
            <a:endParaRPr lang="en-US" sz="4800" b="1" dirty="0">
              <a:effectLst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68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5" grpId="0" animBg="1"/>
      <p:bldP spid="77" grpId="0" animBg="1"/>
      <p:bldP spid="80" grpId="0"/>
      <p:bldP spid="8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C58A15C-BF2E-490D-BECB-817F0C936717}"/>
              </a:ext>
            </a:extLst>
          </p:cNvPr>
          <p:cNvSpPr/>
          <p:nvPr/>
        </p:nvSpPr>
        <p:spPr>
          <a:xfrm>
            <a:off x="2350074" y="1534771"/>
            <a:ext cx="8735268" cy="498851"/>
          </a:xfrm>
          <a:prstGeom prst="rect">
            <a:avLst/>
          </a:prstGeom>
          <a:solidFill>
            <a:srgbClr val="C0000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২৮.১.১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তল,রেখা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ওবিন্দু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শনাক্ত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6D4F74A-3353-4FBC-8E41-8ED33BB35EFF}"/>
              </a:ext>
            </a:extLst>
          </p:cNvPr>
          <p:cNvSpPr/>
          <p:nvPr/>
        </p:nvSpPr>
        <p:spPr>
          <a:xfrm>
            <a:off x="2507610" y="3868731"/>
            <a:ext cx="8573269" cy="498841"/>
          </a:xfrm>
          <a:prstGeom prst="rect">
            <a:avLst/>
          </a:prstGeom>
          <a:solidFill>
            <a:srgbClr val="00206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২৮.১.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তল,রেখা ওবিন্দু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অঙ্কন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করতে পারবে। 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endParaRPr lang="as-IN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F0093C7-1275-4E6D-9F6D-526296C0C349}"/>
              </a:ext>
            </a:extLst>
          </p:cNvPr>
          <p:cNvGrpSpPr/>
          <p:nvPr/>
        </p:nvGrpSpPr>
        <p:grpSpPr>
          <a:xfrm rot="3000000">
            <a:off x="-26508" y="1109868"/>
            <a:ext cx="371061" cy="4638260"/>
            <a:chOff x="-92766" y="1109870"/>
            <a:chExt cx="371061" cy="4638260"/>
          </a:xfrm>
        </p:grpSpPr>
        <p:sp>
          <p:nvSpPr>
            <p:cNvPr id="2" name="Isosceles Triangle 1">
              <a:extLst>
                <a:ext uri="{FF2B5EF4-FFF2-40B4-BE49-F238E27FC236}">
                  <a16:creationId xmlns:a16="http://schemas.microsoft.com/office/drawing/2014/main" id="{D69EE11B-37FA-47EB-90EE-E073CDF2C1CA}"/>
                </a:ext>
              </a:extLst>
            </p:cNvPr>
            <p:cNvSpPr/>
            <p:nvPr/>
          </p:nvSpPr>
          <p:spPr>
            <a:xfrm>
              <a:off x="-92766" y="1109870"/>
              <a:ext cx="371061" cy="2319130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Isosceles Triangle 2">
              <a:extLst>
                <a:ext uri="{FF2B5EF4-FFF2-40B4-BE49-F238E27FC236}">
                  <a16:creationId xmlns:a16="http://schemas.microsoft.com/office/drawing/2014/main" id="{DC33AA7D-B96E-438C-8070-0526A667BD6B}"/>
                </a:ext>
              </a:extLst>
            </p:cNvPr>
            <p:cNvSpPr/>
            <p:nvPr/>
          </p:nvSpPr>
          <p:spPr>
            <a:xfrm rot="10800000">
              <a:off x="-92766" y="3429000"/>
              <a:ext cx="371061" cy="2319130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DAC37CF4-81F8-41D2-9D96-A6FC812C2A90}"/>
              </a:ext>
            </a:extLst>
          </p:cNvPr>
          <p:cNvSpPr/>
          <p:nvPr/>
        </p:nvSpPr>
        <p:spPr>
          <a:xfrm>
            <a:off x="-125898" y="3183834"/>
            <a:ext cx="569843" cy="490331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A3AB87E9-E9FF-4662-869D-057B8BE28294}"/>
              </a:ext>
            </a:extLst>
          </p:cNvPr>
          <p:cNvSpPr/>
          <p:nvPr/>
        </p:nvSpPr>
        <p:spPr>
          <a:xfrm>
            <a:off x="-1345099" y="1036982"/>
            <a:ext cx="3982281" cy="4293704"/>
          </a:xfrm>
          <a:prstGeom prst="arc">
            <a:avLst>
              <a:gd name="adj1" fmla="val 15819588"/>
              <a:gd name="adj2" fmla="val 5858937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5BD0C86-35A2-4C51-897A-615ED347360E}"/>
              </a:ext>
            </a:extLst>
          </p:cNvPr>
          <p:cNvSpPr/>
          <p:nvPr/>
        </p:nvSpPr>
        <p:spPr>
          <a:xfrm>
            <a:off x="1933395" y="1527314"/>
            <a:ext cx="574216" cy="516958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FF0DC8E-0EEA-4661-9CB5-306CC6109BB8}"/>
              </a:ext>
            </a:extLst>
          </p:cNvPr>
          <p:cNvSpPr/>
          <p:nvPr/>
        </p:nvSpPr>
        <p:spPr>
          <a:xfrm>
            <a:off x="2802843" y="2701751"/>
            <a:ext cx="8269673" cy="498851"/>
          </a:xfrm>
          <a:prstGeom prst="rect">
            <a:avLst/>
          </a:prstGeom>
          <a:solidFill>
            <a:srgbClr val="00B05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২৮.১.২ সমতল ও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বক্রতল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E7123B9-8812-4456-99FA-BD370DA2CF82}"/>
              </a:ext>
            </a:extLst>
          </p:cNvPr>
          <p:cNvSpPr/>
          <p:nvPr/>
        </p:nvSpPr>
        <p:spPr>
          <a:xfrm>
            <a:off x="2350074" y="2683644"/>
            <a:ext cx="574216" cy="516958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9CB57F5-462D-4D2F-BFBF-30F0904C017D}"/>
              </a:ext>
            </a:extLst>
          </p:cNvPr>
          <p:cNvSpPr/>
          <p:nvPr/>
        </p:nvSpPr>
        <p:spPr>
          <a:xfrm>
            <a:off x="2114642" y="3870446"/>
            <a:ext cx="574216" cy="516958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38C6BE-1D54-4CA1-AFDE-3B4F4FF43971}"/>
              </a:ext>
            </a:extLst>
          </p:cNvPr>
          <p:cNvSpPr/>
          <p:nvPr/>
        </p:nvSpPr>
        <p:spPr>
          <a:xfrm>
            <a:off x="5230053" y="308053"/>
            <a:ext cx="256031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66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b="1" dirty="0">
              <a:ln w="12700">
                <a:solidFill>
                  <a:schemeClr val="accent1"/>
                </a:solidFill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BAF908F-2725-4DEA-94BE-A88327E4F4C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275" y="5057248"/>
            <a:ext cx="4150447" cy="148601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C898378-524C-43E0-9BE4-4A7D806E48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4343" y="5068491"/>
            <a:ext cx="4151736" cy="148145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1155BAE-88A2-4752-BE39-D3C98691EBD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2365" y="5084232"/>
            <a:ext cx="3730209" cy="148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73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5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5" grpId="0" animBg="1"/>
      <p:bldP spid="8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88293EC-57C2-48C7-B249-89986B82E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453" y="-212236"/>
            <a:ext cx="1517037" cy="32166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1E6F89-79C0-49CA-83E9-4607FCAE47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5455" y="0"/>
            <a:ext cx="1789380" cy="3265083"/>
          </a:xfrm>
          <a:prstGeom prst="rect">
            <a:avLst/>
          </a:prstGeom>
        </p:spPr>
      </p:pic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5422B7F1-0841-4650-9648-10EAD0A21CAE}"/>
              </a:ext>
            </a:extLst>
          </p:cNvPr>
          <p:cNvSpPr/>
          <p:nvPr/>
        </p:nvSpPr>
        <p:spPr>
          <a:xfrm>
            <a:off x="2205815" y="742122"/>
            <a:ext cx="7733315" cy="653983"/>
          </a:xfrm>
          <a:prstGeom prst="wedgeRoundRectCallout">
            <a:avLst>
              <a:gd name="adj1" fmla="val -60200"/>
              <a:gd name="adj2" fmla="val 69834"/>
              <a:gd name="adj3" fmla="val 16667"/>
            </a:avLst>
          </a:prstGeom>
          <a:solidFill>
            <a:srgbClr val="5DFF0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রেখা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আঁকতে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C44D0DA-B78B-4CFC-956E-E74EBCCDC0B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826" t="29245" r="17327" b="4224"/>
          <a:stretch/>
        </p:blipFill>
        <p:spPr>
          <a:xfrm>
            <a:off x="1683027" y="2704250"/>
            <a:ext cx="8618502" cy="32166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F0B313CC-D75A-4B3C-B88C-BF53D4123563}"/>
              </a:ext>
            </a:extLst>
          </p:cNvPr>
          <p:cNvSpPr/>
          <p:nvPr/>
        </p:nvSpPr>
        <p:spPr>
          <a:xfrm>
            <a:off x="2205814" y="698142"/>
            <a:ext cx="7733315" cy="653983"/>
          </a:xfrm>
          <a:prstGeom prst="wedgeRoundRectCallout">
            <a:avLst>
              <a:gd name="adj1" fmla="val 54443"/>
              <a:gd name="adj2" fmla="val 86045"/>
              <a:gd name="adj3" fmla="val 16667"/>
            </a:avLst>
          </a:prstGeom>
          <a:solidFill>
            <a:srgbClr val="5DFF00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ফোঁটা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আঁকি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44EFE0B-209B-465C-9EE9-7D6A2F1DB98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3027" y="2660270"/>
            <a:ext cx="8682827" cy="32606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5AAE0A3-4A64-47EB-8A77-46F8F499075D}"/>
              </a:ext>
            </a:extLst>
          </p:cNvPr>
          <p:cNvSpPr txBox="1"/>
          <p:nvPr/>
        </p:nvSpPr>
        <p:spPr>
          <a:xfrm>
            <a:off x="3417757" y="740023"/>
            <a:ext cx="5891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ফোঁটা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দুইটির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স্কেল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38168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 animBg="1"/>
      <p:bldP spid="14" grpId="0" animBg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Wooden Table PNG image">
            <a:extLst>
              <a:ext uri="{FF2B5EF4-FFF2-40B4-BE49-F238E27FC236}">
                <a16:creationId xmlns:a16="http://schemas.microsoft.com/office/drawing/2014/main" id="{2C385B47-D3E3-44F4-9DF6-6721F8C093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0141"/>
          <a:stretch/>
        </p:blipFill>
        <p:spPr bwMode="auto">
          <a:xfrm>
            <a:off x="198618" y="509666"/>
            <a:ext cx="8947845" cy="5966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3992030-F014-414D-97C3-4CEC87E30AF0}"/>
              </a:ext>
            </a:extLst>
          </p:cNvPr>
          <p:cNvSpPr/>
          <p:nvPr/>
        </p:nvSpPr>
        <p:spPr>
          <a:xfrm rot="21235559">
            <a:off x="2876026" y="879150"/>
            <a:ext cx="3784740" cy="17551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923F021-2CDB-4796-8920-EB7F38D283E9}"/>
              </a:ext>
            </a:extLst>
          </p:cNvPr>
          <p:cNvSpPr/>
          <p:nvPr/>
        </p:nvSpPr>
        <p:spPr>
          <a:xfrm>
            <a:off x="5974405" y="1333810"/>
            <a:ext cx="212265" cy="2604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324B5A3-4FFD-4B34-ADED-BD4564B82DAB}"/>
              </a:ext>
            </a:extLst>
          </p:cNvPr>
          <p:cNvSpPr/>
          <p:nvPr/>
        </p:nvSpPr>
        <p:spPr>
          <a:xfrm>
            <a:off x="3392458" y="1464018"/>
            <a:ext cx="212265" cy="2604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 descr="Ruler centimeter cm scale vector plastic — Stock Vector © avector ...">
            <a:extLst>
              <a:ext uri="{FF2B5EF4-FFF2-40B4-BE49-F238E27FC236}">
                <a16:creationId xmlns:a16="http://schemas.microsoft.com/office/drawing/2014/main" id="{618A1A64-720E-4685-B646-D3D33BDDB1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1407876" flipV="1">
            <a:off x="3244047" y="1070363"/>
            <a:ext cx="3048699" cy="39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4F58CA4-7CE3-4789-BA4B-B3038D46EA2C}"/>
              </a:ext>
            </a:extLst>
          </p:cNvPr>
          <p:cNvCxnSpPr>
            <a:cxnSpLocks/>
            <a:endCxn id="6" idx="7"/>
          </p:cNvCxnSpPr>
          <p:nvPr/>
        </p:nvCxnSpPr>
        <p:spPr>
          <a:xfrm flipV="1">
            <a:off x="3582649" y="1371947"/>
            <a:ext cx="2572936" cy="12706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E8CB4C60-9927-43B8-9FAB-CDAE9CC4956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1312" y="166016"/>
            <a:ext cx="2698586" cy="241186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F7263AA-5D4D-4392-B8DD-452CDF6FC6F3}"/>
              </a:ext>
            </a:extLst>
          </p:cNvPr>
          <p:cNvSpPr txBox="1"/>
          <p:nvPr/>
        </p:nvSpPr>
        <p:spPr>
          <a:xfrm>
            <a:off x="9303607" y="325541"/>
            <a:ext cx="2509013" cy="255454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পেনসিল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একটি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সরলরেখা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আঁকি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9453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0 L 0.21106 -0.01713 " pathEditMode="relative" rAng="0" ptsTypes="AA">
                                      <p:cBhvr>
                                        <p:cTn id="29" dur="2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47" y="-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0" grpId="0" animBg="1"/>
      <p:bldP spid="1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7D8A0C-05DE-4FC8-8FF8-EC771EBA871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313" y="380513"/>
            <a:ext cx="11410121" cy="609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599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6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4313</TotalTime>
  <Words>335</Words>
  <Application>Microsoft Office PowerPoint</Application>
  <PresentationFormat>Widescreen</PresentationFormat>
  <Paragraphs>67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ＭＳ Ｐゴシック</vt:lpstr>
      <vt:lpstr>Arial</vt:lpstr>
      <vt:lpstr>Calibri</vt:lpstr>
      <vt:lpstr>Calibri Light</vt:lpstr>
      <vt:lpstr>Monotype Corsiva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Dilara Khanom</dc:creator>
  <cp:lastModifiedBy>Dilara Khanom</cp:lastModifiedBy>
  <cp:revision>420</cp:revision>
  <dcterms:created xsi:type="dcterms:W3CDTF">2019-09-24T14:04:07Z</dcterms:created>
  <dcterms:modified xsi:type="dcterms:W3CDTF">2020-09-02T10:16:25Z</dcterms:modified>
</cp:coreProperties>
</file>