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70" r:id="rId5"/>
    <p:sldId id="275" r:id="rId6"/>
    <p:sldId id="262" r:id="rId7"/>
    <p:sldId id="277" r:id="rId8"/>
    <p:sldId id="278" r:id="rId9"/>
    <p:sldId id="276" r:id="rId10"/>
    <p:sldId id="279" r:id="rId11"/>
    <p:sldId id="280" r:id="rId12"/>
    <p:sldId id="271" r:id="rId13"/>
    <p:sldId id="272" r:id="rId14"/>
    <p:sldId id="273" r:id="rId15"/>
    <p:sldId id="281" r:id="rId16"/>
    <p:sldId id="282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C2"/>
    <a:srgbClr val="0B3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5BB42-2383-49B9-BF88-C4A387C5F55A}" type="pres">
      <dgm:prSet presAssocID="{E88C4BE7-1FD2-474E-B7E4-FE323B90593C}" presName="centerShape" presStyleLbl="node0" presStyleIdx="0" presStyleCnt="1"/>
      <dgm:spPr/>
      <dgm:t>
        <a:bodyPr/>
        <a:lstStyle/>
        <a:p>
          <a:endParaRPr lang="en-US"/>
        </a:p>
      </dgm:t>
    </dgm:pt>
    <dgm:pt modelId="{1CC989F6-7E20-4841-9965-29345AA82B37}" type="pres">
      <dgm:prSet presAssocID="{2BBF6C63-CE8C-4EE4-A95D-BB34911F1412}" presName="Name9" presStyleLbl="parChTrans1D2" presStyleIdx="0" presStyleCnt="4"/>
      <dgm:spPr/>
    </dgm:pt>
    <dgm:pt modelId="{BDA04732-5231-4D24-B39C-F3E687A7B342}" type="pres">
      <dgm:prSet presAssocID="{2BBF6C63-CE8C-4EE4-A95D-BB34911F1412}" presName="connTx" presStyleLbl="parChTrans1D2" presStyleIdx="0" presStyleCnt="4"/>
      <dgm:spPr/>
    </dgm:pt>
    <dgm:pt modelId="{2E2F961B-BEAF-47A1-A7D0-DA63D0DFDEA7}" type="pres">
      <dgm:prSet presAssocID="{411C87A8-942A-4918-AA16-16A2B9E25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FE408-FB36-401C-B9EE-7228072ADA3A}" type="pres">
      <dgm:prSet presAssocID="{575253A2-4309-4D47-B23C-E250B0449F7C}" presName="Name9" presStyleLbl="parChTrans1D2" presStyleIdx="1" presStyleCnt="4"/>
      <dgm:spPr/>
    </dgm:pt>
    <dgm:pt modelId="{B2B989D3-C7AD-4E58-8B87-15D2501702D2}" type="pres">
      <dgm:prSet presAssocID="{575253A2-4309-4D47-B23C-E250B0449F7C}" presName="connTx" presStyleLbl="parChTrans1D2" presStyleIdx="1" presStyleCnt="4"/>
      <dgm:spPr/>
    </dgm:pt>
    <dgm:pt modelId="{43F64754-718C-4484-9D4B-1180BD494F56}" type="pres">
      <dgm:prSet presAssocID="{FE7B104E-BD69-4EF7-B82D-F93CACC39594}" presName="node" presStyleLbl="node1" presStyleIdx="1" presStyleCnt="4">
        <dgm:presLayoutVars>
          <dgm:bulletEnabled val="1"/>
        </dgm:presLayoutVars>
      </dgm:prSet>
      <dgm:spPr/>
    </dgm:pt>
    <dgm:pt modelId="{6E3CD909-6804-48E9-860F-09B38F68713F}" type="pres">
      <dgm:prSet presAssocID="{2A1BD412-8E5F-4C30-B2BA-FD1CDF953DB6}" presName="Name9" presStyleLbl="parChTrans1D2" presStyleIdx="2" presStyleCnt="4"/>
      <dgm:spPr/>
    </dgm:pt>
    <dgm:pt modelId="{DBA969F2-A31B-4690-9F17-B38655A8BB8C}" type="pres">
      <dgm:prSet presAssocID="{2A1BD412-8E5F-4C30-B2BA-FD1CDF953DB6}" presName="connTx" presStyleLbl="parChTrans1D2" presStyleIdx="2" presStyleCnt="4"/>
      <dgm:spPr/>
    </dgm:pt>
    <dgm:pt modelId="{691F608D-6649-4646-986C-DDAC554CED33}" type="pres">
      <dgm:prSet presAssocID="{06E54C6F-19FB-42E6-A59E-3A9A1B8816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25D3C-C64B-4F54-BDAB-D068395492B7}" type="pres">
      <dgm:prSet presAssocID="{19A27520-2131-41E3-B3B9-C082C46C8F34}" presName="Name9" presStyleLbl="parChTrans1D2" presStyleIdx="3" presStyleCnt="4"/>
      <dgm:spPr/>
    </dgm:pt>
    <dgm:pt modelId="{E0994EED-D31E-4428-90E2-B65F4311C9D6}" type="pres">
      <dgm:prSet presAssocID="{19A27520-2131-41E3-B3B9-C082C46C8F34}" presName="connTx" presStyleLbl="parChTrans1D2" presStyleIdx="3" presStyleCnt="4"/>
      <dgm:spPr/>
    </dgm:pt>
    <dgm:pt modelId="{E9E17929-FF95-44BE-B40E-EC93A8BA6F76}" type="pres">
      <dgm:prSet presAssocID="{CF0FCB87-F172-428A-888E-CF1D6AE16A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5F306-BF4D-488C-9576-79299279E770}" type="presOf" srcId="{FE7B104E-BD69-4EF7-B82D-F93CACC39594}" destId="{43F64754-718C-4484-9D4B-1180BD494F56}" srcOrd="0" destOrd="0" presId="urn:microsoft.com/office/officeart/2005/8/layout/radial1"/>
    <dgm:cxn modelId="{3255016A-4F58-4E78-A7BA-6C6577E26E27}" type="presOf" srcId="{CF0FCB87-F172-428A-888E-CF1D6AE16AEB}" destId="{E9E17929-FF95-44BE-B40E-EC93A8BA6F76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B39B8B68-C13A-47A2-B0ED-C49D58FFF74D}" type="presOf" srcId="{06E54C6F-19FB-42E6-A59E-3A9A1B881631}" destId="{691F608D-6649-4646-986C-DDAC554CED33}" srcOrd="0" destOrd="0" presId="urn:microsoft.com/office/officeart/2005/8/layout/radial1"/>
    <dgm:cxn modelId="{22E70201-C5D9-424B-9C90-6A69A96B94B1}" type="presOf" srcId="{11DC16B4-1593-4BF4-B044-AEABFA359034}" destId="{18AF7ACF-6BCA-4CBD-A10B-5830BC837C42}" srcOrd="0" destOrd="0" presId="urn:microsoft.com/office/officeart/2005/8/layout/radial1"/>
    <dgm:cxn modelId="{788299C3-E32B-40B7-9A3E-231E912B4A2B}" type="presOf" srcId="{19A27520-2131-41E3-B3B9-C082C46C8F34}" destId="{E0994EED-D31E-4428-90E2-B65F4311C9D6}" srcOrd="1" destOrd="0" presId="urn:microsoft.com/office/officeart/2005/8/layout/radial1"/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DB888EFF-4444-4020-A85A-8F1CAE4F9999}" type="presOf" srcId="{575253A2-4309-4D47-B23C-E250B0449F7C}" destId="{B2B989D3-C7AD-4E58-8B87-15D2501702D2}" srcOrd="1" destOrd="0" presId="urn:microsoft.com/office/officeart/2005/8/layout/radial1"/>
    <dgm:cxn modelId="{2E184F37-B9BF-40A4-AD2B-61DE57F23D6E}" type="presOf" srcId="{E88C4BE7-1FD2-474E-B7E4-FE323B90593C}" destId="{3995BB42-2383-49B9-BF88-C4A387C5F55A}" srcOrd="0" destOrd="0" presId="urn:microsoft.com/office/officeart/2005/8/layout/radial1"/>
    <dgm:cxn modelId="{EE2D0C28-1C88-4DCB-8B6E-70723A90330E}" type="presOf" srcId="{2A1BD412-8E5F-4C30-B2BA-FD1CDF953DB6}" destId="{DBA969F2-A31B-4690-9F17-B38655A8BB8C}" srcOrd="1" destOrd="0" presId="urn:microsoft.com/office/officeart/2005/8/layout/radial1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CBB69F19-98F1-4F80-8CE8-22094417A513}" type="presOf" srcId="{2BBF6C63-CE8C-4EE4-A95D-BB34911F1412}" destId="{BDA04732-5231-4D24-B39C-F3E687A7B342}" srcOrd="1" destOrd="0" presId="urn:microsoft.com/office/officeart/2005/8/layout/radial1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2CA8CE46-9347-4095-987A-CBF4DF6D6720}" type="presOf" srcId="{19A27520-2131-41E3-B3B9-C082C46C8F34}" destId="{D1625D3C-C64B-4F54-BDAB-D068395492B7}" srcOrd="0" destOrd="0" presId="urn:microsoft.com/office/officeart/2005/8/layout/radial1"/>
    <dgm:cxn modelId="{D61DC8D4-577C-4489-91D0-DC160895C409}" type="presOf" srcId="{2BBF6C63-CE8C-4EE4-A95D-BB34911F1412}" destId="{1CC989F6-7E20-4841-9965-29345AA82B37}" srcOrd="0" destOrd="0" presId="urn:microsoft.com/office/officeart/2005/8/layout/radial1"/>
    <dgm:cxn modelId="{392CEC2E-E9AE-404A-B285-8668C6D0232E}" type="presOf" srcId="{2A1BD412-8E5F-4C30-B2BA-FD1CDF953DB6}" destId="{6E3CD909-6804-48E9-860F-09B38F68713F}" srcOrd="0" destOrd="0" presId="urn:microsoft.com/office/officeart/2005/8/layout/radial1"/>
    <dgm:cxn modelId="{4541D96C-B376-456D-BCFA-8CADFB83A611}" type="presOf" srcId="{575253A2-4309-4D47-B23C-E250B0449F7C}" destId="{A3CFE408-FB36-401C-B9EE-7228072ADA3A}" srcOrd="0" destOrd="0" presId="urn:microsoft.com/office/officeart/2005/8/layout/radial1"/>
    <dgm:cxn modelId="{59C12F1F-D8AD-4022-ACB3-2153300C5848}" type="presOf" srcId="{411C87A8-942A-4918-AA16-16A2B9E251FA}" destId="{2E2F961B-BEAF-47A1-A7D0-DA63D0DFDEA7}" srcOrd="0" destOrd="0" presId="urn:microsoft.com/office/officeart/2005/8/layout/radial1"/>
    <dgm:cxn modelId="{9ACA40CF-CD75-4B5A-8409-27C95FCE8CD3}" type="presParOf" srcId="{18AF7ACF-6BCA-4CBD-A10B-5830BC837C42}" destId="{3995BB42-2383-49B9-BF88-C4A387C5F55A}" srcOrd="0" destOrd="0" presId="urn:microsoft.com/office/officeart/2005/8/layout/radial1"/>
    <dgm:cxn modelId="{BBE3EFB6-9145-4A46-8A6E-DE3F6B605F98}" type="presParOf" srcId="{18AF7ACF-6BCA-4CBD-A10B-5830BC837C42}" destId="{1CC989F6-7E20-4841-9965-29345AA82B37}" srcOrd="1" destOrd="0" presId="urn:microsoft.com/office/officeart/2005/8/layout/radial1"/>
    <dgm:cxn modelId="{410B24A6-FEC0-41A7-86E5-9EA8FF4B77CA}" type="presParOf" srcId="{1CC989F6-7E20-4841-9965-29345AA82B37}" destId="{BDA04732-5231-4D24-B39C-F3E687A7B342}" srcOrd="0" destOrd="0" presId="urn:microsoft.com/office/officeart/2005/8/layout/radial1"/>
    <dgm:cxn modelId="{069D9A2C-3D50-4866-8033-796BB55E7B76}" type="presParOf" srcId="{18AF7ACF-6BCA-4CBD-A10B-5830BC837C42}" destId="{2E2F961B-BEAF-47A1-A7D0-DA63D0DFDEA7}" srcOrd="2" destOrd="0" presId="urn:microsoft.com/office/officeart/2005/8/layout/radial1"/>
    <dgm:cxn modelId="{D3CF7E5D-CD19-4153-B9A9-90D0AD3F41B3}" type="presParOf" srcId="{18AF7ACF-6BCA-4CBD-A10B-5830BC837C42}" destId="{A3CFE408-FB36-401C-B9EE-7228072ADA3A}" srcOrd="3" destOrd="0" presId="urn:microsoft.com/office/officeart/2005/8/layout/radial1"/>
    <dgm:cxn modelId="{1E5570E7-F289-4518-BD06-3149D40F542B}" type="presParOf" srcId="{A3CFE408-FB36-401C-B9EE-7228072ADA3A}" destId="{B2B989D3-C7AD-4E58-8B87-15D2501702D2}" srcOrd="0" destOrd="0" presId="urn:microsoft.com/office/officeart/2005/8/layout/radial1"/>
    <dgm:cxn modelId="{DE612AED-A942-44ED-AAE2-2677F6DD8CED}" type="presParOf" srcId="{18AF7ACF-6BCA-4CBD-A10B-5830BC837C42}" destId="{43F64754-718C-4484-9D4B-1180BD494F56}" srcOrd="4" destOrd="0" presId="urn:microsoft.com/office/officeart/2005/8/layout/radial1"/>
    <dgm:cxn modelId="{54FB6DA3-D5B3-40FB-865E-FDF25217C71F}" type="presParOf" srcId="{18AF7ACF-6BCA-4CBD-A10B-5830BC837C42}" destId="{6E3CD909-6804-48E9-860F-09B38F68713F}" srcOrd="5" destOrd="0" presId="urn:microsoft.com/office/officeart/2005/8/layout/radial1"/>
    <dgm:cxn modelId="{D6EFEE0C-4F33-4392-8DC8-1D7B167FE35C}" type="presParOf" srcId="{6E3CD909-6804-48E9-860F-09B38F68713F}" destId="{DBA969F2-A31B-4690-9F17-B38655A8BB8C}" srcOrd="0" destOrd="0" presId="urn:microsoft.com/office/officeart/2005/8/layout/radial1"/>
    <dgm:cxn modelId="{557D37AF-0D12-40EA-B578-324DC70D001A}" type="presParOf" srcId="{18AF7ACF-6BCA-4CBD-A10B-5830BC837C42}" destId="{691F608D-6649-4646-986C-DDAC554CED33}" srcOrd="6" destOrd="0" presId="urn:microsoft.com/office/officeart/2005/8/layout/radial1"/>
    <dgm:cxn modelId="{05591C64-B514-47EC-90F5-C188BA01E39B}" type="presParOf" srcId="{18AF7ACF-6BCA-4CBD-A10B-5830BC837C42}" destId="{D1625D3C-C64B-4F54-BDAB-D068395492B7}" srcOrd="7" destOrd="0" presId="urn:microsoft.com/office/officeart/2005/8/layout/radial1"/>
    <dgm:cxn modelId="{F235BB22-99F2-4144-AEF8-49008E99D551}" type="presParOf" srcId="{D1625D3C-C64B-4F54-BDAB-D068395492B7}" destId="{E0994EED-D31E-4428-90E2-B65F4311C9D6}" srcOrd="0" destOrd="0" presId="urn:microsoft.com/office/officeart/2005/8/layout/radial1"/>
    <dgm:cxn modelId="{966BF660-BA9B-4256-BE3B-9689CB0CD14B}" type="presParOf" srcId="{18AF7ACF-6BCA-4CBD-A10B-5830BC837C42}" destId="{E9E17929-FF95-44BE-B40E-EC93A8BA6F7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D50450BA-855C-4909-BA0A-FB9ABF95564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9E210-AE43-4E0A-AC4B-CFF5E6B5D2EE}" type="parTrans" cxnId="{1351BD81-F1A1-4F5F-BABF-A4CD0B202127}">
      <dgm:prSet/>
      <dgm:spPr/>
      <dgm:t>
        <a:bodyPr/>
        <a:lstStyle/>
        <a:p>
          <a:endParaRPr lang="en-US"/>
        </a:p>
      </dgm:t>
    </dgm:pt>
    <dgm:pt modelId="{47529EE7-D5BB-42ED-ADFD-44ED4DCAA8CC}" type="sibTrans" cxnId="{1351BD81-F1A1-4F5F-BABF-A4CD0B202127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5BB42-2383-49B9-BF88-C4A387C5F55A}" type="pres">
      <dgm:prSet presAssocID="{E88C4BE7-1FD2-474E-B7E4-FE323B90593C}" presName="centerShape" presStyleLbl="node0" presStyleIdx="0" presStyleCnt="1"/>
      <dgm:spPr/>
      <dgm:t>
        <a:bodyPr/>
        <a:lstStyle/>
        <a:p>
          <a:endParaRPr lang="en-US"/>
        </a:p>
      </dgm:t>
    </dgm:pt>
    <dgm:pt modelId="{1CC989F6-7E20-4841-9965-29345AA82B37}" type="pres">
      <dgm:prSet presAssocID="{2BBF6C63-CE8C-4EE4-A95D-BB34911F1412}" presName="Name9" presStyleLbl="parChTrans1D2" presStyleIdx="0" presStyleCnt="5"/>
      <dgm:spPr/>
    </dgm:pt>
    <dgm:pt modelId="{BDA04732-5231-4D24-B39C-F3E687A7B342}" type="pres">
      <dgm:prSet presAssocID="{2BBF6C63-CE8C-4EE4-A95D-BB34911F1412}" presName="connTx" presStyleLbl="parChTrans1D2" presStyleIdx="0" presStyleCnt="5"/>
      <dgm:spPr/>
    </dgm:pt>
    <dgm:pt modelId="{2E2F961B-BEAF-47A1-A7D0-DA63D0DFDEA7}" type="pres">
      <dgm:prSet presAssocID="{411C87A8-942A-4918-AA16-16A2B9E251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FE408-FB36-401C-B9EE-7228072ADA3A}" type="pres">
      <dgm:prSet presAssocID="{575253A2-4309-4D47-B23C-E250B0449F7C}" presName="Name9" presStyleLbl="parChTrans1D2" presStyleIdx="1" presStyleCnt="5"/>
      <dgm:spPr/>
    </dgm:pt>
    <dgm:pt modelId="{B2B989D3-C7AD-4E58-8B87-15D2501702D2}" type="pres">
      <dgm:prSet presAssocID="{575253A2-4309-4D47-B23C-E250B0449F7C}" presName="connTx" presStyleLbl="parChTrans1D2" presStyleIdx="1" presStyleCnt="5"/>
      <dgm:spPr/>
    </dgm:pt>
    <dgm:pt modelId="{43F64754-718C-4484-9D4B-1180BD494F56}" type="pres">
      <dgm:prSet presAssocID="{FE7B104E-BD69-4EF7-B82D-F93CACC39594}" presName="node" presStyleLbl="node1" presStyleIdx="1" presStyleCnt="5">
        <dgm:presLayoutVars>
          <dgm:bulletEnabled val="1"/>
        </dgm:presLayoutVars>
      </dgm:prSet>
      <dgm:spPr/>
    </dgm:pt>
    <dgm:pt modelId="{6E3CD909-6804-48E9-860F-09B38F68713F}" type="pres">
      <dgm:prSet presAssocID="{2A1BD412-8E5F-4C30-B2BA-FD1CDF953DB6}" presName="Name9" presStyleLbl="parChTrans1D2" presStyleIdx="2" presStyleCnt="5"/>
      <dgm:spPr/>
    </dgm:pt>
    <dgm:pt modelId="{DBA969F2-A31B-4690-9F17-B38655A8BB8C}" type="pres">
      <dgm:prSet presAssocID="{2A1BD412-8E5F-4C30-B2BA-FD1CDF953DB6}" presName="connTx" presStyleLbl="parChTrans1D2" presStyleIdx="2" presStyleCnt="5"/>
      <dgm:spPr/>
    </dgm:pt>
    <dgm:pt modelId="{691F608D-6649-4646-986C-DDAC554CED33}" type="pres">
      <dgm:prSet presAssocID="{06E54C6F-19FB-42E6-A59E-3A9A1B8816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25D3C-C64B-4F54-BDAB-D068395492B7}" type="pres">
      <dgm:prSet presAssocID="{19A27520-2131-41E3-B3B9-C082C46C8F34}" presName="Name9" presStyleLbl="parChTrans1D2" presStyleIdx="3" presStyleCnt="5"/>
      <dgm:spPr/>
    </dgm:pt>
    <dgm:pt modelId="{E0994EED-D31E-4428-90E2-B65F4311C9D6}" type="pres">
      <dgm:prSet presAssocID="{19A27520-2131-41E3-B3B9-C082C46C8F34}" presName="connTx" presStyleLbl="parChTrans1D2" presStyleIdx="3" presStyleCnt="5"/>
      <dgm:spPr/>
    </dgm:pt>
    <dgm:pt modelId="{E9E17929-FF95-44BE-B40E-EC93A8BA6F76}" type="pres">
      <dgm:prSet presAssocID="{CF0FCB87-F172-428A-888E-CF1D6AE16A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57218-5EBD-495E-94EE-5C703EF316BD}" type="pres">
      <dgm:prSet presAssocID="{DD59E210-AE43-4E0A-AC4B-CFF5E6B5D2EE}" presName="Name9" presStyleLbl="parChTrans1D2" presStyleIdx="4" presStyleCnt="5"/>
      <dgm:spPr/>
    </dgm:pt>
    <dgm:pt modelId="{6410767A-D928-4CCF-8F86-B9453FED5FD6}" type="pres">
      <dgm:prSet presAssocID="{DD59E210-AE43-4E0A-AC4B-CFF5E6B5D2EE}" presName="connTx" presStyleLbl="parChTrans1D2" presStyleIdx="4" presStyleCnt="5"/>
      <dgm:spPr/>
    </dgm:pt>
    <dgm:pt modelId="{110EB16C-9366-43A8-A527-49000982772A}" type="pres">
      <dgm:prSet presAssocID="{D50450BA-855C-4909-BA0A-FB9ABF955640}" presName="node" presStyleLbl="node1" presStyleIdx="4" presStyleCnt="5">
        <dgm:presLayoutVars>
          <dgm:bulletEnabled val="1"/>
        </dgm:presLayoutVars>
      </dgm:prSet>
      <dgm:spPr/>
    </dgm:pt>
  </dgm:ptLst>
  <dgm:cxnLst>
    <dgm:cxn modelId="{8BC7311B-BDB7-4E0B-A39A-0D179B5FE668}" type="presOf" srcId="{11DC16B4-1593-4BF4-B044-AEABFA359034}" destId="{18AF7ACF-6BCA-4CBD-A10B-5830BC837C42}" srcOrd="0" destOrd="0" presId="urn:microsoft.com/office/officeart/2005/8/layout/radial1"/>
    <dgm:cxn modelId="{A835AAE2-F4DA-43AC-84C9-8327D75A152B}" type="presOf" srcId="{06E54C6F-19FB-42E6-A59E-3A9A1B881631}" destId="{691F608D-6649-4646-986C-DDAC554CED33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49079583-DEBA-437F-BB98-EA86DDF5EF15}" type="presOf" srcId="{DD59E210-AE43-4E0A-AC4B-CFF5E6B5D2EE}" destId="{6410767A-D928-4CCF-8F86-B9453FED5FD6}" srcOrd="1" destOrd="0" presId="urn:microsoft.com/office/officeart/2005/8/layout/radial1"/>
    <dgm:cxn modelId="{1351BD81-F1A1-4F5F-BABF-A4CD0B202127}" srcId="{E88C4BE7-1FD2-474E-B7E4-FE323B90593C}" destId="{D50450BA-855C-4909-BA0A-FB9ABF955640}" srcOrd="4" destOrd="0" parTransId="{DD59E210-AE43-4E0A-AC4B-CFF5E6B5D2EE}" sibTransId="{47529EE7-D5BB-42ED-ADFD-44ED4DCAA8CC}"/>
    <dgm:cxn modelId="{64063449-B18C-4E6A-9717-CF9F56F505AB}" type="presOf" srcId="{19A27520-2131-41E3-B3B9-C082C46C8F34}" destId="{D1625D3C-C64B-4F54-BDAB-D068395492B7}" srcOrd="0" destOrd="0" presId="urn:microsoft.com/office/officeart/2005/8/layout/radial1"/>
    <dgm:cxn modelId="{81A0B19A-33E4-4438-A585-1098F8A4ADC2}" type="presOf" srcId="{575253A2-4309-4D47-B23C-E250B0449F7C}" destId="{B2B989D3-C7AD-4E58-8B87-15D2501702D2}" srcOrd="1" destOrd="0" presId="urn:microsoft.com/office/officeart/2005/8/layout/radial1"/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DE698D10-0403-4524-AD34-D28AF39F7A86}" type="presOf" srcId="{19A27520-2131-41E3-B3B9-C082C46C8F34}" destId="{E0994EED-D31E-4428-90E2-B65F4311C9D6}" srcOrd="1" destOrd="0" presId="urn:microsoft.com/office/officeart/2005/8/layout/radial1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4F1C900B-0EEF-4282-A740-104B64ED690C}" type="presOf" srcId="{FE7B104E-BD69-4EF7-B82D-F93CACC39594}" destId="{43F64754-718C-4484-9D4B-1180BD494F56}" srcOrd="0" destOrd="0" presId="urn:microsoft.com/office/officeart/2005/8/layout/radial1"/>
    <dgm:cxn modelId="{ED5E06DC-0F51-4411-AC1A-A572F33A5689}" type="presOf" srcId="{2A1BD412-8E5F-4C30-B2BA-FD1CDF953DB6}" destId="{6E3CD909-6804-48E9-860F-09B38F68713F}" srcOrd="0" destOrd="0" presId="urn:microsoft.com/office/officeart/2005/8/layout/radial1"/>
    <dgm:cxn modelId="{BEC6C7A6-D408-43AA-BB08-866FA838B17E}" type="presOf" srcId="{E88C4BE7-1FD2-474E-B7E4-FE323B90593C}" destId="{3995BB42-2383-49B9-BF88-C4A387C5F55A}" srcOrd="0" destOrd="0" presId="urn:microsoft.com/office/officeart/2005/8/layout/radial1"/>
    <dgm:cxn modelId="{069A923A-D304-421D-880A-01722DE4B7B4}" type="presOf" srcId="{2A1BD412-8E5F-4C30-B2BA-FD1CDF953DB6}" destId="{DBA969F2-A31B-4690-9F17-B38655A8BB8C}" srcOrd="1" destOrd="0" presId="urn:microsoft.com/office/officeart/2005/8/layout/radial1"/>
    <dgm:cxn modelId="{E5B39721-FE1C-4003-A858-37D8EDCBA714}" type="presOf" srcId="{CF0FCB87-F172-428A-888E-CF1D6AE16AEB}" destId="{E9E17929-FF95-44BE-B40E-EC93A8BA6F76}" srcOrd="0" destOrd="0" presId="urn:microsoft.com/office/officeart/2005/8/layout/radial1"/>
    <dgm:cxn modelId="{C123051D-A88E-487C-9C08-0A21884D5470}" type="presOf" srcId="{D50450BA-855C-4909-BA0A-FB9ABF955640}" destId="{110EB16C-9366-43A8-A527-49000982772A}" srcOrd="0" destOrd="0" presId="urn:microsoft.com/office/officeart/2005/8/layout/radial1"/>
    <dgm:cxn modelId="{FB75857A-3AFE-42FD-A18D-DBC19720E7E3}" type="presOf" srcId="{2BBF6C63-CE8C-4EE4-A95D-BB34911F1412}" destId="{1CC989F6-7E20-4841-9965-29345AA82B37}" srcOrd="0" destOrd="0" presId="urn:microsoft.com/office/officeart/2005/8/layout/radial1"/>
    <dgm:cxn modelId="{C3F84F77-81A7-4B6F-9729-01A8972008EE}" type="presOf" srcId="{575253A2-4309-4D47-B23C-E250B0449F7C}" destId="{A3CFE408-FB36-401C-B9EE-7228072ADA3A}" srcOrd="0" destOrd="0" presId="urn:microsoft.com/office/officeart/2005/8/layout/radial1"/>
    <dgm:cxn modelId="{06C850B2-62A0-410C-87B4-3EFD24F01DA2}" type="presOf" srcId="{DD59E210-AE43-4E0A-AC4B-CFF5E6B5D2EE}" destId="{59E57218-5EBD-495E-94EE-5C703EF316BD}" srcOrd="0" destOrd="0" presId="urn:microsoft.com/office/officeart/2005/8/layout/radial1"/>
    <dgm:cxn modelId="{582DFA76-9589-4B29-A346-818182191C92}" type="presOf" srcId="{411C87A8-942A-4918-AA16-16A2B9E251FA}" destId="{2E2F961B-BEAF-47A1-A7D0-DA63D0DFDEA7}" srcOrd="0" destOrd="0" presId="urn:microsoft.com/office/officeart/2005/8/layout/radial1"/>
    <dgm:cxn modelId="{6D33CF30-2AC0-40A1-AD38-A6D7C2699489}" type="presOf" srcId="{2BBF6C63-CE8C-4EE4-A95D-BB34911F1412}" destId="{BDA04732-5231-4D24-B39C-F3E687A7B342}" srcOrd="1" destOrd="0" presId="urn:microsoft.com/office/officeart/2005/8/layout/radial1"/>
    <dgm:cxn modelId="{4C44218D-AB06-437B-9CE6-00BA830B567B}" type="presParOf" srcId="{18AF7ACF-6BCA-4CBD-A10B-5830BC837C42}" destId="{3995BB42-2383-49B9-BF88-C4A387C5F55A}" srcOrd="0" destOrd="0" presId="urn:microsoft.com/office/officeart/2005/8/layout/radial1"/>
    <dgm:cxn modelId="{6FDCBB1B-E1F4-4157-AF68-7529A60D2A85}" type="presParOf" srcId="{18AF7ACF-6BCA-4CBD-A10B-5830BC837C42}" destId="{1CC989F6-7E20-4841-9965-29345AA82B37}" srcOrd="1" destOrd="0" presId="urn:microsoft.com/office/officeart/2005/8/layout/radial1"/>
    <dgm:cxn modelId="{BEBC0CF5-6DD4-4DD4-833C-841B67BC6067}" type="presParOf" srcId="{1CC989F6-7E20-4841-9965-29345AA82B37}" destId="{BDA04732-5231-4D24-B39C-F3E687A7B342}" srcOrd="0" destOrd="0" presId="urn:microsoft.com/office/officeart/2005/8/layout/radial1"/>
    <dgm:cxn modelId="{D35FAA8D-3C36-4E1A-A128-33F95459B383}" type="presParOf" srcId="{18AF7ACF-6BCA-4CBD-A10B-5830BC837C42}" destId="{2E2F961B-BEAF-47A1-A7D0-DA63D0DFDEA7}" srcOrd="2" destOrd="0" presId="urn:microsoft.com/office/officeart/2005/8/layout/radial1"/>
    <dgm:cxn modelId="{C50C5A61-D328-41F3-B6B5-4F5087FB12E6}" type="presParOf" srcId="{18AF7ACF-6BCA-4CBD-A10B-5830BC837C42}" destId="{A3CFE408-FB36-401C-B9EE-7228072ADA3A}" srcOrd="3" destOrd="0" presId="urn:microsoft.com/office/officeart/2005/8/layout/radial1"/>
    <dgm:cxn modelId="{0F6CBFFD-F363-4292-A82A-D0D97C2AE633}" type="presParOf" srcId="{A3CFE408-FB36-401C-B9EE-7228072ADA3A}" destId="{B2B989D3-C7AD-4E58-8B87-15D2501702D2}" srcOrd="0" destOrd="0" presId="urn:microsoft.com/office/officeart/2005/8/layout/radial1"/>
    <dgm:cxn modelId="{BD906465-FD9C-4B8B-8340-6BC50E1C6ECD}" type="presParOf" srcId="{18AF7ACF-6BCA-4CBD-A10B-5830BC837C42}" destId="{43F64754-718C-4484-9D4B-1180BD494F56}" srcOrd="4" destOrd="0" presId="urn:microsoft.com/office/officeart/2005/8/layout/radial1"/>
    <dgm:cxn modelId="{5A4B0396-30C2-4D10-943E-5C65603B2EE1}" type="presParOf" srcId="{18AF7ACF-6BCA-4CBD-A10B-5830BC837C42}" destId="{6E3CD909-6804-48E9-860F-09B38F68713F}" srcOrd="5" destOrd="0" presId="urn:microsoft.com/office/officeart/2005/8/layout/radial1"/>
    <dgm:cxn modelId="{F5452AC6-F2CB-4874-B033-C77C93ED675F}" type="presParOf" srcId="{6E3CD909-6804-48E9-860F-09B38F68713F}" destId="{DBA969F2-A31B-4690-9F17-B38655A8BB8C}" srcOrd="0" destOrd="0" presId="urn:microsoft.com/office/officeart/2005/8/layout/radial1"/>
    <dgm:cxn modelId="{C43948B3-1D89-49D8-88DB-1D337008B767}" type="presParOf" srcId="{18AF7ACF-6BCA-4CBD-A10B-5830BC837C42}" destId="{691F608D-6649-4646-986C-DDAC554CED33}" srcOrd="6" destOrd="0" presId="urn:microsoft.com/office/officeart/2005/8/layout/radial1"/>
    <dgm:cxn modelId="{D84E5D12-BC82-4B74-ADB5-34D228139967}" type="presParOf" srcId="{18AF7ACF-6BCA-4CBD-A10B-5830BC837C42}" destId="{D1625D3C-C64B-4F54-BDAB-D068395492B7}" srcOrd="7" destOrd="0" presId="urn:microsoft.com/office/officeart/2005/8/layout/radial1"/>
    <dgm:cxn modelId="{3DCFCED8-26BD-4E0C-92F8-9EAABE2F2280}" type="presParOf" srcId="{D1625D3C-C64B-4F54-BDAB-D068395492B7}" destId="{E0994EED-D31E-4428-90E2-B65F4311C9D6}" srcOrd="0" destOrd="0" presId="urn:microsoft.com/office/officeart/2005/8/layout/radial1"/>
    <dgm:cxn modelId="{93CEB12B-7108-44F5-B0DA-05801A3A7C61}" type="presParOf" srcId="{18AF7ACF-6BCA-4CBD-A10B-5830BC837C42}" destId="{E9E17929-FF95-44BE-B40E-EC93A8BA6F76}" srcOrd="8" destOrd="0" presId="urn:microsoft.com/office/officeart/2005/8/layout/radial1"/>
    <dgm:cxn modelId="{A7E28FA4-9231-471E-88EA-68E6B1BD830B}" type="presParOf" srcId="{18AF7ACF-6BCA-4CBD-A10B-5830BC837C42}" destId="{59E57218-5EBD-495E-94EE-5C703EF316BD}" srcOrd="9" destOrd="0" presId="urn:microsoft.com/office/officeart/2005/8/layout/radial1"/>
    <dgm:cxn modelId="{51E9E76D-C201-43A9-8559-1FA81B314B80}" type="presParOf" srcId="{59E57218-5EBD-495E-94EE-5C703EF316BD}" destId="{6410767A-D928-4CCF-8F86-B9453FED5FD6}" srcOrd="0" destOrd="0" presId="urn:microsoft.com/office/officeart/2005/8/layout/radial1"/>
    <dgm:cxn modelId="{683B93AE-D502-4AD7-96DB-04B5D0C81B43}" type="presParOf" srcId="{18AF7ACF-6BCA-4CBD-A10B-5830BC837C42}" destId="{110EB16C-9366-43A8-A527-49000982772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878014" y="1963108"/>
          <a:ext cx="1492449" cy="14924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181672"/>
        <a:ext cx="1055321" cy="1055321"/>
      </dsp:txXfrm>
    </dsp:sp>
    <dsp:sp modelId="{1CC989F6-7E20-4841-9965-29345AA82B37}">
      <dsp:nvSpPr>
        <dsp:cNvPr id="0" name=""/>
        <dsp:cNvSpPr/>
      </dsp:nvSpPr>
      <dsp:spPr>
        <a:xfrm rot="16200000">
          <a:off x="3398717" y="1719056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1726311"/>
        <a:ext cx="22552" cy="22552"/>
      </dsp:txXfrm>
    </dsp:sp>
    <dsp:sp modelId="{2E2F961B-BEAF-47A1-A7D0-DA63D0DFDEA7}">
      <dsp:nvSpPr>
        <dsp:cNvPr id="0" name=""/>
        <dsp:cNvSpPr/>
      </dsp:nvSpPr>
      <dsp:spPr>
        <a:xfrm>
          <a:off x="2878014" y="19617"/>
          <a:ext cx="1492449" cy="1492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38181"/>
        <a:ext cx="1055321" cy="1055321"/>
      </dsp:txXfrm>
    </dsp:sp>
    <dsp:sp modelId="{A3CFE408-FB36-401C-B9EE-7228072ADA3A}">
      <dsp:nvSpPr>
        <dsp:cNvPr id="0" name=""/>
        <dsp:cNvSpPr/>
      </dsp:nvSpPr>
      <dsp:spPr>
        <a:xfrm>
          <a:off x="4370463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708" y="2698057"/>
        <a:ext cx="22552" cy="22552"/>
      </dsp:txXfrm>
    </dsp:sp>
    <dsp:sp modelId="{43F64754-718C-4484-9D4B-1180BD494F56}">
      <dsp:nvSpPr>
        <dsp:cNvPr id="0" name=""/>
        <dsp:cNvSpPr/>
      </dsp:nvSpPr>
      <dsp:spPr>
        <a:xfrm>
          <a:off x="4821505" y="1963108"/>
          <a:ext cx="1492449" cy="149244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0069" y="2181672"/>
        <a:ext cx="1055321" cy="1055321"/>
      </dsp:txXfrm>
    </dsp:sp>
    <dsp:sp modelId="{6E3CD909-6804-48E9-860F-09B38F68713F}">
      <dsp:nvSpPr>
        <dsp:cNvPr id="0" name=""/>
        <dsp:cNvSpPr/>
      </dsp:nvSpPr>
      <dsp:spPr>
        <a:xfrm rot="5400000">
          <a:off x="3398717" y="3662548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3669803"/>
        <a:ext cx="22552" cy="22552"/>
      </dsp:txXfrm>
    </dsp:sp>
    <dsp:sp modelId="{691F608D-6649-4646-986C-DDAC554CED33}">
      <dsp:nvSpPr>
        <dsp:cNvPr id="0" name=""/>
        <dsp:cNvSpPr/>
      </dsp:nvSpPr>
      <dsp:spPr>
        <a:xfrm>
          <a:off x="2878014" y="3906600"/>
          <a:ext cx="1492449" cy="149244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4125164"/>
        <a:ext cx="1055321" cy="1055321"/>
      </dsp:txXfrm>
    </dsp:sp>
    <dsp:sp modelId="{D1625D3C-C64B-4F54-BDAB-D068395492B7}">
      <dsp:nvSpPr>
        <dsp:cNvPr id="0" name=""/>
        <dsp:cNvSpPr/>
      </dsp:nvSpPr>
      <dsp:spPr>
        <a:xfrm rot="10800000">
          <a:off x="2426972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41217" y="2698057"/>
        <a:ext cx="22552" cy="22552"/>
      </dsp:txXfrm>
    </dsp:sp>
    <dsp:sp modelId="{E9E17929-FF95-44BE-B40E-EC93A8BA6F76}">
      <dsp:nvSpPr>
        <dsp:cNvPr id="0" name=""/>
        <dsp:cNvSpPr/>
      </dsp:nvSpPr>
      <dsp:spPr>
        <a:xfrm>
          <a:off x="934523" y="1963108"/>
          <a:ext cx="1492449" cy="14924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3087" y="2181672"/>
        <a:ext cx="1055321" cy="105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911836" y="2102587"/>
          <a:ext cx="1614357" cy="1614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339004"/>
        <a:ext cx="1141523" cy="1141523"/>
      </dsp:txXfrm>
    </dsp:sp>
    <dsp:sp modelId="{1CC989F6-7E20-4841-9965-29345AA82B37}">
      <dsp:nvSpPr>
        <dsp:cNvPr id="0" name=""/>
        <dsp:cNvSpPr/>
      </dsp:nvSpPr>
      <dsp:spPr>
        <a:xfrm rot="16200000">
          <a:off x="3476713" y="1840752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900" y="1848170"/>
        <a:ext cx="24230" cy="24230"/>
      </dsp:txXfrm>
    </dsp:sp>
    <dsp:sp modelId="{2E2F961B-BEAF-47A1-A7D0-DA63D0DFDEA7}">
      <dsp:nvSpPr>
        <dsp:cNvPr id="0" name=""/>
        <dsp:cNvSpPr/>
      </dsp:nvSpPr>
      <dsp:spPr>
        <a:xfrm>
          <a:off x="2911836" y="3626"/>
          <a:ext cx="1614357" cy="1614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40043"/>
        <a:ext cx="1141523" cy="1141523"/>
      </dsp:txXfrm>
    </dsp:sp>
    <dsp:sp modelId="{A3CFE408-FB36-401C-B9EE-7228072ADA3A}">
      <dsp:nvSpPr>
        <dsp:cNvPr id="0" name=""/>
        <dsp:cNvSpPr/>
      </dsp:nvSpPr>
      <dsp:spPr>
        <a:xfrm rot="20520000">
          <a:off x="4474829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5015" y="2573344"/>
        <a:ext cx="24230" cy="24230"/>
      </dsp:txXfrm>
    </dsp:sp>
    <dsp:sp modelId="{43F64754-718C-4484-9D4B-1180BD494F56}">
      <dsp:nvSpPr>
        <dsp:cNvPr id="0" name=""/>
        <dsp:cNvSpPr/>
      </dsp:nvSpPr>
      <dsp:spPr>
        <a:xfrm>
          <a:off x="4908067" y="1453972"/>
          <a:ext cx="1614357" cy="1614357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484" y="1690389"/>
        <a:ext cx="1141523" cy="1141523"/>
      </dsp:txXfrm>
    </dsp:sp>
    <dsp:sp modelId="{6E3CD909-6804-48E9-860F-09B38F68713F}">
      <dsp:nvSpPr>
        <dsp:cNvPr id="0" name=""/>
        <dsp:cNvSpPr/>
      </dsp:nvSpPr>
      <dsp:spPr>
        <a:xfrm rot="3240000">
          <a:off x="4093582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769" y="3746699"/>
        <a:ext cx="24230" cy="24230"/>
      </dsp:txXfrm>
    </dsp:sp>
    <dsp:sp modelId="{691F608D-6649-4646-986C-DDAC554CED33}">
      <dsp:nvSpPr>
        <dsp:cNvPr id="0" name=""/>
        <dsp:cNvSpPr/>
      </dsp:nvSpPr>
      <dsp:spPr>
        <a:xfrm>
          <a:off x="4145575" y="3800683"/>
          <a:ext cx="1614357" cy="161435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1992" y="4037100"/>
        <a:ext cx="1141523" cy="1141523"/>
      </dsp:txXfrm>
    </dsp:sp>
    <dsp:sp modelId="{D1625D3C-C64B-4F54-BDAB-D068395492B7}">
      <dsp:nvSpPr>
        <dsp:cNvPr id="0" name=""/>
        <dsp:cNvSpPr/>
      </dsp:nvSpPr>
      <dsp:spPr>
        <a:xfrm rot="7560000">
          <a:off x="2859844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90031" y="3746699"/>
        <a:ext cx="24230" cy="24230"/>
      </dsp:txXfrm>
    </dsp:sp>
    <dsp:sp modelId="{E9E17929-FF95-44BE-B40E-EC93A8BA6F76}">
      <dsp:nvSpPr>
        <dsp:cNvPr id="0" name=""/>
        <dsp:cNvSpPr/>
      </dsp:nvSpPr>
      <dsp:spPr>
        <a:xfrm>
          <a:off x="1678097" y="3800683"/>
          <a:ext cx="1614357" cy="1614357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4514" y="4037100"/>
        <a:ext cx="1141523" cy="1141523"/>
      </dsp:txXfrm>
    </dsp:sp>
    <dsp:sp modelId="{59E57218-5EBD-495E-94EE-5C703EF316BD}">
      <dsp:nvSpPr>
        <dsp:cNvPr id="0" name=""/>
        <dsp:cNvSpPr/>
      </dsp:nvSpPr>
      <dsp:spPr>
        <a:xfrm rot="11880000">
          <a:off x="2478598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8784" y="2573344"/>
        <a:ext cx="24230" cy="24230"/>
      </dsp:txXfrm>
    </dsp:sp>
    <dsp:sp modelId="{110EB16C-9366-43A8-A527-49000982772A}">
      <dsp:nvSpPr>
        <dsp:cNvPr id="0" name=""/>
        <dsp:cNvSpPr/>
      </dsp:nvSpPr>
      <dsp:spPr>
        <a:xfrm>
          <a:off x="915605" y="1453972"/>
          <a:ext cx="1614357" cy="161435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2022" y="1690389"/>
        <a:ext cx="1141523" cy="114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4162-62AE-44F5-A178-28AA0D13FF1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860" y="797195"/>
            <a:ext cx="10568784" cy="547842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70" y="414494"/>
            <a:ext cx="10281793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54982"/>
              </p:ext>
            </p:extLst>
          </p:nvPr>
        </p:nvGraphicFramePr>
        <p:xfrm>
          <a:off x="544446" y="2455732"/>
          <a:ext cx="11015260" cy="280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5"/>
                <a:gridCol w="9658335"/>
              </a:tblGrid>
              <a:tr h="519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কীভাবে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পরস্পর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একে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অন্যের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উপর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নির্ভরশীল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594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168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70" y="414494"/>
            <a:ext cx="10281793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44446" y="2455732"/>
          <a:ext cx="11015260" cy="280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5"/>
                <a:gridCol w="9658335"/>
              </a:tblGrid>
              <a:tr h="519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কীভাবে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পরস্পর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একে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অন্যের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উপর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নির্ভরশীল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594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কার্বন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ডাই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অক্সাইড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পুষ্টি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উপাদান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বীজের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বিস্তরণ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ইত্যাদি</a:t>
                      </a:r>
                      <a:r>
                        <a:rPr lang="en-US" sz="3600" baseline="0" dirty="0" smtClean="0"/>
                        <a:t>।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168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অক্সিজেন</a:t>
                      </a:r>
                      <a:r>
                        <a:rPr lang="en-US" sz="3600" dirty="0" smtClean="0"/>
                        <a:t>,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খাদ্য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আবাসস্থল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ইত্যাদি</a:t>
                      </a:r>
                      <a:r>
                        <a:rPr lang="en-US" sz="3600" baseline="0" dirty="0" smtClean="0"/>
                        <a:t>।</a:t>
                      </a: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8740426"/>
              </p:ext>
            </p:extLst>
          </p:nvPr>
        </p:nvGraphicFramePr>
        <p:xfrm>
          <a:off x="2441435" y="719666"/>
          <a:ext cx="7248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12196"/>
              </p:ext>
            </p:extLst>
          </p:nvPr>
        </p:nvGraphicFramePr>
        <p:xfrm>
          <a:off x="2347414" y="719666"/>
          <a:ext cx="74380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2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57218-5EBD-495E-94EE-5C703EF31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EB16C-9366-43A8-A527-49000982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94" y="538160"/>
            <a:ext cx="4476750" cy="578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7" y="2620957"/>
            <a:ext cx="4878579" cy="161608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3" y="486985"/>
            <a:ext cx="5577101" cy="525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486986"/>
            <a:ext cx="5570274" cy="525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003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966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7" y="477667"/>
            <a:ext cx="11248132" cy="537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839" y="5773594"/>
            <a:ext cx="9327748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836" y="2540875"/>
            <a:ext cx="1093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7" y="3342383"/>
            <a:ext cx="1093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905" y="4242214"/>
            <a:ext cx="1093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7938" y="1628127"/>
            <a:ext cx="460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316" y="2278172"/>
            <a:ext cx="6660107" cy="3170099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0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b="1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 smtClean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285" y="1586678"/>
            <a:ext cx="7489131" cy="4547142"/>
          </a:xfrm>
          <a:prstGeom prst="rect">
            <a:avLst/>
          </a:prstGeom>
          <a:noFill/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প্রাধমিক</a:t>
            </a:r>
            <a:r>
              <a:rPr lang="en-US" sz="40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40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40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endParaRPr lang="en-US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6" y="1616051"/>
            <a:ext cx="3419509" cy="4416259"/>
          </a:xfrm>
          <a:prstGeom prst="rect">
            <a:avLst/>
          </a:prstGeom>
          <a:ln w="88900" cap="sq" cmpd="thickThin">
            <a:solidFill>
              <a:srgbClr val="1D7BC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1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652" y="4161214"/>
            <a:ext cx="5945148" cy="210070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/>
            <a:r>
              <a:rPr lang="bn-BD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/>
            <a:r>
              <a:rPr lang="bn-IN" sz="3000" b="1" dirty="0">
                <a:ln w="22225">
                  <a:noFill/>
                  <a:prstDash val="solid"/>
                </a:ln>
                <a:solidFill>
                  <a:srgbClr val="0B3FA4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rgbClr val="0B3FA4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7" y="1275522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27" y="935590"/>
            <a:ext cx="455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514" y="2213433"/>
            <a:ext cx="10129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পারসস্পরিক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নির্বরশীলতা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14" y="3824519"/>
            <a:ext cx="10129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916" y="375530"/>
            <a:ext cx="5812971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82" y="1356484"/>
            <a:ext cx="71151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2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713" y="1490839"/>
            <a:ext cx="5267779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676" y="1490839"/>
            <a:ext cx="5201096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/>
          <p:nvPr/>
        </p:nvSpPr>
        <p:spPr>
          <a:xfrm>
            <a:off x="873713" y="631182"/>
            <a:ext cx="1057805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743" y="5593483"/>
            <a:ext cx="1069702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" y="555527"/>
            <a:ext cx="3072912" cy="244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" y="3751369"/>
            <a:ext cx="2270247" cy="246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5" y="3751368"/>
            <a:ext cx="2511281" cy="246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555527"/>
            <a:ext cx="4078108" cy="246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31" y="3751369"/>
            <a:ext cx="3110214" cy="2463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03" y="555527"/>
            <a:ext cx="3435199" cy="2463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95" y="3751369"/>
            <a:ext cx="2511281" cy="24638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69328" y="2975201"/>
            <a:ext cx="13612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3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3" y="3730171"/>
            <a:ext cx="2743200" cy="248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93" y="559821"/>
            <a:ext cx="2945701" cy="254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51" y="3730171"/>
            <a:ext cx="2948515" cy="248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1" y="3730171"/>
            <a:ext cx="2743200" cy="248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559821"/>
            <a:ext cx="4365338" cy="2546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2" y="559821"/>
            <a:ext cx="3524214" cy="254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3730171"/>
            <a:ext cx="2743200" cy="2483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8356" y="3047771"/>
            <a:ext cx="11304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প্রাণী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7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9" y="436730"/>
            <a:ext cx="11277600" cy="59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5"/>
          <p:cNvSpPr txBox="1"/>
          <p:nvPr/>
        </p:nvSpPr>
        <p:spPr>
          <a:xfrm>
            <a:off x="4805134" y="494702"/>
            <a:ext cx="6428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</a:t>
            </a:r>
            <a:endParaRPr lang="en-US" sz="3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7" y="5873371"/>
            <a:ext cx="6346211" cy="646331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203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Abrar</cp:lastModifiedBy>
  <cp:revision>96</cp:revision>
  <dcterms:created xsi:type="dcterms:W3CDTF">2020-08-19T14:20:50Z</dcterms:created>
  <dcterms:modified xsi:type="dcterms:W3CDTF">2020-09-01T17:13:33Z</dcterms:modified>
</cp:coreProperties>
</file>