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6" r:id="rId3"/>
    <p:sldId id="291" r:id="rId4"/>
    <p:sldId id="264" r:id="rId5"/>
    <p:sldId id="257" r:id="rId6"/>
    <p:sldId id="261" r:id="rId7"/>
    <p:sldId id="265" r:id="rId8"/>
    <p:sldId id="266" r:id="rId9"/>
    <p:sldId id="280" r:id="rId10"/>
    <p:sldId id="281" r:id="rId11"/>
    <p:sldId id="282" r:id="rId12"/>
    <p:sldId id="283" r:id="rId13"/>
    <p:sldId id="287" r:id="rId14"/>
    <p:sldId id="286" r:id="rId15"/>
    <p:sldId id="285" r:id="rId16"/>
    <p:sldId id="289" r:id="rId17"/>
    <p:sldId id="288" r:id="rId18"/>
    <p:sldId id="284" r:id="rId19"/>
    <p:sldId id="279" r:id="rId20"/>
    <p:sldId id="290" r:id="rId21"/>
    <p:sldId id="277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521E-A49E-4CA9-987E-B70656579B4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5D34F-DAE0-4E8F-A3FC-62842E98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D34F-DAE0-4E8F-A3FC-62842E9841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yzul1983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534400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38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13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239000" cy="4071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বস্তুর কম্পন থেকে শব্দের উৎপত্তি হয়। গান শুনতে আমরা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শক্তি ব্যবহার করি।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705600" cy="4773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202574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চুলার আগুন, বৈদ্যুতিক ইস্ত্রি  ইত্যাদি থেকে আমরা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শক্তি পাই।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0327"/>
            <a:ext cx="3924507" cy="26115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505692"/>
            <a:ext cx="4094018" cy="26462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87805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খাবার, জ্বালানি তেল কয়লা ইত্যাদিতে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শক্তি সঞ্চিত থাকে।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শক্তি এক রূপ থেকে অন্য রূপে পরিবর্তিত হতে পারে। শক্তির রূপের এই পরবর্তনই হলো শক্তির রূ্পান্তর। সূর্য থেকে পাওয়া শক্তি সৌরশক্তি নামে পরিচিত।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6" y="533400"/>
            <a:ext cx="287655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91" y="571501"/>
            <a:ext cx="26670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1" y="3124200"/>
            <a:ext cx="2619375" cy="173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15632" r="19492" b="18062"/>
          <a:stretch/>
        </p:blipFill>
        <p:spPr>
          <a:xfrm>
            <a:off x="6322298" y="3124199"/>
            <a:ext cx="2471660" cy="173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3124200"/>
            <a:ext cx="2700337" cy="173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3841" y="5059740"/>
            <a:ext cx="8596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উপরে ছবি দেখে সূর্য থেকে পাওয়া শক্তির বিভিন্ন রূপ পরের রেখাচিত্রে ব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সাও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6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2105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রেখাচিত্রের মতো একটি রেখাচিত্র আঁক।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25789"/>
            <a:ext cx="2209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9158" y="762000"/>
            <a:ext cx="2209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4945" y="5035725"/>
            <a:ext cx="2209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8905" y="4803862"/>
            <a:ext cx="2209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3364" y="2417619"/>
            <a:ext cx="193963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3886200" y="2751365"/>
            <a:ext cx="1524000" cy="1143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7560554">
            <a:off x="3200400" y="4331086"/>
            <a:ext cx="1371600" cy="18466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1533421">
            <a:off x="2598945" y="2854213"/>
            <a:ext cx="1371600" cy="18466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3962400" y="1868086"/>
            <a:ext cx="1371600" cy="18466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769909">
            <a:off x="5328925" y="2828665"/>
            <a:ext cx="1371600" cy="18466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355892">
            <a:off x="5055150" y="4205995"/>
            <a:ext cx="1371600" cy="18466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383" y="581226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5867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25241" r="17417" b="4680"/>
          <a:stretch/>
        </p:blipFill>
        <p:spPr>
          <a:xfrm>
            <a:off x="2114550" y="1828800"/>
            <a:ext cx="4762500" cy="3062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0959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জেনারেটর চালালে কোন শক্তি উৎপন্ন হয়।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2" y="2383016"/>
            <a:ext cx="2286000" cy="1514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28" y="307946"/>
            <a:ext cx="2460910" cy="1402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15632" r="19492" b="18062"/>
          <a:stretch/>
        </p:blipFill>
        <p:spPr>
          <a:xfrm>
            <a:off x="6172200" y="2389007"/>
            <a:ext cx="2433637" cy="1502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n 4"/>
          <p:cNvSpPr/>
          <p:nvPr/>
        </p:nvSpPr>
        <p:spPr>
          <a:xfrm>
            <a:off x="533832" y="262443"/>
            <a:ext cx="2056968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1" y="4576465"/>
            <a:ext cx="2101881" cy="1398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12" y="4543823"/>
            <a:ext cx="2459089" cy="1431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3352800" y="1003185"/>
            <a:ext cx="2042680" cy="8382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রূপান্তরিত 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52800" y="2819400"/>
            <a:ext cx="2042680" cy="8382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রূপান্তরিত 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48710" y="4876800"/>
            <a:ext cx="2042680" cy="8382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রূপান্তরিত 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816" y="175331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আলোক শক্তি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4146" y="3891500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আলো এবং শব্দ শক্তিতে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111" y="3897492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যান্ত্রিক শক্তি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2880" y="1753314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বিদ্যুৎ শক্তিতে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4333" y="6096000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যান্ত্রিক শক্তিতে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6111" y="6096000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48384"/>
              </p:ext>
            </p:extLst>
          </p:nvPr>
        </p:nvGraphicFramePr>
        <p:xfrm>
          <a:off x="876300" y="914400"/>
          <a:ext cx="7467600" cy="1320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65249"/>
                <a:gridCol w="2278081"/>
                <a:gridCol w="192427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যেসব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শক্তি ব্যবহৃত হয়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রূপ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উৎস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096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উপরের ছবিতে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শক্তি কী কী উপায়ে ব্যবহৃত হচ্ছে খুঁজে বের করে ছকে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52185"/>
            <a:ext cx="6781800" cy="3743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7" y="1447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শক্তির ৫টি রূপের নাম বল।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018" y="2320361"/>
            <a:ext cx="8700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তোমার স্কুল ড্রেস ইস্ত্রি  করলে কোন শক্তি ব্যবহার হবে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527" y="3910803"/>
            <a:ext cx="8700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 তুমি দৌড়ালে কোন শক্তি তৈরি হবে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2939888" y="381000"/>
            <a:ext cx="3507954" cy="1255985"/>
          </a:xfrm>
          <a:prstGeom prst="star2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0702_071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77490" y="444218"/>
            <a:ext cx="1479352" cy="154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257800" y="1907667"/>
            <a:ext cx="365760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৫ম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৩৫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পদার্থ ও শক্তি</a:t>
            </a:r>
          </a:p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ও শক্তির রূপান্তর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116" y="1957417"/>
            <a:ext cx="4151084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ফয়জুল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রনসী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০১৭২৭ ৮৮৫৮৮৪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foyzul1983@gmail.com</a:t>
            </a:r>
            <a:endPara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693865" y="2133600"/>
            <a:ext cx="464457" cy="370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798"/>
            <a:ext cx="5110881" cy="3352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447798"/>
            <a:ext cx="327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৩০, ৩১, ৩২, ৩৩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4800" y="304800"/>
            <a:ext cx="2895600" cy="1600200"/>
          </a:xfrm>
          <a:prstGeom prst="cloudCallou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8" y="2590800"/>
            <a:ext cx="3754782" cy="25908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225177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তোমার বাড়ির চারপাশে শক্তির রূপান্তরসমূহ খুঁজে বের করে তালিকা তৈরি করে আনবে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799"/>
            <a:ext cx="8534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6" y="990600"/>
            <a:ext cx="287655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91" y="1028700"/>
            <a:ext cx="26670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490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1" y="3520083"/>
            <a:ext cx="2619375" cy="173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15632" r="19492" b="18062"/>
          <a:stretch/>
        </p:blipFill>
        <p:spPr>
          <a:xfrm>
            <a:off x="6322298" y="3443883"/>
            <a:ext cx="2471660" cy="173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3443883"/>
            <a:ext cx="2700337" cy="173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90037" y="5715000"/>
            <a:ext cx="503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9844" y="201443"/>
            <a:ext cx="3096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082" y="304800"/>
            <a:ext cx="3505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982" y="1600200"/>
            <a:ext cx="46482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82" y="2895600"/>
            <a:ext cx="8610600" cy="144655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16.2.1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১৬.৩.১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9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সামর্থই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4341"/>
            <a:ext cx="8182780" cy="51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304800"/>
            <a:ext cx="2743199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62000"/>
            <a:ext cx="42672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343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ওয়াশিং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467600" cy="3940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856018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বাস, বায়ুকল চালাতে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শক্তি ব্যবহৃত হয়।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1480"/>
            <a:ext cx="3810000" cy="2398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81480"/>
            <a:ext cx="3886200" cy="2398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411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361</Words>
  <Application>Microsoft Office PowerPoint</Application>
  <PresentationFormat>On-screen Show (4:3)</PresentationFormat>
  <Paragraphs>60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Fayz</dc:creator>
  <cp:lastModifiedBy>Fayz</cp:lastModifiedBy>
  <cp:revision>71</cp:revision>
  <dcterms:created xsi:type="dcterms:W3CDTF">2006-08-16T00:00:00Z</dcterms:created>
  <dcterms:modified xsi:type="dcterms:W3CDTF">2020-09-02T03:57:57Z</dcterms:modified>
</cp:coreProperties>
</file>