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46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6DFB-F6F7-4C5C-B0F0-C2507F17DDC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BA65-4950-4991-B213-0A86B800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CE51-0B3F-456F-BE05-EDB6518BF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E9D4E-9E15-45E3-B937-EE5FF114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D556-FDA8-436C-9E26-B8AF269E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85EF-4EE3-420E-A087-1C83A3FB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CBE3D-0AA2-4157-B5A8-8F9D35BF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9B47-E25F-44C5-92F1-74A15C28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D86C1-C528-43CF-8964-FA76389A8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D5B58-3976-4D4F-BED9-7FA097E9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E867-530B-4F76-AA36-D438F771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EC27-7522-4AF3-8F00-FA8484D9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E31A3-8C8B-4DB5-89A6-92AF08E21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5E4B9-FAE2-4FE0-99A5-BC9916C1F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87DFE-62B9-40B1-9696-249A0CEC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BC68-69DA-4C1E-9DB1-C33913A6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FACF-3988-4575-B0CB-0E61314C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91C8-E9DC-45D7-92FF-AF828211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F7F3-4FED-40B7-B0DE-74E29E7F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584E-1296-4EF1-95C0-87F2FA0C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1B86D-F738-45ED-9815-061CB22D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2647-ACBB-4C76-AE14-5A64DB4E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39C6-4705-4B0F-91DD-DE50F350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10634-1882-4212-B9A9-16FFEE4CE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5D11-5792-41B9-98FD-1772C9CC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0ECE-A026-4ACA-A50E-0F3BDF31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E9308-7C73-41BF-AA6B-3B82EC80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9C46-CA06-4532-8F88-DD068B2E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2F79-861F-4789-A32B-7CFD60614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9D93E-0022-4202-93E2-8E5482D18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C4A4F-826F-4C06-8F57-9FB07682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96A5A-9CD6-41F6-B377-E43BD323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2AF8-DBD5-4EE7-94FF-5EAF8122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5F15-700B-4A2E-85DE-34062A0C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031E-6349-47CF-AD52-BB1501D5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4C281-9987-4D0B-811E-CD4E42702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E194B-AFE6-472C-9676-797A574E2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EED8C-C375-4362-A3A6-72310D841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EB8AE-81FC-464A-827D-C5C939BB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35389-5C2A-4CC2-B4BB-D5302021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7E976-B0CE-479A-BA67-11ACC97E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626E-E217-45EB-A916-DADB863E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6E4D-D5D3-4491-9CED-CFEB697A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E03B2-42FA-4121-ABD0-B7152531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26956-BF58-4800-B6CB-AF4DEC46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0113E-6480-4E38-9A1C-8C59DD9F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14B46-B0DB-4C04-9A34-FE219D87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521EC-8EBC-4244-86D7-C4E1E7F1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73BE-35A7-499F-9F95-97180C00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3635-BE0F-49C8-AA24-3B7923BD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0AD12-7513-463E-8580-C6E00E94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1393-EF09-42C5-82BA-2AB4B3FB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50AA2-1488-4F67-B0CD-25C82A0C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5390C-515D-4806-98B0-F01D8BCF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A661-3D29-459F-AE61-A3F38B28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06E8B-E7C3-4D90-859F-4B9A2B657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B64B3-53A4-453D-9300-DF9214DBE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88358-7F2B-453A-8DFD-2189639F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C104-C6EC-4B8A-ABC9-DBB732FF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DD23-DF97-482C-BDC2-847E1335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5E06F-A250-4C7D-A515-D1BED67E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3002-BB4C-4CF7-B561-B4583943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4060-D398-4DFD-972E-6982E501C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BB8B-0411-4E08-85A3-C52ABDF08E7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A84A7-C3BB-4D30-B8A9-D69441100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8D54-04D0-478D-A15F-F3EADC40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10B6-6BC9-4B2F-9B7B-1939DEA09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7641-CD62-4AEC-AA12-2DCB0B50A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E03B-61D3-4744-937B-7F4972197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BD24E-F118-4C0B-B42E-934DDF987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71F3E-2923-47F2-B555-F02A8AF0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57556-8CCF-4FE8-97D9-5FE11FE5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31260-91EC-4F91-8ECD-4960FFE8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601E9-3F6C-418D-B5BE-D3E05AD8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6C35D-F06E-4CE0-A303-3EF59AF7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32439-B710-4CDD-BDC6-AEC2F380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9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5CF8F-2A87-49BB-8348-4DECC620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36F24-8FC4-4954-B58C-D99702E2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0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A0DF-30A3-47A9-85EB-E570F0A1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4E062-DFFD-4F7C-9B39-BB4B8B0D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BEF72-DF83-4D8B-B874-A6789DD7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6298D-CBCA-4565-A0D5-CCF119F5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0F71F-350B-4663-8CC0-CEF94278A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BCF16-C63E-4B72-B0B0-CC1A7235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75E2E-C86A-4B24-ADE8-B34197DC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AFD36-E9D3-470D-B822-2AF75F29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7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37D62-FD7B-411A-ABE4-87D9A324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3FB2F-7035-4638-9F35-D4063337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52289-98E3-48BF-BA58-CBA97DF0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CEB3D-4730-4FC5-8D5B-4EDBC562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5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C4983-444D-4930-81EC-A9DBADE3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16DAF-A5FA-4CB2-B9A3-F8D34DC1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8C20-387A-4FED-ADC5-1DD2E06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2BDD-4FB5-4DA5-91C7-B2375935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A1C84-DF2B-41BF-92ED-B11B609F4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214D-4E87-4E5D-9277-CFF5B4C1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orpon | Products">
            <a:extLst>
              <a:ext uri="{FF2B5EF4-FFF2-40B4-BE49-F238E27FC236}">
                <a16:creationId xmlns:a16="http://schemas.microsoft.com/office/drawing/2014/main" id="{63432CA7-E69A-4D33-BCDE-C12ABD1F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5275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rpon | Products">
            <a:extLst>
              <a:ext uri="{FF2B5EF4-FFF2-40B4-BE49-F238E27FC236}">
                <a16:creationId xmlns:a16="http://schemas.microsoft.com/office/drawing/2014/main" id="{EF3DEE28-739A-408B-A3C2-4ECB842D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0"/>
            <a:ext cx="5275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5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2020-09-02T06:32:12Z</dcterms:created>
  <dcterms:modified xsi:type="dcterms:W3CDTF">2020-09-02T06:44:19Z</dcterms:modified>
</cp:coreProperties>
</file>