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698C-8C66-4571-9B36-91E9AB023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1AE9E-19FC-411C-90E2-132EDD291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3A2EF-84A4-4B8C-8E85-345DC5B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C1FF-5588-4DA3-9C42-38B2AB2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97D1D-3761-4808-8B48-FFA42A85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BAC7-F3B9-4C9D-954B-3C1E6E0E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961C-B15D-4A05-B3F0-B3E407D75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8CFE0-5051-48C6-86F5-5E52993F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E27EB-FF96-4483-B70E-0631EA31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938A-7186-4887-B990-E55F16BB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B2CC0-A6EC-46EB-B1FC-2787F75B7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AB1EB-B415-4774-8936-468CF3858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31E5B-38D6-4B32-9F4E-FB442387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A85F-A404-4185-B9D6-2C45356E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FB54-5BCC-4B47-8861-84785D68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3AA0-949A-4E0B-B7E1-D36A962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8068-6D6A-4D66-AB50-2D3E6C7C6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F910-0AE3-41C3-B3D1-D94E4E1D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1B8D-76F8-48FC-8C2F-FD4DC452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1F7F-2A30-4AC4-8D5A-AC2FBDDB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FE0-60F0-4008-BF2B-2B957618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DDB97-2726-4E50-B1F9-52C33B7C9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5767-0DC1-494D-A748-ADCC794A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ADFFC-D041-43E9-ABBF-FFD326F0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D843-5A22-4BB5-BA8C-9984C3B2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99B3-3F98-4ED3-9265-8B1FBA65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72CAD-ABDD-4EC3-9C11-902D56B69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AED2-55C5-4726-ABB3-32CFFC36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F9C37-6F0A-4FDC-BDD5-358BA413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D06A4-8EEB-48ED-B71D-80A19109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16613-C606-4055-8E9B-479DFFD1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2151-96F0-4869-A121-8EDD5E4D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15E89-E9A5-4EE8-90CF-3A395D3C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9AB20-5BC8-4DEF-8F48-998CBE533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A3CB9-3F46-402D-BD43-C252A66BB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E35B9-FFBD-4E97-A2D5-59E361B1A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26F53-044B-4A9A-BD23-4B9AB126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FA36F-16F2-4612-90B4-7730DCA5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287AB-8FC7-4D28-A220-44AD4531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9FA2-E2F0-4DB7-ADE3-95B126B1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2A1C2-056F-4B2D-B556-977B9040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EFFE1-6A1E-453D-80BD-761A5463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6BF08-11A7-4D5E-B2C2-21C48DCA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B9A06-DDA5-458D-81AA-5CF0D53A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89889-5F62-4E94-B050-4EB48D4C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ECD9C-5A8F-4C00-9648-9175452A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5BB6-335F-4A5C-8A66-0B046EE2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BAC7-DBE1-4011-ACAD-44913D3A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72DF3-A8BF-412F-BD09-E23C2B760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BB18F-6604-4F89-8742-57F4CEAD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25478-10F6-456A-98DE-CC1A177D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697A9-6755-4CC8-B361-9C7D352E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A3B8-7142-43F7-809E-34D0A833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36E7-AC22-4004-A264-47C48DA9D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77A21-D9E2-4A6D-951A-2DC9C4586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902D2-EB20-4B4D-A816-0BAE8615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8DC17-1D16-4707-BAD8-560DB4AD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1EEAE-2DD3-4986-BE43-9E7E74A2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5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F12BF-B30E-458D-98B9-CD3C27CB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1C538-712B-432D-8514-2108EAC0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AED2-8E5F-4E11-A136-9BC4385C3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E68E-69BD-4D94-ACDD-82D1598A916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05902-603B-4A8A-B573-D6DCE77C3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97D9-1496-45F6-859C-58C10AA19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7BF2-237C-43D5-B822-62D08C676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isy flower blossoms nature Image by Daisy Dave">
            <a:extLst>
              <a:ext uri="{FF2B5EF4-FFF2-40B4-BE49-F238E27FC236}">
                <a16:creationId xmlns:a16="http://schemas.microsoft.com/office/drawing/2014/main" id="{12B6BCC8-0EB6-408B-AB16-0F4ECF48F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D1B4B-C9FC-4F0B-ADE7-863C4D1F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0CC0A-1E4A-4243-931C-46A442E6B13F}"/>
              </a:ext>
            </a:extLst>
          </p:cNvPr>
          <p:cNvSpPr txBox="1"/>
          <p:nvPr/>
        </p:nvSpPr>
        <p:spPr>
          <a:xfrm>
            <a:off x="344556" y="119269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>
                <a:solidFill>
                  <a:schemeClr val="accent4">
                    <a:lumMod val="75000"/>
                  </a:schemeClr>
                </a:solidFill>
              </a:rPr>
              <a:t>স্বাগতম </a:t>
            </a:r>
            <a:endParaRPr lang="en-US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2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E5721E22-B48F-4B58-ACB0-488B221A1F24}"/>
              </a:ext>
            </a:extLst>
          </p:cNvPr>
          <p:cNvSpPr/>
          <p:nvPr/>
        </p:nvSpPr>
        <p:spPr>
          <a:xfrm>
            <a:off x="3114262" y="212034"/>
            <a:ext cx="5367130" cy="1470992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একক কাজ </a:t>
            </a:r>
            <a:endParaRPr lang="en-US" sz="3600" b="1" dirty="0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ED9ADCE-D626-4641-8424-A44B4F8D922E}"/>
              </a:ext>
            </a:extLst>
          </p:cNvPr>
          <p:cNvSpPr/>
          <p:nvPr/>
        </p:nvSpPr>
        <p:spPr>
          <a:xfrm>
            <a:off x="993913" y="2438400"/>
            <a:ext cx="10641496" cy="420756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/>
              <a:t>ইনপুট ডিভাইস কাকে বলে 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100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F0FD18FD-1F22-43FE-971B-29E1121FD9F6}"/>
              </a:ext>
            </a:extLst>
          </p:cNvPr>
          <p:cNvSpPr/>
          <p:nvPr/>
        </p:nvSpPr>
        <p:spPr>
          <a:xfrm>
            <a:off x="4469296" y="1065143"/>
            <a:ext cx="5764695" cy="129871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বাড়ির কাজ </a:t>
            </a:r>
            <a:endParaRPr lang="en-US" sz="3200" b="1" dirty="0"/>
          </a:p>
        </p:txBody>
      </p:sp>
      <p:pic>
        <p:nvPicPr>
          <p:cNvPr id="7170" name="Picture 2" descr="Home icon silhouette | Free Icon">
            <a:extLst>
              <a:ext uri="{FF2B5EF4-FFF2-40B4-BE49-F238E27FC236}">
                <a16:creationId xmlns:a16="http://schemas.microsoft.com/office/drawing/2014/main" id="{718CDA4D-F97A-4A9C-B0B9-4CECB4B7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A95F87-5BE3-482B-926A-C4F423E1F6C4}"/>
              </a:ext>
            </a:extLst>
          </p:cNvPr>
          <p:cNvSpPr/>
          <p:nvPr/>
        </p:nvSpPr>
        <p:spPr>
          <a:xfrm>
            <a:off x="1404730" y="3697357"/>
            <a:ext cx="10270435" cy="294198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3600" b="1" dirty="0"/>
              <a:t>বিভিন্ন ধরণের ইনপুট ডিভাইসের কাজ ব্যাখ্যা কর।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723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10 Most Beautiful Flowers in the World">
            <a:extLst>
              <a:ext uri="{FF2B5EF4-FFF2-40B4-BE49-F238E27FC236}">
                <a16:creationId xmlns:a16="http://schemas.microsoft.com/office/drawing/2014/main" id="{E9727DAA-8372-4DDE-9896-0D286B16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15240-79EF-4295-A874-D6912E939545}"/>
              </a:ext>
            </a:extLst>
          </p:cNvPr>
          <p:cNvSpPr txBox="1"/>
          <p:nvPr/>
        </p:nvSpPr>
        <p:spPr>
          <a:xfrm>
            <a:off x="4173839" y="420756"/>
            <a:ext cx="3844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>
                <a:solidFill>
                  <a:srgbClr val="FF66CC"/>
                </a:solidFill>
              </a:rPr>
              <a:t>ধন্যবাদ</a:t>
            </a:r>
            <a:r>
              <a:rPr lang="bn-IN" sz="8000" b="1" dirty="0"/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23573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3E952C7D-77B2-47AD-BB9E-154B4C255EC7}"/>
              </a:ext>
            </a:extLst>
          </p:cNvPr>
          <p:cNvSpPr txBox="1">
            <a:spLocks/>
          </p:cNvSpPr>
          <p:nvPr/>
        </p:nvSpPr>
        <p:spPr bwMode="auto">
          <a:xfrm>
            <a:off x="399684" y="291155"/>
            <a:ext cx="5104660" cy="6315054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7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23AC9-7B8C-4AED-8021-C724C244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17" y="1411119"/>
            <a:ext cx="2480593" cy="2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957543-016F-4BE3-A502-6B50A25E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47" y="4105755"/>
            <a:ext cx="4320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NikoshBAN" panose="02000000000000000000" pitchFamily="2" charset="0"/>
              </a:rPr>
              <a:t>মোসাম্ম</a:t>
            </a:r>
            <a:r>
              <a:rPr lang="en-US" altLang="en-US" sz="2400" b="1" dirty="0">
                <a:latin typeface="NikoshBAN" panose="02000000000000000000" pitchFamily="2" charset="0"/>
              </a:rPr>
              <a:t>ৎ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গুলশান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আরা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বেগম</a:t>
            </a:r>
            <a:br>
              <a:rPr lang="en-US" altLang="en-US" sz="2800" dirty="0">
                <a:latin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</a:rPr>
              <a:t>সহকারি</a:t>
            </a:r>
            <a:r>
              <a:rPr lang="en-US" altLang="en-US" sz="2400" dirty="0">
                <a:latin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</a:rPr>
              <a:t>শিক্ষক</a:t>
            </a:r>
            <a:r>
              <a:rPr lang="bn-IN" altLang="en-US" sz="2400" dirty="0">
                <a:latin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	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10" name="Picture 2" descr="C:\Users\DOEL\Desktop\image\বই.jpg">
            <a:extLst>
              <a:ext uri="{FF2B5EF4-FFF2-40B4-BE49-F238E27FC236}">
                <a16:creationId xmlns:a16="http://schemas.microsoft.com/office/drawing/2014/main" id="{CCA72685-E9D1-4E80-939D-1DA62689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57" y="291155"/>
            <a:ext cx="4788725" cy="63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03913-3AEC-4071-BB71-11AFAB4F87F0}"/>
              </a:ext>
            </a:extLst>
          </p:cNvPr>
          <p:cNvSpPr/>
          <p:nvPr/>
        </p:nvSpPr>
        <p:spPr>
          <a:xfrm>
            <a:off x="3339548" y="344556"/>
            <a:ext cx="5512904" cy="13384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10B5E53B-D5BB-4ADA-83AF-12FE96ED8B89}"/>
              </a:ext>
            </a:extLst>
          </p:cNvPr>
          <p:cNvSpPr/>
          <p:nvPr/>
        </p:nvSpPr>
        <p:spPr>
          <a:xfrm>
            <a:off x="5738191" y="2173356"/>
            <a:ext cx="6228521" cy="434008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 –সপ্তম </a:t>
            </a:r>
          </a:p>
          <a:p>
            <a:r>
              <a:rPr lang="bn-IN" sz="32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  </a:t>
            </a:r>
          </a:p>
          <a:p>
            <a:r>
              <a:rPr lang="bn-IN" sz="32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পাঠ-৮ </a:t>
            </a:r>
          </a:p>
          <a:p>
            <a:r>
              <a:rPr lang="bn-IN" sz="32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বিষয়-তথ্য ও যোগাযোগ প্রযুক্তি</a:t>
            </a:r>
          </a:p>
          <a:p>
            <a:endParaRPr lang="bn-IN" sz="24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nput Device - Know Computing">
            <a:extLst>
              <a:ext uri="{FF2B5EF4-FFF2-40B4-BE49-F238E27FC236}">
                <a16:creationId xmlns:a16="http://schemas.microsoft.com/office/drawing/2014/main" id="{D207FC1E-2419-4EA2-85DF-3E2DFA30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5" y="2504660"/>
            <a:ext cx="4508277" cy="31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4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18633-E71A-4C81-A4A6-2587907F17C3}"/>
              </a:ext>
            </a:extLst>
          </p:cNvPr>
          <p:cNvSpPr/>
          <p:nvPr/>
        </p:nvSpPr>
        <p:spPr>
          <a:xfrm>
            <a:off x="543339" y="410817"/>
            <a:ext cx="3604591" cy="834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ফল......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F6C04BF2-92C4-4ABC-891A-3E39D7D65094}"/>
              </a:ext>
            </a:extLst>
          </p:cNvPr>
          <p:cNvSpPr/>
          <p:nvPr/>
        </p:nvSpPr>
        <p:spPr>
          <a:xfrm>
            <a:off x="543339" y="1510748"/>
            <a:ext cx="11184835" cy="4936435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ইনপুট ডিভাইস চিহ্নিত করতে পারবে 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bn-IN" sz="32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n-IN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ইনপুট ডিভাইসের কাজ বর্ননা করতে পারবে।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36345B-30D7-40E2-80CA-C14CFC11642C}"/>
              </a:ext>
            </a:extLst>
          </p:cNvPr>
          <p:cNvSpPr/>
          <p:nvPr/>
        </p:nvSpPr>
        <p:spPr>
          <a:xfrm>
            <a:off x="1053547" y="344557"/>
            <a:ext cx="10084905" cy="1232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Download Keyboard PNG Image - Free Transparent PNG Images, Icons and Clip  Arts">
            <a:extLst>
              <a:ext uri="{FF2B5EF4-FFF2-40B4-BE49-F238E27FC236}">
                <a16:creationId xmlns:a16="http://schemas.microsoft.com/office/drawing/2014/main" id="{BB0E1E40-3376-48A1-A839-53054DF2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3" y="1797568"/>
            <a:ext cx="9090991" cy="37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926786-9449-4D1D-A31F-2CDD75782F4E}"/>
              </a:ext>
            </a:extLst>
          </p:cNvPr>
          <p:cNvSpPr/>
          <p:nvPr/>
        </p:nvSpPr>
        <p:spPr>
          <a:xfrm>
            <a:off x="4121424" y="5502620"/>
            <a:ext cx="4187687" cy="1159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কী-বোর্ড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2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cropack G850 Optical Gaming Mouse Price in Bangladesh">
            <a:extLst>
              <a:ext uri="{FF2B5EF4-FFF2-40B4-BE49-F238E27FC236}">
                <a16:creationId xmlns:a16="http://schemas.microsoft.com/office/drawing/2014/main" id="{4506D416-BBE7-4EBB-9A1E-12C55422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4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806981A6-32FB-4E22-8B7E-3B0421E0F33F}"/>
              </a:ext>
            </a:extLst>
          </p:cNvPr>
          <p:cNvSpPr/>
          <p:nvPr/>
        </p:nvSpPr>
        <p:spPr>
          <a:xfrm>
            <a:off x="6679095" y="1630018"/>
            <a:ext cx="4200939" cy="384313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মাউস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3921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ure SM58 Dynamic Vocal Microphone - Lowest Price Here">
            <a:extLst>
              <a:ext uri="{FF2B5EF4-FFF2-40B4-BE49-F238E27FC236}">
                <a16:creationId xmlns:a16="http://schemas.microsoft.com/office/drawing/2014/main" id="{C354B2B4-6355-4B53-B117-DC4A9B0B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5" y="1258956"/>
            <a:ext cx="6458520" cy="4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CE7E2E-F679-47E4-9B26-C2CEE7E8FDED}"/>
              </a:ext>
            </a:extLst>
          </p:cNvPr>
          <p:cNvSpPr/>
          <p:nvPr/>
        </p:nvSpPr>
        <p:spPr>
          <a:xfrm>
            <a:off x="6673455" y="2875721"/>
            <a:ext cx="5300870" cy="2093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8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kon D3500 DSLR | Interchangeable Lens Camera">
            <a:extLst>
              <a:ext uri="{FF2B5EF4-FFF2-40B4-BE49-F238E27FC236}">
                <a16:creationId xmlns:a16="http://schemas.microsoft.com/office/drawing/2014/main" id="{7DC68416-8514-4586-A0C1-C278F091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5" y="1457221"/>
            <a:ext cx="4639480" cy="39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048EE68-C24C-4CF9-BB31-EEF3CCE7DCE2}"/>
              </a:ext>
            </a:extLst>
          </p:cNvPr>
          <p:cNvSpPr/>
          <p:nvPr/>
        </p:nvSpPr>
        <p:spPr>
          <a:xfrm>
            <a:off x="6414052" y="3021496"/>
            <a:ext cx="5062331" cy="1510747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 ক্যামেরা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5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pson Perfection V600 Scanner | Image Science">
            <a:extLst>
              <a:ext uri="{FF2B5EF4-FFF2-40B4-BE49-F238E27FC236}">
                <a16:creationId xmlns:a16="http://schemas.microsoft.com/office/drawing/2014/main" id="{08292736-CAFA-4227-9774-6C6BC9E7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9" y="1497495"/>
            <a:ext cx="91440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6109DA91-A69D-466B-82C6-989E16A25A11}"/>
              </a:ext>
            </a:extLst>
          </p:cNvPr>
          <p:cNvSpPr/>
          <p:nvPr/>
        </p:nvSpPr>
        <p:spPr>
          <a:xfrm>
            <a:off x="3750365" y="265043"/>
            <a:ext cx="3710609" cy="92765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7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86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2020-09-02T06:12:33Z</dcterms:created>
  <dcterms:modified xsi:type="dcterms:W3CDTF">2020-09-02T06:34:57Z</dcterms:modified>
</cp:coreProperties>
</file>