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68" r:id="rId3"/>
    <p:sldMasterId id="2147483816" r:id="rId4"/>
    <p:sldMasterId id="2147483840" r:id="rId5"/>
    <p:sldMasterId id="2147483864" r:id="rId6"/>
    <p:sldMasterId id="2147483876" r:id="rId7"/>
    <p:sldMasterId id="2147483900" r:id="rId8"/>
  </p:sldMasterIdLst>
  <p:notesMasterIdLst>
    <p:notesMasterId r:id="rId36"/>
  </p:notesMasterIdLst>
  <p:sldIdLst>
    <p:sldId id="303" r:id="rId9"/>
    <p:sldId id="302" r:id="rId10"/>
    <p:sldId id="262" r:id="rId11"/>
    <p:sldId id="260" r:id="rId12"/>
    <p:sldId id="259" r:id="rId13"/>
    <p:sldId id="256" r:id="rId14"/>
    <p:sldId id="300" r:id="rId15"/>
    <p:sldId id="257" r:id="rId16"/>
    <p:sldId id="278" r:id="rId17"/>
    <p:sldId id="280" r:id="rId18"/>
    <p:sldId id="282" r:id="rId19"/>
    <p:sldId id="283" r:id="rId20"/>
    <p:sldId id="284" r:id="rId21"/>
    <p:sldId id="285" r:id="rId22"/>
    <p:sldId id="298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6" r:id="rId32"/>
    <p:sldId id="268" r:id="rId33"/>
    <p:sldId id="269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5276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5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Relationship Id="rId6" Type="http://schemas.openxmlformats.org/officeDocument/2006/relationships/slide" Target="../slides/slide26.xml"/><Relationship Id="rId5" Type="http://schemas.openxmlformats.org/officeDocument/2006/relationships/slide" Target="../slides/slide25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D1E32-0DA9-45AE-90F3-46831FF78E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2CDAB-E930-4C01-B520-55A251F0F3CF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ই-মেইল কী তা বলতে পারবে।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125EC3-F4A3-41A9-A707-6CC8CB83D1D9}" type="sibTrans" cxnId="{1066AC0C-4423-4064-B102-A56D430225E2}">
      <dgm:prSet/>
      <dgm:spPr/>
      <dgm:t>
        <a:bodyPr/>
        <a:lstStyle/>
        <a:p>
          <a:endParaRPr lang="en-US"/>
        </a:p>
      </dgm:t>
    </dgm:pt>
    <dgm:pt modelId="{DE1BA8BF-B4AF-46C2-B4D2-7415E2F9E681}" type="parTrans" cxnId="{1066AC0C-4423-4064-B102-A56D430225E2}">
      <dgm:prSet/>
      <dgm:spPr/>
      <dgm:t>
        <a:bodyPr/>
        <a:lstStyle/>
        <a:p>
          <a:endParaRPr lang="en-US"/>
        </a:p>
      </dgm:t>
    </dgm:pt>
    <dgm:pt modelId="{63EAD4D9-492D-4A29-9CE4-C52BDF3151C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2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একটি ই-মেইল আইডি খুলতে পারবে।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9F4B95F-5606-488D-92EA-154C300F626E}" type="parTrans" cxnId="{A7A26D4F-D35E-47BE-99D7-BF9CD59EA0E1}">
      <dgm:prSet/>
      <dgm:spPr/>
      <dgm:t>
        <a:bodyPr/>
        <a:lstStyle/>
        <a:p>
          <a:endParaRPr lang="en-US"/>
        </a:p>
      </dgm:t>
    </dgm:pt>
    <dgm:pt modelId="{8A106C6D-DA29-4AB8-B107-A4FC58CF16DA}" type="sibTrans" cxnId="{A7A26D4F-D35E-47BE-99D7-BF9CD59EA0E1}">
      <dgm:prSet/>
      <dgm:spPr/>
      <dgm:t>
        <a:bodyPr/>
        <a:lstStyle/>
        <a:p>
          <a:endParaRPr lang="en-US"/>
        </a:p>
      </dgm:t>
    </dgm:pt>
    <dgm:pt modelId="{9E431F0F-8B70-4C40-A254-58E1834B0FB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ই-মেইল প্রেরণ করতে পারবে।</a:t>
          </a:r>
          <a:endParaRPr lang="en-US" sz="3200" dirty="0">
            <a:solidFill>
              <a:schemeClr val="tx1"/>
            </a:solidFill>
          </a:endParaRPr>
        </a:p>
      </dgm:t>
    </dgm:pt>
    <dgm:pt modelId="{F770C084-727E-4FC4-A2F7-131CA49B2881}" type="parTrans" cxnId="{CE99427B-FD5C-4087-8BF7-6933968EC04D}">
      <dgm:prSet/>
      <dgm:spPr/>
      <dgm:t>
        <a:bodyPr/>
        <a:lstStyle/>
        <a:p>
          <a:endParaRPr lang="en-US"/>
        </a:p>
      </dgm:t>
    </dgm:pt>
    <dgm:pt modelId="{3E9814FC-4A6F-475D-8377-A81C20FD06B9}" type="sibTrans" cxnId="{CE99427B-FD5C-4087-8BF7-6933968EC04D}">
      <dgm:prSet/>
      <dgm:spPr/>
      <dgm:t>
        <a:bodyPr/>
        <a:lstStyle/>
        <a:p>
          <a:endParaRPr lang="en-US"/>
        </a:p>
      </dgm:t>
    </dgm:pt>
    <dgm:pt modelId="{CA82A28F-FD10-43F9-A552-658A0D5B17C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৪। আগত ই-মেইল চেক করতে পারবে।</a:t>
          </a:r>
          <a:endParaRPr lang="en-US" sz="3200" b="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dirty="0"/>
        </a:p>
      </dgm:t>
    </dgm:pt>
    <dgm:pt modelId="{EC867035-7908-47F4-8AE4-09B24CCFA1BA}" type="parTrans" cxnId="{3E16A5AD-FAD4-4B3D-B470-96640F182F04}">
      <dgm:prSet/>
      <dgm:spPr/>
      <dgm:t>
        <a:bodyPr/>
        <a:lstStyle/>
        <a:p>
          <a:endParaRPr lang="en-US"/>
        </a:p>
      </dgm:t>
    </dgm:pt>
    <dgm:pt modelId="{41592FE7-3C8E-4513-85F3-8B7D1B07CA6E}" type="sibTrans" cxnId="{3E16A5AD-FAD4-4B3D-B470-96640F182F04}">
      <dgm:prSet/>
      <dgm:spPr/>
      <dgm:t>
        <a:bodyPr/>
        <a:lstStyle/>
        <a:p>
          <a:endParaRPr lang="en-US"/>
        </a:p>
      </dgm:t>
    </dgm:pt>
    <dgm:pt modelId="{0B75681C-9EB7-4B18-8878-62F70B68CB79}" type="pres">
      <dgm:prSet presAssocID="{CBBD1E32-0DA9-45AE-90F3-46831FF78E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215F4E-00DB-487A-B65A-E017861E6CE6}" type="pres">
      <dgm:prSet presAssocID="{12A2CDAB-E930-4C01-B520-55A251F0F3CF}" presName="parentLin" presStyleCnt="0"/>
      <dgm:spPr/>
    </dgm:pt>
    <dgm:pt modelId="{07C7B4D1-E01C-4425-B298-B58A704374CC}" type="pres">
      <dgm:prSet presAssocID="{12A2CDAB-E930-4C01-B520-55A251F0F3C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FC13150-17ED-48A1-A0A4-B6FF9F0137FC}" type="pres">
      <dgm:prSet presAssocID="{12A2CDAB-E930-4C01-B520-55A251F0F3CF}" presName="parentText" presStyleLbl="node1" presStyleIdx="0" presStyleCnt="4" custScaleX="140425" custScaleY="81341" custLinFactNeighborX="-40000" custLinFactNeighborY="207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0047-FB0C-4CEC-81FF-6CA962104370}" type="pres">
      <dgm:prSet presAssocID="{12A2CDAB-E930-4C01-B520-55A251F0F3CF}" presName="negativeSpace" presStyleCnt="0"/>
      <dgm:spPr/>
    </dgm:pt>
    <dgm:pt modelId="{34F8FB8E-34E6-4B66-A500-2767B5A0F9A0}" type="pres">
      <dgm:prSet presAssocID="{12A2CDAB-E930-4C01-B520-55A251F0F3CF}" presName="childText" presStyleLbl="conFgAcc1" presStyleIdx="0" presStyleCnt="4" custScaleX="100000" custScaleY="106933" custLinFactY="-1035" custLinFactNeighborX="3750" custLinFactNeighborY="-100000">
        <dgm:presLayoutVars>
          <dgm:bulletEnabled val="1"/>
        </dgm:presLayoutVars>
      </dgm:prSet>
      <dgm:spPr/>
    </dgm:pt>
    <dgm:pt modelId="{5E344024-17AD-4D9D-BBD5-4D58091C3636}" type="pres">
      <dgm:prSet presAssocID="{26125EC3-F4A3-41A9-A707-6CC8CB83D1D9}" presName="spaceBetweenRectangles" presStyleCnt="0"/>
      <dgm:spPr/>
    </dgm:pt>
    <dgm:pt modelId="{62554333-A566-4102-8BD1-BCEE24F64649}" type="pres">
      <dgm:prSet presAssocID="{63EAD4D9-492D-4A29-9CE4-C52BDF3151CE}" presName="parentLin" presStyleCnt="0"/>
      <dgm:spPr/>
    </dgm:pt>
    <dgm:pt modelId="{34052416-F8D2-4610-8DDD-AE68677AD38E}" type="pres">
      <dgm:prSet presAssocID="{63EAD4D9-492D-4A29-9CE4-C52BDF3151C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C8042B-264E-424D-A3D2-2572CEDDD5AD}" type="pres">
      <dgm:prSet presAssocID="{63EAD4D9-492D-4A29-9CE4-C52BDF3151CE}" presName="parentText" presStyleLbl="node1" presStyleIdx="1" presStyleCnt="4" custScaleX="140000" custScaleY="112783" custLinFactNeighborX="-17585" custLinFactNeighborY="516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BE27F-FC26-4158-8682-7F58960EA45B}" type="pres">
      <dgm:prSet presAssocID="{63EAD4D9-492D-4A29-9CE4-C52BDF3151CE}" presName="negativeSpace" presStyleCnt="0"/>
      <dgm:spPr/>
    </dgm:pt>
    <dgm:pt modelId="{6BF10A32-C0E2-438F-AFA4-03DE994F3574}" type="pres">
      <dgm:prSet presAssocID="{63EAD4D9-492D-4A29-9CE4-C52BDF3151CE}" presName="childText" presStyleLbl="conFgAcc1" presStyleIdx="1" presStyleCnt="4" custScaleY="130232">
        <dgm:presLayoutVars>
          <dgm:bulletEnabled val="1"/>
        </dgm:presLayoutVars>
      </dgm:prSet>
      <dgm:spPr/>
    </dgm:pt>
    <dgm:pt modelId="{9514092F-3E58-46B2-A768-89F1ED5CC995}" type="pres">
      <dgm:prSet presAssocID="{8A106C6D-DA29-4AB8-B107-A4FC58CF16DA}" presName="spaceBetweenRectangles" presStyleCnt="0"/>
      <dgm:spPr/>
    </dgm:pt>
    <dgm:pt modelId="{00A80709-F216-4988-9884-30786DD40A8D}" type="pres">
      <dgm:prSet presAssocID="{9E431F0F-8B70-4C40-A254-58E1834B0FB5}" presName="parentLin" presStyleCnt="0"/>
      <dgm:spPr/>
    </dgm:pt>
    <dgm:pt modelId="{D808AC86-2C71-4496-97F5-D7670DAE8854}" type="pres">
      <dgm:prSet presAssocID="{9E431F0F-8B70-4C40-A254-58E1834B0FB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7C76031-895D-4BE6-9272-9476EFC174BE}" type="pres">
      <dgm:prSet presAssocID="{9E431F0F-8B70-4C40-A254-58E1834B0FB5}" presName="parentText" presStyleLbl="node1" presStyleIdx="2" presStyleCnt="4" custScaleX="142857" custLinFactNeighborX="-15979" custLinFactNeighborY="33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2E91B-FA77-4476-B839-6CD876B44DDD}" type="pres">
      <dgm:prSet presAssocID="{9E431F0F-8B70-4C40-A254-58E1834B0FB5}" presName="negativeSpace" presStyleCnt="0"/>
      <dgm:spPr/>
    </dgm:pt>
    <dgm:pt modelId="{A93C1511-C09C-422C-9CA0-5D5BC0EF7E31}" type="pres">
      <dgm:prSet presAssocID="{9E431F0F-8B70-4C40-A254-58E1834B0FB5}" presName="childText" presStyleLbl="conFgAcc1" presStyleIdx="2" presStyleCnt="4">
        <dgm:presLayoutVars>
          <dgm:bulletEnabled val="1"/>
        </dgm:presLayoutVars>
      </dgm:prSet>
      <dgm:spPr/>
    </dgm:pt>
    <dgm:pt modelId="{F6C299BA-EE5F-4CF0-8AE5-E87162B13E1C}" type="pres">
      <dgm:prSet presAssocID="{3E9814FC-4A6F-475D-8377-A81C20FD06B9}" presName="spaceBetweenRectangles" presStyleCnt="0"/>
      <dgm:spPr/>
    </dgm:pt>
    <dgm:pt modelId="{D2384653-98ED-420A-86C8-2117DF686140}" type="pres">
      <dgm:prSet presAssocID="{CA82A28F-FD10-43F9-A552-658A0D5B17C5}" presName="parentLin" presStyleCnt="0"/>
      <dgm:spPr/>
    </dgm:pt>
    <dgm:pt modelId="{B67ABBFD-EB0B-41EC-906B-B16582BB32A7}" type="pres">
      <dgm:prSet presAssocID="{CA82A28F-FD10-43F9-A552-658A0D5B17C5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94F92E9-940F-4BD5-8BAF-A68390671837}" type="pres">
      <dgm:prSet presAssocID="{CA82A28F-FD10-43F9-A552-658A0D5B17C5}" presName="parentText" presStyleLbl="node1" presStyleIdx="3" presStyleCnt="4" custScaleX="142857" custScaleY="97994" custLinFactNeighborX="-15979" custLinFactNeighborY="314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92EAB-D922-4AC1-8001-B40E12A1C4CB}" type="pres">
      <dgm:prSet presAssocID="{CA82A28F-FD10-43F9-A552-658A0D5B17C5}" presName="negativeSpace" presStyleCnt="0"/>
      <dgm:spPr/>
    </dgm:pt>
    <dgm:pt modelId="{7B5BA2B9-CC40-452E-B9B1-84636B80472E}" type="pres">
      <dgm:prSet presAssocID="{CA82A28F-FD10-43F9-A552-658A0D5B17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139B79-AB78-4363-B401-A51129BA802E}" type="presOf" srcId="{12A2CDAB-E930-4C01-B520-55A251F0F3CF}" destId="{07C7B4D1-E01C-4425-B298-B58A704374CC}" srcOrd="0" destOrd="0" presId="urn:microsoft.com/office/officeart/2005/8/layout/list1"/>
    <dgm:cxn modelId="{2D44211E-D922-4ECA-A288-ABE69021364D}" type="presOf" srcId="{12A2CDAB-E930-4C01-B520-55A251F0F3CF}" destId="{1FC13150-17ED-48A1-A0A4-B6FF9F0137FC}" srcOrd="1" destOrd="0" presId="urn:microsoft.com/office/officeart/2005/8/layout/list1"/>
    <dgm:cxn modelId="{CD94A90F-19D1-4E66-ADD9-CD334C2B3A5E}" type="presOf" srcId="{63EAD4D9-492D-4A29-9CE4-C52BDF3151CE}" destId="{34052416-F8D2-4610-8DDD-AE68677AD38E}" srcOrd="0" destOrd="0" presId="urn:microsoft.com/office/officeart/2005/8/layout/list1"/>
    <dgm:cxn modelId="{739D7D79-27A9-42A2-96D5-FAD197833EB7}" type="presOf" srcId="{CA82A28F-FD10-43F9-A552-658A0D5B17C5}" destId="{594F92E9-940F-4BD5-8BAF-A68390671837}" srcOrd="1" destOrd="0" presId="urn:microsoft.com/office/officeart/2005/8/layout/list1"/>
    <dgm:cxn modelId="{A23BE79C-8F45-4C5D-A958-A801455B77FD}" type="presOf" srcId="{9E431F0F-8B70-4C40-A254-58E1834B0FB5}" destId="{C7C76031-895D-4BE6-9272-9476EFC174BE}" srcOrd="1" destOrd="0" presId="urn:microsoft.com/office/officeart/2005/8/layout/list1"/>
    <dgm:cxn modelId="{EC69A734-446B-4148-B297-915DA7E1DD37}" type="presOf" srcId="{9E431F0F-8B70-4C40-A254-58E1834B0FB5}" destId="{D808AC86-2C71-4496-97F5-D7670DAE8854}" srcOrd="0" destOrd="0" presId="urn:microsoft.com/office/officeart/2005/8/layout/list1"/>
    <dgm:cxn modelId="{8BEC0FB2-D522-4787-A49D-0E2CFA4084E7}" type="presOf" srcId="{CA82A28F-FD10-43F9-A552-658A0D5B17C5}" destId="{B67ABBFD-EB0B-41EC-906B-B16582BB32A7}" srcOrd="0" destOrd="0" presId="urn:microsoft.com/office/officeart/2005/8/layout/list1"/>
    <dgm:cxn modelId="{06BD3EDB-184C-4ABB-88D8-9E05D15E8873}" type="presOf" srcId="{CBBD1E32-0DA9-45AE-90F3-46831FF78EA5}" destId="{0B75681C-9EB7-4B18-8878-62F70B68CB79}" srcOrd="0" destOrd="0" presId="urn:microsoft.com/office/officeart/2005/8/layout/list1"/>
    <dgm:cxn modelId="{CE99427B-FD5C-4087-8BF7-6933968EC04D}" srcId="{CBBD1E32-0DA9-45AE-90F3-46831FF78EA5}" destId="{9E431F0F-8B70-4C40-A254-58E1834B0FB5}" srcOrd="2" destOrd="0" parTransId="{F770C084-727E-4FC4-A2F7-131CA49B2881}" sibTransId="{3E9814FC-4A6F-475D-8377-A81C20FD06B9}"/>
    <dgm:cxn modelId="{A7A26D4F-D35E-47BE-99D7-BF9CD59EA0E1}" srcId="{CBBD1E32-0DA9-45AE-90F3-46831FF78EA5}" destId="{63EAD4D9-492D-4A29-9CE4-C52BDF3151CE}" srcOrd="1" destOrd="0" parTransId="{49F4B95F-5606-488D-92EA-154C300F626E}" sibTransId="{8A106C6D-DA29-4AB8-B107-A4FC58CF16DA}"/>
    <dgm:cxn modelId="{1066AC0C-4423-4064-B102-A56D430225E2}" srcId="{CBBD1E32-0DA9-45AE-90F3-46831FF78EA5}" destId="{12A2CDAB-E930-4C01-B520-55A251F0F3CF}" srcOrd="0" destOrd="0" parTransId="{DE1BA8BF-B4AF-46C2-B4D2-7415E2F9E681}" sibTransId="{26125EC3-F4A3-41A9-A707-6CC8CB83D1D9}"/>
    <dgm:cxn modelId="{209F6C2C-7B2F-47ED-8B63-538BD3E85663}" type="presOf" srcId="{63EAD4D9-492D-4A29-9CE4-C52BDF3151CE}" destId="{42C8042B-264E-424D-A3D2-2572CEDDD5AD}" srcOrd="1" destOrd="0" presId="urn:microsoft.com/office/officeart/2005/8/layout/list1"/>
    <dgm:cxn modelId="{3E16A5AD-FAD4-4B3D-B470-96640F182F04}" srcId="{CBBD1E32-0DA9-45AE-90F3-46831FF78EA5}" destId="{CA82A28F-FD10-43F9-A552-658A0D5B17C5}" srcOrd="3" destOrd="0" parTransId="{EC867035-7908-47F4-8AE4-09B24CCFA1BA}" sibTransId="{41592FE7-3C8E-4513-85F3-8B7D1B07CA6E}"/>
    <dgm:cxn modelId="{D80CF6F9-12F9-46F3-BB4F-8BDD4AA3333E}" type="presParOf" srcId="{0B75681C-9EB7-4B18-8878-62F70B68CB79}" destId="{2D215F4E-00DB-487A-B65A-E017861E6CE6}" srcOrd="0" destOrd="0" presId="urn:microsoft.com/office/officeart/2005/8/layout/list1"/>
    <dgm:cxn modelId="{8AAAE5CA-4CED-42C1-BE27-B7E365CB3317}" type="presParOf" srcId="{2D215F4E-00DB-487A-B65A-E017861E6CE6}" destId="{07C7B4D1-E01C-4425-B298-B58A704374CC}" srcOrd="0" destOrd="0" presId="urn:microsoft.com/office/officeart/2005/8/layout/list1"/>
    <dgm:cxn modelId="{F2124388-3E89-4D85-A9D5-83C4470B60C5}" type="presParOf" srcId="{2D215F4E-00DB-487A-B65A-E017861E6CE6}" destId="{1FC13150-17ED-48A1-A0A4-B6FF9F0137FC}" srcOrd="1" destOrd="0" presId="urn:microsoft.com/office/officeart/2005/8/layout/list1"/>
    <dgm:cxn modelId="{8C58B58D-5544-474E-BC23-3D56305FB7E3}" type="presParOf" srcId="{0B75681C-9EB7-4B18-8878-62F70B68CB79}" destId="{066B0047-FB0C-4CEC-81FF-6CA962104370}" srcOrd="1" destOrd="0" presId="urn:microsoft.com/office/officeart/2005/8/layout/list1"/>
    <dgm:cxn modelId="{1838820A-DA30-40F8-8285-12217998ADD9}" type="presParOf" srcId="{0B75681C-9EB7-4B18-8878-62F70B68CB79}" destId="{34F8FB8E-34E6-4B66-A500-2767B5A0F9A0}" srcOrd="2" destOrd="0" presId="urn:microsoft.com/office/officeart/2005/8/layout/list1"/>
    <dgm:cxn modelId="{A44F0235-968F-470F-9803-74D707F46A1A}" type="presParOf" srcId="{0B75681C-9EB7-4B18-8878-62F70B68CB79}" destId="{5E344024-17AD-4D9D-BBD5-4D58091C3636}" srcOrd="3" destOrd="0" presId="urn:microsoft.com/office/officeart/2005/8/layout/list1"/>
    <dgm:cxn modelId="{6866568D-25E8-4152-BFA8-9086B0475073}" type="presParOf" srcId="{0B75681C-9EB7-4B18-8878-62F70B68CB79}" destId="{62554333-A566-4102-8BD1-BCEE24F64649}" srcOrd="4" destOrd="0" presId="urn:microsoft.com/office/officeart/2005/8/layout/list1"/>
    <dgm:cxn modelId="{0BED96D7-4DB4-4476-ABF0-5C6CAA47EFDF}" type="presParOf" srcId="{62554333-A566-4102-8BD1-BCEE24F64649}" destId="{34052416-F8D2-4610-8DDD-AE68677AD38E}" srcOrd="0" destOrd="0" presId="urn:microsoft.com/office/officeart/2005/8/layout/list1"/>
    <dgm:cxn modelId="{0C175FD2-F7EE-4CD2-A548-EDC93C035DB6}" type="presParOf" srcId="{62554333-A566-4102-8BD1-BCEE24F64649}" destId="{42C8042B-264E-424D-A3D2-2572CEDDD5AD}" srcOrd="1" destOrd="0" presId="urn:microsoft.com/office/officeart/2005/8/layout/list1"/>
    <dgm:cxn modelId="{A0166992-922A-49DB-AF86-314EA1295229}" type="presParOf" srcId="{0B75681C-9EB7-4B18-8878-62F70B68CB79}" destId="{63DBE27F-FC26-4158-8682-7F58960EA45B}" srcOrd="5" destOrd="0" presId="urn:microsoft.com/office/officeart/2005/8/layout/list1"/>
    <dgm:cxn modelId="{36A2BE4B-85CD-4B95-B34D-640B9AC73A05}" type="presParOf" srcId="{0B75681C-9EB7-4B18-8878-62F70B68CB79}" destId="{6BF10A32-C0E2-438F-AFA4-03DE994F3574}" srcOrd="6" destOrd="0" presId="urn:microsoft.com/office/officeart/2005/8/layout/list1"/>
    <dgm:cxn modelId="{FC047718-72D1-4F99-8E31-D9718E0AC2ED}" type="presParOf" srcId="{0B75681C-9EB7-4B18-8878-62F70B68CB79}" destId="{9514092F-3E58-46B2-A768-89F1ED5CC995}" srcOrd="7" destOrd="0" presId="urn:microsoft.com/office/officeart/2005/8/layout/list1"/>
    <dgm:cxn modelId="{2D41AB5D-2771-447A-8E1D-B4CC820BE20F}" type="presParOf" srcId="{0B75681C-9EB7-4B18-8878-62F70B68CB79}" destId="{00A80709-F216-4988-9884-30786DD40A8D}" srcOrd="8" destOrd="0" presId="urn:microsoft.com/office/officeart/2005/8/layout/list1"/>
    <dgm:cxn modelId="{E60D6464-A955-4AFF-A21F-060A52540F48}" type="presParOf" srcId="{00A80709-F216-4988-9884-30786DD40A8D}" destId="{D808AC86-2C71-4496-97F5-D7670DAE8854}" srcOrd="0" destOrd="0" presId="urn:microsoft.com/office/officeart/2005/8/layout/list1"/>
    <dgm:cxn modelId="{9A8CEF3E-C3F3-4E60-AE96-7E48AD3B548E}" type="presParOf" srcId="{00A80709-F216-4988-9884-30786DD40A8D}" destId="{C7C76031-895D-4BE6-9272-9476EFC174BE}" srcOrd="1" destOrd="0" presId="urn:microsoft.com/office/officeart/2005/8/layout/list1"/>
    <dgm:cxn modelId="{E60B8051-C43F-49D8-A838-E39CC94B4080}" type="presParOf" srcId="{0B75681C-9EB7-4B18-8878-62F70B68CB79}" destId="{CCA2E91B-FA77-4476-B839-6CD876B44DDD}" srcOrd="9" destOrd="0" presId="urn:microsoft.com/office/officeart/2005/8/layout/list1"/>
    <dgm:cxn modelId="{8D728F8E-155C-4FD6-A88C-E5BC98D81330}" type="presParOf" srcId="{0B75681C-9EB7-4B18-8878-62F70B68CB79}" destId="{A93C1511-C09C-422C-9CA0-5D5BC0EF7E31}" srcOrd="10" destOrd="0" presId="urn:microsoft.com/office/officeart/2005/8/layout/list1"/>
    <dgm:cxn modelId="{0C368F35-C307-4A39-8B93-123974A1E3E9}" type="presParOf" srcId="{0B75681C-9EB7-4B18-8878-62F70B68CB79}" destId="{F6C299BA-EE5F-4CF0-8AE5-E87162B13E1C}" srcOrd="11" destOrd="0" presId="urn:microsoft.com/office/officeart/2005/8/layout/list1"/>
    <dgm:cxn modelId="{DECE187F-E23C-4091-87F5-74427AF9D7CB}" type="presParOf" srcId="{0B75681C-9EB7-4B18-8878-62F70B68CB79}" destId="{D2384653-98ED-420A-86C8-2117DF686140}" srcOrd="12" destOrd="0" presId="urn:microsoft.com/office/officeart/2005/8/layout/list1"/>
    <dgm:cxn modelId="{97155D92-985F-4D02-9315-C19D83C85B1A}" type="presParOf" srcId="{D2384653-98ED-420A-86C8-2117DF686140}" destId="{B67ABBFD-EB0B-41EC-906B-B16582BB32A7}" srcOrd="0" destOrd="0" presId="urn:microsoft.com/office/officeart/2005/8/layout/list1"/>
    <dgm:cxn modelId="{C53B31F0-B7F4-4B39-BC16-54E0A8226E7A}" type="presParOf" srcId="{D2384653-98ED-420A-86C8-2117DF686140}" destId="{594F92E9-940F-4BD5-8BAF-A68390671837}" srcOrd="1" destOrd="0" presId="urn:microsoft.com/office/officeart/2005/8/layout/list1"/>
    <dgm:cxn modelId="{096E0C8D-A0F5-4030-8D57-8E834734FB88}" type="presParOf" srcId="{0B75681C-9EB7-4B18-8878-62F70B68CB79}" destId="{C6F92EAB-D922-4AC1-8001-B40E12A1C4CB}" srcOrd="13" destOrd="0" presId="urn:microsoft.com/office/officeart/2005/8/layout/list1"/>
    <dgm:cxn modelId="{693AF849-7029-4C7D-82C6-A31D0EC1E951}" type="presParOf" srcId="{0B75681C-9EB7-4B18-8878-62F70B68CB79}" destId="{7B5BA2B9-CC40-452E-B9B1-84636B8047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D1E32-0DA9-45AE-90F3-46831FF78E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A2CDAB-E930-4C01-B520-55A251F0F3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rId1" action="ppaction://hlinksldjump"/>
            </a:rPr>
            <a:t>ই-মেইল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6125EC3-F4A3-41A9-A707-6CC8CB83D1D9}" type="sibTrans" cxnId="{1066AC0C-4423-4064-B102-A56D430225E2}">
      <dgm:prSet/>
      <dgm:spPr/>
      <dgm:t>
        <a:bodyPr/>
        <a:lstStyle/>
        <a:p>
          <a:endParaRPr lang="en-US"/>
        </a:p>
      </dgm:t>
    </dgm:pt>
    <dgm:pt modelId="{DE1BA8BF-B4AF-46C2-B4D2-7415E2F9E681}" type="parTrans" cxnId="{1066AC0C-4423-4064-B102-A56D430225E2}">
      <dgm:prSet/>
      <dgm:spPr/>
      <dgm:t>
        <a:bodyPr/>
        <a:lstStyle/>
        <a:p>
          <a:endParaRPr lang="en-US"/>
        </a:p>
      </dgm:t>
    </dgm:pt>
    <dgm:pt modelId="{63EAD4D9-492D-4A29-9CE4-C52BDF3151C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2" action="ppaction://hlinksldjump"/>
            </a:rPr>
            <a:t>ই-মেইল আইডি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9F4B95F-5606-488D-92EA-154C300F626E}" type="parTrans" cxnId="{A7A26D4F-D35E-47BE-99D7-BF9CD59EA0E1}">
      <dgm:prSet/>
      <dgm:spPr/>
      <dgm:t>
        <a:bodyPr/>
        <a:lstStyle/>
        <a:p>
          <a:endParaRPr lang="en-US"/>
        </a:p>
      </dgm:t>
    </dgm:pt>
    <dgm:pt modelId="{8A106C6D-DA29-4AB8-B107-A4FC58CF16DA}" type="sibTrans" cxnId="{A7A26D4F-D35E-47BE-99D7-BF9CD59EA0E1}">
      <dgm:prSet/>
      <dgm:spPr/>
      <dgm:t>
        <a:bodyPr/>
        <a:lstStyle/>
        <a:p>
          <a:endParaRPr lang="en-US"/>
        </a:p>
      </dgm:t>
    </dgm:pt>
    <dgm:pt modelId="{9E431F0F-8B70-4C40-A254-58E1834B0FB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3" action="ppaction://hlinksldjump"/>
            </a:rPr>
            <a:t>ই-মেইল প্রেরণ</a:t>
          </a:r>
          <a:r>
            <a: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770C084-727E-4FC4-A2F7-131CA49B2881}" type="parTrans" cxnId="{CE99427B-FD5C-4087-8BF7-6933968EC04D}">
      <dgm:prSet/>
      <dgm:spPr/>
      <dgm:t>
        <a:bodyPr/>
        <a:lstStyle/>
        <a:p>
          <a:endParaRPr lang="en-US"/>
        </a:p>
      </dgm:t>
    </dgm:pt>
    <dgm:pt modelId="{3E9814FC-4A6F-475D-8377-A81C20FD06B9}" type="sibTrans" cxnId="{CE99427B-FD5C-4087-8BF7-6933968EC04D}">
      <dgm:prSet/>
      <dgm:spPr/>
      <dgm:t>
        <a:bodyPr/>
        <a:lstStyle/>
        <a:p>
          <a:endParaRPr lang="en-US"/>
        </a:p>
      </dgm:t>
    </dgm:pt>
    <dgm:pt modelId="{CA82A28F-FD10-43F9-A552-658A0D5B17C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4" action="ppaction://hlinksldjump"/>
            </a:rPr>
            <a:t>আগত ই-মেইল চেক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C867035-7908-47F4-8AE4-09B24CCFA1BA}" type="parTrans" cxnId="{3E16A5AD-FAD4-4B3D-B470-96640F182F04}">
      <dgm:prSet/>
      <dgm:spPr/>
      <dgm:t>
        <a:bodyPr/>
        <a:lstStyle/>
        <a:p>
          <a:endParaRPr lang="en-US"/>
        </a:p>
      </dgm:t>
    </dgm:pt>
    <dgm:pt modelId="{41592FE7-3C8E-4513-85F3-8B7D1B07CA6E}" type="sibTrans" cxnId="{3E16A5AD-FAD4-4B3D-B470-96640F182F04}">
      <dgm:prSet/>
      <dgm:spPr/>
      <dgm:t>
        <a:bodyPr/>
        <a:lstStyle/>
        <a:p>
          <a:endParaRPr lang="en-US"/>
        </a:p>
      </dgm:t>
    </dgm:pt>
    <dgm:pt modelId="{15106DCD-E51C-45C4-961B-5CDF218EC9B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5" action="ppaction://hlinksldjump"/>
            </a:rPr>
            <a:t>মূল্যায়ন</a:t>
          </a:r>
          <a:endParaRPr lang="en-US" sz="3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82D82A-6D7B-4ECE-A415-C548591D4F8A}" type="parTrans" cxnId="{E3F11583-27D5-48B1-812B-D1C8E10C0F57}">
      <dgm:prSet/>
      <dgm:spPr/>
      <dgm:t>
        <a:bodyPr/>
        <a:lstStyle/>
        <a:p>
          <a:endParaRPr lang="en-US"/>
        </a:p>
      </dgm:t>
    </dgm:pt>
    <dgm:pt modelId="{310CE7CD-B5C2-486F-A1C9-83809F4FD764}" type="sibTrans" cxnId="{E3F11583-27D5-48B1-812B-D1C8E10C0F57}">
      <dgm:prSet/>
      <dgm:spPr/>
      <dgm:t>
        <a:bodyPr/>
        <a:lstStyle/>
        <a:p>
          <a:endParaRPr lang="en-US"/>
        </a:p>
      </dgm:t>
    </dgm:pt>
    <dgm:pt modelId="{3262CC37-2FD4-4287-AAA7-B4D900E117A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3200" b="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rId6" action="ppaction://hlinksldjump"/>
            </a:rPr>
            <a:t>বাড়ীর কাজ</a:t>
          </a:r>
          <a:endParaRPr lang="en-US" sz="3200" b="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2D52BFD2-24BC-4269-A003-3B3F91B9568D}" type="parTrans" cxnId="{4EE1F90D-1A09-4795-826C-AE698D005C44}">
      <dgm:prSet/>
      <dgm:spPr/>
      <dgm:t>
        <a:bodyPr/>
        <a:lstStyle/>
        <a:p>
          <a:endParaRPr lang="en-US"/>
        </a:p>
      </dgm:t>
    </dgm:pt>
    <dgm:pt modelId="{ED496E1E-9FD2-452A-8B05-8E0C54E74A65}" type="sibTrans" cxnId="{4EE1F90D-1A09-4795-826C-AE698D005C44}">
      <dgm:prSet/>
      <dgm:spPr/>
      <dgm:t>
        <a:bodyPr/>
        <a:lstStyle/>
        <a:p>
          <a:endParaRPr lang="en-US"/>
        </a:p>
      </dgm:t>
    </dgm:pt>
    <dgm:pt modelId="{0B75681C-9EB7-4B18-8878-62F70B68CB79}" type="pres">
      <dgm:prSet presAssocID="{CBBD1E32-0DA9-45AE-90F3-46831FF78E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215F4E-00DB-487A-B65A-E017861E6CE6}" type="pres">
      <dgm:prSet presAssocID="{12A2CDAB-E930-4C01-B520-55A251F0F3CF}" presName="parentLin" presStyleCnt="0"/>
      <dgm:spPr/>
    </dgm:pt>
    <dgm:pt modelId="{07C7B4D1-E01C-4425-B298-B58A704374CC}" type="pres">
      <dgm:prSet presAssocID="{12A2CDAB-E930-4C01-B520-55A251F0F3C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FC13150-17ED-48A1-A0A4-B6FF9F0137FC}" type="pres">
      <dgm:prSet presAssocID="{12A2CDAB-E930-4C01-B520-55A251F0F3CF}" presName="parentText" presStyleLbl="node1" presStyleIdx="0" presStyleCnt="6" custScaleX="78676" custScaleY="180058" custLinFactX="17460" custLinFactNeighborX="100000" custLinFactNeighborY="125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B0047-FB0C-4CEC-81FF-6CA962104370}" type="pres">
      <dgm:prSet presAssocID="{12A2CDAB-E930-4C01-B520-55A251F0F3CF}" presName="negativeSpace" presStyleCnt="0"/>
      <dgm:spPr/>
    </dgm:pt>
    <dgm:pt modelId="{34F8FB8E-34E6-4B66-A500-2767B5A0F9A0}" type="pres">
      <dgm:prSet presAssocID="{12A2CDAB-E930-4C01-B520-55A251F0F3CF}" presName="childText" presStyleLbl="conFgAcc1" presStyleIdx="0" presStyleCnt="6" custScaleX="100000" custScaleY="138917" custLinFactY="-67719" custLinFactNeighborY="-100000">
        <dgm:presLayoutVars>
          <dgm:bulletEnabled val="1"/>
        </dgm:presLayoutVars>
      </dgm:prSet>
      <dgm:spPr/>
    </dgm:pt>
    <dgm:pt modelId="{5E344024-17AD-4D9D-BBD5-4D58091C3636}" type="pres">
      <dgm:prSet presAssocID="{26125EC3-F4A3-41A9-A707-6CC8CB83D1D9}" presName="spaceBetweenRectangles" presStyleCnt="0"/>
      <dgm:spPr/>
    </dgm:pt>
    <dgm:pt modelId="{62554333-A566-4102-8BD1-BCEE24F64649}" type="pres">
      <dgm:prSet presAssocID="{63EAD4D9-492D-4A29-9CE4-C52BDF3151CE}" presName="parentLin" presStyleCnt="0"/>
      <dgm:spPr/>
    </dgm:pt>
    <dgm:pt modelId="{34052416-F8D2-4610-8DDD-AE68677AD38E}" type="pres">
      <dgm:prSet presAssocID="{63EAD4D9-492D-4A29-9CE4-C52BDF3151C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2C8042B-264E-424D-A3D2-2572CEDDD5AD}" type="pres">
      <dgm:prSet presAssocID="{63EAD4D9-492D-4A29-9CE4-C52BDF3151CE}" presName="parentText" presStyleLbl="node1" presStyleIdx="1" presStyleCnt="6" custScaleX="80753" custScaleY="182253" custLinFactX="14309" custLinFactNeighborX="100000" custLinFactNeighborY="597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BE27F-FC26-4158-8682-7F58960EA45B}" type="pres">
      <dgm:prSet presAssocID="{63EAD4D9-492D-4A29-9CE4-C52BDF3151CE}" presName="negativeSpace" presStyleCnt="0"/>
      <dgm:spPr/>
    </dgm:pt>
    <dgm:pt modelId="{6BF10A32-C0E2-438F-AFA4-03DE994F3574}" type="pres">
      <dgm:prSet presAssocID="{63EAD4D9-492D-4A29-9CE4-C52BDF3151CE}" presName="childText" presStyleLbl="conFgAcc1" presStyleIdx="1" presStyleCnt="6" custScaleY="209170" custLinFactY="-60756" custLinFactNeighborY="-100000">
        <dgm:presLayoutVars>
          <dgm:bulletEnabled val="1"/>
        </dgm:presLayoutVars>
      </dgm:prSet>
      <dgm:spPr/>
    </dgm:pt>
    <dgm:pt modelId="{9514092F-3E58-46B2-A768-89F1ED5CC995}" type="pres">
      <dgm:prSet presAssocID="{8A106C6D-DA29-4AB8-B107-A4FC58CF16DA}" presName="spaceBetweenRectangles" presStyleCnt="0"/>
      <dgm:spPr/>
    </dgm:pt>
    <dgm:pt modelId="{00A80709-F216-4988-9884-30786DD40A8D}" type="pres">
      <dgm:prSet presAssocID="{9E431F0F-8B70-4C40-A254-58E1834B0FB5}" presName="parentLin" presStyleCnt="0"/>
      <dgm:spPr/>
    </dgm:pt>
    <dgm:pt modelId="{D808AC86-2C71-4496-97F5-D7670DAE8854}" type="pres">
      <dgm:prSet presAssocID="{9E431F0F-8B70-4C40-A254-58E1834B0FB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C7C76031-895D-4BE6-9272-9476EFC174BE}" type="pres">
      <dgm:prSet presAssocID="{9E431F0F-8B70-4C40-A254-58E1834B0FB5}" presName="parentText" presStyleLbl="node1" presStyleIdx="2" presStyleCnt="6" custScaleX="82534" custScaleY="181305" custLinFactX="13933" custLinFactNeighborX="100000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2E91B-FA77-4476-B839-6CD876B44DDD}" type="pres">
      <dgm:prSet presAssocID="{9E431F0F-8B70-4C40-A254-58E1834B0FB5}" presName="negativeSpace" presStyleCnt="0"/>
      <dgm:spPr/>
    </dgm:pt>
    <dgm:pt modelId="{A93C1511-C09C-422C-9CA0-5D5BC0EF7E31}" type="pres">
      <dgm:prSet presAssocID="{9E431F0F-8B70-4C40-A254-58E1834B0FB5}" presName="childText" presStyleLbl="conFgAcc1" presStyleIdx="2" presStyleCnt="6" custScaleY="178884" custLinFactY="-96077" custLinFactNeighborY="-100000">
        <dgm:presLayoutVars>
          <dgm:bulletEnabled val="1"/>
        </dgm:presLayoutVars>
      </dgm:prSet>
      <dgm:spPr/>
    </dgm:pt>
    <dgm:pt modelId="{F6C299BA-EE5F-4CF0-8AE5-E87162B13E1C}" type="pres">
      <dgm:prSet presAssocID="{3E9814FC-4A6F-475D-8377-A81C20FD06B9}" presName="spaceBetweenRectangles" presStyleCnt="0"/>
      <dgm:spPr/>
    </dgm:pt>
    <dgm:pt modelId="{D2384653-98ED-420A-86C8-2117DF686140}" type="pres">
      <dgm:prSet presAssocID="{CA82A28F-FD10-43F9-A552-658A0D5B17C5}" presName="parentLin" presStyleCnt="0"/>
      <dgm:spPr/>
    </dgm:pt>
    <dgm:pt modelId="{B67ABBFD-EB0B-41EC-906B-B16582BB32A7}" type="pres">
      <dgm:prSet presAssocID="{CA82A28F-FD10-43F9-A552-658A0D5B17C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594F92E9-940F-4BD5-8BAF-A68390671837}" type="pres">
      <dgm:prSet presAssocID="{CA82A28F-FD10-43F9-A552-658A0D5B17C5}" presName="parentText" presStyleLbl="node1" presStyleIdx="3" presStyleCnt="6" custScaleX="82198" custScaleY="223725" custLinFactX="12169" custLinFactNeighborX="100000" custLinFactNeighborY="460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92EAB-D922-4AC1-8001-B40E12A1C4CB}" type="pres">
      <dgm:prSet presAssocID="{CA82A28F-FD10-43F9-A552-658A0D5B17C5}" presName="negativeSpace" presStyleCnt="0"/>
      <dgm:spPr/>
    </dgm:pt>
    <dgm:pt modelId="{7B5BA2B9-CC40-452E-B9B1-84636B80472E}" type="pres">
      <dgm:prSet presAssocID="{CA82A28F-FD10-43F9-A552-658A0D5B17C5}" presName="childText" presStyleLbl="conFgAcc1" presStyleIdx="3" presStyleCnt="6" custScaleY="221645" custLinFactY="-100000" custLinFactNeighborY="-185981">
        <dgm:presLayoutVars>
          <dgm:bulletEnabled val="1"/>
        </dgm:presLayoutVars>
      </dgm:prSet>
      <dgm:spPr/>
    </dgm:pt>
    <dgm:pt modelId="{41A6BC0A-A4D6-4194-AA9B-3290C88DCCBE}" type="pres">
      <dgm:prSet presAssocID="{41592FE7-3C8E-4513-85F3-8B7D1B07CA6E}" presName="spaceBetweenRectangles" presStyleCnt="0"/>
      <dgm:spPr/>
    </dgm:pt>
    <dgm:pt modelId="{7C608DBE-FBF8-419A-9E43-307442ED757C}" type="pres">
      <dgm:prSet presAssocID="{15106DCD-E51C-45C4-961B-5CDF218EC9BF}" presName="parentLin" presStyleCnt="0"/>
      <dgm:spPr/>
    </dgm:pt>
    <dgm:pt modelId="{D0B8361A-DDE1-4BB9-A30A-B316B7E99E8B}" type="pres">
      <dgm:prSet presAssocID="{15106DCD-E51C-45C4-961B-5CDF218EC9BF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61D7EC2-F2D9-4F18-BF20-A6666D45F992}" type="pres">
      <dgm:prSet presAssocID="{15106DCD-E51C-45C4-961B-5CDF218EC9BF}" presName="parentText" presStyleLbl="node1" presStyleIdx="4" presStyleCnt="6" custScaleX="82363" custScaleY="193824" custLinFactX="10406" custLinFactNeighborX="100000" custLinFactNeighborY="8296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093C5-9AEF-416B-BBD4-5B3F4445C0EB}" type="pres">
      <dgm:prSet presAssocID="{15106DCD-E51C-45C4-961B-5CDF218EC9BF}" presName="negativeSpace" presStyleCnt="0"/>
      <dgm:spPr/>
    </dgm:pt>
    <dgm:pt modelId="{AFD93879-A9FE-4CD7-AF5C-BB79AA347FDD}" type="pres">
      <dgm:prSet presAssocID="{15106DCD-E51C-45C4-961B-5CDF218EC9BF}" presName="childText" presStyleLbl="conFgAcc1" presStyleIdx="4" presStyleCnt="6" custScaleY="165457" custLinFactY="-18653" custLinFactNeighborY="-100000">
        <dgm:presLayoutVars>
          <dgm:bulletEnabled val="1"/>
        </dgm:presLayoutVars>
      </dgm:prSet>
      <dgm:spPr/>
    </dgm:pt>
    <dgm:pt modelId="{010EAD8C-2F47-4815-A60A-175A450A9755}" type="pres">
      <dgm:prSet presAssocID="{310CE7CD-B5C2-486F-A1C9-83809F4FD764}" presName="spaceBetweenRectangles" presStyleCnt="0"/>
      <dgm:spPr/>
    </dgm:pt>
    <dgm:pt modelId="{243C6855-0EB1-427E-9D76-FF787E6D965B}" type="pres">
      <dgm:prSet presAssocID="{3262CC37-2FD4-4287-AAA7-B4D900E117AC}" presName="parentLin" presStyleCnt="0"/>
      <dgm:spPr/>
    </dgm:pt>
    <dgm:pt modelId="{EE159C28-6572-4FA7-983F-19130656AB1F}" type="pres">
      <dgm:prSet presAssocID="{3262CC37-2FD4-4287-AAA7-B4D900E117AC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28AF4FB-6D2D-4E08-9E48-475CD328824A}" type="pres">
      <dgm:prSet presAssocID="{3262CC37-2FD4-4287-AAA7-B4D900E117AC}" presName="parentText" presStyleLbl="node1" presStyleIdx="5" presStyleCnt="6" custScaleX="83245" custScaleY="209980" custLinFactX="10053" custLinFactNeighborX="100000" custLinFactNeighborY="898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5A03-EA61-4808-97F6-44F1F50A0692}" type="pres">
      <dgm:prSet presAssocID="{3262CC37-2FD4-4287-AAA7-B4D900E117AC}" presName="negativeSpace" presStyleCnt="0"/>
      <dgm:spPr/>
    </dgm:pt>
    <dgm:pt modelId="{41BB0F54-A19B-4E03-BCDB-0BF5A962831C}" type="pres">
      <dgm:prSet presAssocID="{3262CC37-2FD4-4287-AAA7-B4D900E117AC}" presName="childText" presStyleLbl="conFgAcc1" presStyleIdx="5" presStyleCnt="6" custScaleY="223904" custLinFactY="-1473" custLinFactNeighborY="-100000">
        <dgm:presLayoutVars>
          <dgm:bulletEnabled val="1"/>
        </dgm:presLayoutVars>
      </dgm:prSet>
      <dgm:spPr/>
    </dgm:pt>
  </dgm:ptLst>
  <dgm:cxnLst>
    <dgm:cxn modelId="{DC250696-CA27-4EA1-8BFB-A3FF5B7A62F4}" type="presOf" srcId="{12A2CDAB-E930-4C01-B520-55A251F0F3CF}" destId="{07C7B4D1-E01C-4425-B298-B58A704374CC}" srcOrd="0" destOrd="0" presId="urn:microsoft.com/office/officeart/2005/8/layout/list1"/>
    <dgm:cxn modelId="{DF87D59A-CDEA-4918-9B18-46988B4C13ED}" type="presOf" srcId="{3262CC37-2FD4-4287-AAA7-B4D900E117AC}" destId="{EE159C28-6572-4FA7-983F-19130656AB1F}" srcOrd="0" destOrd="0" presId="urn:microsoft.com/office/officeart/2005/8/layout/list1"/>
    <dgm:cxn modelId="{5EBC8D8E-21D7-4824-8488-CADED3D05281}" type="presOf" srcId="{12A2CDAB-E930-4C01-B520-55A251F0F3CF}" destId="{1FC13150-17ED-48A1-A0A4-B6FF9F0137FC}" srcOrd="1" destOrd="0" presId="urn:microsoft.com/office/officeart/2005/8/layout/list1"/>
    <dgm:cxn modelId="{53F4D61E-1FE5-45D2-A370-341CC09A5D74}" type="presOf" srcId="{63EAD4D9-492D-4A29-9CE4-C52BDF3151CE}" destId="{42C8042B-264E-424D-A3D2-2572CEDDD5AD}" srcOrd="1" destOrd="0" presId="urn:microsoft.com/office/officeart/2005/8/layout/list1"/>
    <dgm:cxn modelId="{E3F11583-27D5-48B1-812B-D1C8E10C0F57}" srcId="{CBBD1E32-0DA9-45AE-90F3-46831FF78EA5}" destId="{15106DCD-E51C-45C4-961B-5CDF218EC9BF}" srcOrd="4" destOrd="0" parTransId="{C382D82A-6D7B-4ECE-A415-C548591D4F8A}" sibTransId="{310CE7CD-B5C2-486F-A1C9-83809F4FD764}"/>
    <dgm:cxn modelId="{15AF9AF0-1549-4D37-8833-5757817E62A7}" type="presOf" srcId="{3262CC37-2FD4-4287-AAA7-B4D900E117AC}" destId="{228AF4FB-6D2D-4E08-9E48-475CD328824A}" srcOrd="1" destOrd="0" presId="urn:microsoft.com/office/officeart/2005/8/layout/list1"/>
    <dgm:cxn modelId="{4EE1F90D-1A09-4795-826C-AE698D005C44}" srcId="{CBBD1E32-0DA9-45AE-90F3-46831FF78EA5}" destId="{3262CC37-2FD4-4287-AAA7-B4D900E117AC}" srcOrd="5" destOrd="0" parTransId="{2D52BFD2-24BC-4269-A003-3B3F91B9568D}" sibTransId="{ED496E1E-9FD2-452A-8B05-8E0C54E74A65}"/>
    <dgm:cxn modelId="{CA24DE10-C75E-4319-B686-311B631D57DB}" type="presOf" srcId="{15106DCD-E51C-45C4-961B-5CDF218EC9BF}" destId="{D0B8361A-DDE1-4BB9-A30A-B316B7E99E8B}" srcOrd="0" destOrd="0" presId="urn:microsoft.com/office/officeart/2005/8/layout/list1"/>
    <dgm:cxn modelId="{B570ED0C-9F95-425B-BF0E-BC929D74200B}" type="presOf" srcId="{CBBD1E32-0DA9-45AE-90F3-46831FF78EA5}" destId="{0B75681C-9EB7-4B18-8878-62F70B68CB79}" srcOrd="0" destOrd="0" presId="urn:microsoft.com/office/officeart/2005/8/layout/list1"/>
    <dgm:cxn modelId="{A7A26D4F-D35E-47BE-99D7-BF9CD59EA0E1}" srcId="{CBBD1E32-0DA9-45AE-90F3-46831FF78EA5}" destId="{63EAD4D9-492D-4A29-9CE4-C52BDF3151CE}" srcOrd="1" destOrd="0" parTransId="{49F4B95F-5606-488D-92EA-154C300F626E}" sibTransId="{8A106C6D-DA29-4AB8-B107-A4FC58CF16DA}"/>
    <dgm:cxn modelId="{7E0DE6BD-77C9-43E4-B06B-91A2BCBFFD4C}" type="presOf" srcId="{63EAD4D9-492D-4A29-9CE4-C52BDF3151CE}" destId="{34052416-F8D2-4610-8DDD-AE68677AD38E}" srcOrd="0" destOrd="0" presId="urn:microsoft.com/office/officeart/2005/8/layout/list1"/>
    <dgm:cxn modelId="{CE99427B-FD5C-4087-8BF7-6933968EC04D}" srcId="{CBBD1E32-0DA9-45AE-90F3-46831FF78EA5}" destId="{9E431F0F-8B70-4C40-A254-58E1834B0FB5}" srcOrd="2" destOrd="0" parTransId="{F770C084-727E-4FC4-A2F7-131CA49B2881}" sibTransId="{3E9814FC-4A6F-475D-8377-A81C20FD06B9}"/>
    <dgm:cxn modelId="{F29AFDD9-1920-410F-AE6C-345CCD130498}" type="presOf" srcId="{15106DCD-E51C-45C4-961B-5CDF218EC9BF}" destId="{A61D7EC2-F2D9-4F18-BF20-A6666D45F992}" srcOrd="1" destOrd="0" presId="urn:microsoft.com/office/officeart/2005/8/layout/list1"/>
    <dgm:cxn modelId="{66D2AF5E-8A44-4139-8757-E2DE42C59AD5}" type="presOf" srcId="{CA82A28F-FD10-43F9-A552-658A0D5B17C5}" destId="{B67ABBFD-EB0B-41EC-906B-B16582BB32A7}" srcOrd="0" destOrd="0" presId="urn:microsoft.com/office/officeart/2005/8/layout/list1"/>
    <dgm:cxn modelId="{D973C6FC-4960-4BC9-96F1-750DF77520FA}" type="presOf" srcId="{9E431F0F-8B70-4C40-A254-58E1834B0FB5}" destId="{D808AC86-2C71-4496-97F5-D7670DAE8854}" srcOrd="0" destOrd="0" presId="urn:microsoft.com/office/officeart/2005/8/layout/list1"/>
    <dgm:cxn modelId="{1066AC0C-4423-4064-B102-A56D430225E2}" srcId="{CBBD1E32-0DA9-45AE-90F3-46831FF78EA5}" destId="{12A2CDAB-E930-4C01-B520-55A251F0F3CF}" srcOrd="0" destOrd="0" parTransId="{DE1BA8BF-B4AF-46C2-B4D2-7415E2F9E681}" sibTransId="{26125EC3-F4A3-41A9-A707-6CC8CB83D1D9}"/>
    <dgm:cxn modelId="{D9DE57F0-82F4-4A7A-9093-A838E5838836}" type="presOf" srcId="{CA82A28F-FD10-43F9-A552-658A0D5B17C5}" destId="{594F92E9-940F-4BD5-8BAF-A68390671837}" srcOrd="1" destOrd="0" presId="urn:microsoft.com/office/officeart/2005/8/layout/list1"/>
    <dgm:cxn modelId="{27692551-0B7A-474E-82CD-431691408286}" type="presOf" srcId="{9E431F0F-8B70-4C40-A254-58E1834B0FB5}" destId="{C7C76031-895D-4BE6-9272-9476EFC174BE}" srcOrd="1" destOrd="0" presId="urn:microsoft.com/office/officeart/2005/8/layout/list1"/>
    <dgm:cxn modelId="{3E16A5AD-FAD4-4B3D-B470-96640F182F04}" srcId="{CBBD1E32-0DA9-45AE-90F3-46831FF78EA5}" destId="{CA82A28F-FD10-43F9-A552-658A0D5B17C5}" srcOrd="3" destOrd="0" parTransId="{EC867035-7908-47F4-8AE4-09B24CCFA1BA}" sibTransId="{41592FE7-3C8E-4513-85F3-8B7D1B07CA6E}"/>
    <dgm:cxn modelId="{B88A3665-1106-4839-9C70-B4947FD5FD5B}" type="presParOf" srcId="{0B75681C-9EB7-4B18-8878-62F70B68CB79}" destId="{2D215F4E-00DB-487A-B65A-E017861E6CE6}" srcOrd="0" destOrd="0" presId="urn:microsoft.com/office/officeart/2005/8/layout/list1"/>
    <dgm:cxn modelId="{AEC97595-9037-4FA7-B8D3-26C72D167A22}" type="presParOf" srcId="{2D215F4E-00DB-487A-B65A-E017861E6CE6}" destId="{07C7B4D1-E01C-4425-B298-B58A704374CC}" srcOrd="0" destOrd="0" presId="urn:microsoft.com/office/officeart/2005/8/layout/list1"/>
    <dgm:cxn modelId="{0F723FD6-FF36-4F73-AA2A-A98C3BB8DA9A}" type="presParOf" srcId="{2D215F4E-00DB-487A-B65A-E017861E6CE6}" destId="{1FC13150-17ED-48A1-A0A4-B6FF9F0137FC}" srcOrd="1" destOrd="0" presId="urn:microsoft.com/office/officeart/2005/8/layout/list1"/>
    <dgm:cxn modelId="{B3F9D65C-8FA9-46F0-9C65-3BB483046A06}" type="presParOf" srcId="{0B75681C-9EB7-4B18-8878-62F70B68CB79}" destId="{066B0047-FB0C-4CEC-81FF-6CA962104370}" srcOrd="1" destOrd="0" presId="urn:microsoft.com/office/officeart/2005/8/layout/list1"/>
    <dgm:cxn modelId="{332AE74E-9383-4116-A07E-81261D341390}" type="presParOf" srcId="{0B75681C-9EB7-4B18-8878-62F70B68CB79}" destId="{34F8FB8E-34E6-4B66-A500-2767B5A0F9A0}" srcOrd="2" destOrd="0" presId="urn:microsoft.com/office/officeart/2005/8/layout/list1"/>
    <dgm:cxn modelId="{D3DD6529-32EE-4B4B-AC2A-4A5829D87EA4}" type="presParOf" srcId="{0B75681C-9EB7-4B18-8878-62F70B68CB79}" destId="{5E344024-17AD-4D9D-BBD5-4D58091C3636}" srcOrd="3" destOrd="0" presId="urn:microsoft.com/office/officeart/2005/8/layout/list1"/>
    <dgm:cxn modelId="{DEDB22D1-111A-4A22-AA8B-405698965FE0}" type="presParOf" srcId="{0B75681C-9EB7-4B18-8878-62F70B68CB79}" destId="{62554333-A566-4102-8BD1-BCEE24F64649}" srcOrd="4" destOrd="0" presId="urn:microsoft.com/office/officeart/2005/8/layout/list1"/>
    <dgm:cxn modelId="{C7A04517-3F7A-435C-83EF-EF18CCE11902}" type="presParOf" srcId="{62554333-A566-4102-8BD1-BCEE24F64649}" destId="{34052416-F8D2-4610-8DDD-AE68677AD38E}" srcOrd="0" destOrd="0" presId="urn:microsoft.com/office/officeart/2005/8/layout/list1"/>
    <dgm:cxn modelId="{1137C718-9B57-49CC-BA42-D57B3EE2212A}" type="presParOf" srcId="{62554333-A566-4102-8BD1-BCEE24F64649}" destId="{42C8042B-264E-424D-A3D2-2572CEDDD5AD}" srcOrd="1" destOrd="0" presId="urn:microsoft.com/office/officeart/2005/8/layout/list1"/>
    <dgm:cxn modelId="{2942EFF2-7CE4-4B04-8793-4F0FAED48DD2}" type="presParOf" srcId="{0B75681C-9EB7-4B18-8878-62F70B68CB79}" destId="{63DBE27F-FC26-4158-8682-7F58960EA45B}" srcOrd="5" destOrd="0" presId="urn:microsoft.com/office/officeart/2005/8/layout/list1"/>
    <dgm:cxn modelId="{B95E0BA3-D0FE-45BD-B44A-D43CADA55A0B}" type="presParOf" srcId="{0B75681C-9EB7-4B18-8878-62F70B68CB79}" destId="{6BF10A32-C0E2-438F-AFA4-03DE994F3574}" srcOrd="6" destOrd="0" presId="urn:microsoft.com/office/officeart/2005/8/layout/list1"/>
    <dgm:cxn modelId="{140398B8-B9BD-47A2-982C-79B3E9BBABC3}" type="presParOf" srcId="{0B75681C-9EB7-4B18-8878-62F70B68CB79}" destId="{9514092F-3E58-46B2-A768-89F1ED5CC995}" srcOrd="7" destOrd="0" presId="urn:microsoft.com/office/officeart/2005/8/layout/list1"/>
    <dgm:cxn modelId="{D666FF68-1CEF-41EA-BDBC-0D7E1BE33EF0}" type="presParOf" srcId="{0B75681C-9EB7-4B18-8878-62F70B68CB79}" destId="{00A80709-F216-4988-9884-30786DD40A8D}" srcOrd="8" destOrd="0" presId="urn:microsoft.com/office/officeart/2005/8/layout/list1"/>
    <dgm:cxn modelId="{94B55798-C6D8-4F7E-BFFC-848C59E4740D}" type="presParOf" srcId="{00A80709-F216-4988-9884-30786DD40A8D}" destId="{D808AC86-2C71-4496-97F5-D7670DAE8854}" srcOrd="0" destOrd="0" presId="urn:microsoft.com/office/officeart/2005/8/layout/list1"/>
    <dgm:cxn modelId="{5896CE59-DDA8-4DD6-ACF7-A25692AF354B}" type="presParOf" srcId="{00A80709-F216-4988-9884-30786DD40A8D}" destId="{C7C76031-895D-4BE6-9272-9476EFC174BE}" srcOrd="1" destOrd="0" presId="urn:microsoft.com/office/officeart/2005/8/layout/list1"/>
    <dgm:cxn modelId="{B213FC4B-0E7A-47A0-8E51-A67FFC8D7849}" type="presParOf" srcId="{0B75681C-9EB7-4B18-8878-62F70B68CB79}" destId="{CCA2E91B-FA77-4476-B839-6CD876B44DDD}" srcOrd="9" destOrd="0" presId="urn:microsoft.com/office/officeart/2005/8/layout/list1"/>
    <dgm:cxn modelId="{C595EAC1-74AA-4298-A842-80A930F85E71}" type="presParOf" srcId="{0B75681C-9EB7-4B18-8878-62F70B68CB79}" destId="{A93C1511-C09C-422C-9CA0-5D5BC0EF7E31}" srcOrd="10" destOrd="0" presId="urn:microsoft.com/office/officeart/2005/8/layout/list1"/>
    <dgm:cxn modelId="{44E6084C-FD1F-44E9-A826-278CD7978BA8}" type="presParOf" srcId="{0B75681C-9EB7-4B18-8878-62F70B68CB79}" destId="{F6C299BA-EE5F-4CF0-8AE5-E87162B13E1C}" srcOrd="11" destOrd="0" presId="urn:microsoft.com/office/officeart/2005/8/layout/list1"/>
    <dgm:cxn modelId="{F2A9929F-6723-48B2-92E0-5864781573F9}" type="presParOf" srcId="{0B75681C-9EB7-4B18-8878-62F70B68CB79}" destId="{D2384653-98ED-420A-86C8-2117DF686140}" srcOrd="12" destOrd="0" presId="urn:microsoft.com/office/officeart/2005/8/layout/list1"/>
    <dgm:cxn modelId="{62D94481-F0B7-481A-91FD-EDAFFFF80946}" type="presParOf" srcId="{D2384653-98ED-420A-86C8-2117DF686140}" destId="{B67ABBFD-EB0B-41EC-906B-B16582BB32A7}" srcOrd="0" destOrd="0" presId="urn:microsoft.com/office/officeart/2005/8/layout/list1"/>
    <dgm:cxn modelId="{E013B406-048F-4A03-A243-2250D3B59A50}" type="presParOf" srcId="{D2384653-98ED-420A-86C8-2117DF686140}" destId="{594F92E9-940F-4BD5-8BAF-A68390671837}" srcOrd="1" destOrd="0" presId="urn:microsoft.com/office/officeart/2005/8/layout/list1"/>
    <dgm:cxn modelId="{0F6C8A3E-6941-4523-A5D4-4EB97F5AC110}" type="presParOf" srcId="{0B75681C-9EB7-4B18-8878-62F70B68CB79}" destId="{C6F92EAB-D922-4AC1-8001-B40E12A1C4CB}" srcOrd="13" destOrd="0" presId="urn:microsoft.com/office/officeart/2005/8/layout/list1"/>
    <dgm:cxn modelId="{104BD8F2-744B-4255-BDAD-0CD4CDF8F9FB}" type="presParOf" srcId="{0B75681C-9EB7-4B18-8878-62F70B68CB79}" destId="{7B5BA2B9-CC40-452E-B9B1-84636B80472E}" srcOrd="14" destOrd="0" presId="urn:microsoft.com/office/officeart/2005/8/layout/list1"/>
    <dgm:cxn modelId="{7EBFC859-95ED-4045-94B7-1A3CA7443131}" type="presParOf" srcId="{0B75681C-9EB7-4B18-8878-62F70B68CB79}" destId="{41A6BC0A-A4D6-4194-AA9B-3290C88DCCBE}" srcOrd="15" destOrd="0" presId="urn:microsoft.com/office/officeart/2005/8/layout/list1"/>
    <dgm:cxn modelId="{5091A1C9-ED1E-4965-B785-F0639A786298}" type="presParOf" srcId="{0B75681C-9EB7-4B18-8878-62F70B68CB79}" destId="{7C608DBE-FBF8-419A-9E43-307442ED757C}" srcOrd="16" destOrd="0" presId="urn:microsoft.com/office/officeart/2005/8/layout/list1"/>
    <dgm:cxn modelId="{A1BD70A4-8792-40B0-BDB4-7DA0CFE1121C}" type="presParOf" srcId="{7C608DBE-FBF8-419A-9E43-307442ED757C}" destId="{D0B8361A-DDE1-4BB9-A30A-B316B7E99E8B}" srcOrd="0" destOrd="0" presId="urn:microsoft.com/office/officeart/2005/8/layout/list1"/>
    <dgm:cxn modelId="{F18BB1D3-76B5-4259-805A-476446F0A4D2}" type="presParOf" srcId="{7C608DBE-FBF8-419A-9E43-307442ED757C}" destId="{A61D7EC2-F2D9-4F18-BF20-A6666D45F992}" srcOrd="1" destOrd="0" presId="urn:microsoft.com/office/officeart/2005/8/layout/list1"/>
    <dgm:cxn modelId="{6D86AD8D-2212-4B7F-8A94-640137876120}" type="presParOf" srcId="{0B75681C-9EB7-4B18-8878-62F70B68CB79}" destId="{A71093C5-9AEF-416B-BBD4-5B3F4445C0EB}" srcOrd="17" destOrd="0" presId="urn:microsoft.com/office/officeart/2005/8/layout/list1"/>
    <dgm:cxn modelId="{FC46015F-B4DB-4C33-BABB-482C6677E778}" type="presParOf" srcId="{0B75681C-9EB7-4B18-8878-62F70B68CB79}" destId="{AFD93879-A9FE-4CD7-AF5C-BB79AA347FDD}" srcOrd="18" destOrd="0" presId="urn:microsoft.com/office/officeart/2005/8/layout/list1"/>
    <dgm:cxn modelId="{5CA16589-B4BF-4DE0-B3FD-654024D7FFBA}" type="presParOf" srcId="{0B75681C-9EB7-4B18-8878-62F70B68CB79}" destId="{010EAD8C-2F47-4815-A60A-175A450A9755}" srcOrd="19" destOrd="0" presId="urn:microsoft.com/office/officeart/2005/8/layout/list1"/>
    <dgm:cxn modelId="{1C16452B-2F28-4E23-BFED-B9193B1E38E2}" type="presParOf" srcId="{0B75681C-9EB7-4B18-8878-62F70B68CB79}" destId="{243C6855-0EB1-427E-9D76-FF787E6D965B}" srcOrd="20" destOrd="0" presId="urn:microsoft.com/office/officeart/2005/8/layout/list1"/>
    <dgm:cxn modelId="{90ED09C4-2D2B-4145-9DB3-630A93E6510A}" type="presParOf" srcId="{243C6855-0EB1-427E-9D76-FF787E6D965B}" destId="{EE159C28-6572-4FA7-983F-19130656AB1F}" srcOrd="0" destOrd="0" presId="urn:microsoft.com/office/officeart/2005/8/layout/list1"/>
    <dgm:cxn modelId="{06CACAEA-939B-4D7A-BD6C-F5DFD4E83B18}" type="presParOf" srcId="{243C6855-0EB1-427E-9D76-FF787E6D965B}" destId="{228AF4FB-6D2D-4E08-9E48-475CD328824A}" srcOrd="1" destOrd="0" presId="urn:microsoft.com/office/officeart/2005/8/layout/list1"/>
    <dgm:cxn modelId="{CD8F698C-02CD-443C-8AA2-E411B765E829}" type="presParOf" srcId="{0B75681C-9EB7-4B18-8878-62F70B68CB79}" destId="{76095A03-EA61-4808-97F6-44F1F50A0692}" srcOrd="21" destOrd="0" presId="urn:microsoft.com/office/officeart/2005/8/layout/list1"/>
    <dgm:cxn modelId="{BAB31479-D66B-41D1-99E0-0A177F74189B}" type="presParOf" srcId="{0B75681C-9EB7-4B18-8878-62F70B68CB79}" destId="{41BB0F54-A19B-4E03-BCDB-0BF5A962831C}" srcOrd="22" destOrd="0" presId="urn:microsoft.com/office/officeart/2005/8/layout/list1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FB8E-34E6-4B66-A500-2767B5A0F9A0}">
      <dsp:nvSpPr>
        <dsp:cNvPr id="0" name=""/>
        <dsp:cNvSpPr/>
      </dsp:nvSpPr>
      <dsp:spPr>
        <a:xfrm>
          <a:off x="0" y="178094"/>
          <a:ext cx="7620000" cy="7275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13150-17ED-48A1-A0A4-B6FF9F0137FC}">
      <dsp:nvSpPr>
        <dsp:cNvPr id="0" name=""/>
        <dsp:cNvSpPr/>
      </dsp:nvSpPr>
      <dsp:spPr>
        <a:xfrm>
          <a:off x="221233" y="246434"/>
          <a:ext cx="7248883" cy="648320"/>
        </a:xfrm>
        <a:prstGeom prst="round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১। ই-মেইল কী তা বলতে পারবে।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52881" y="278082"/>
        <a:ext cx="7185587" cy="585024"/>
      </dsp:txXfrm>
    </dsp:sp>
    <dsp:sp modelId="{6BF10A32-C0E2-438F-AFA4-03DE994F3574}">
      <dsp:nvSpPr>
        <dsp:cNvPr id="0" name=""/>
        <dsp:cNvSpPr/>
      </dsp:nvSpPr>
      <dsp:spPr>
        <a:xfrm>
          <a:off x="0" y="1704714"/>
          <a:ext cx="7620000" cy="886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8042B-264E-424D-A3D2-2572CEDDD5AD}">
      <dsp:nvSpPr>
        <dsp:cNvPr id="0" name=""/>
        <dsp:cNvSpPr/>
      </dsp:nvSpPr>
      <dsp:spPr>
        <a:xfrm>
          <a:off x="304801" y="1615676"/>
          <a:ext cx="7248822" cy="898925"/>
        </a:xfrm>
        <a:prstGeom prst="roundRect">
          <a:avLst/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2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একটি ই-মেইল আইডি খুলতে পারবে।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8683" y="1659558"/>
        <a:ext cx="7161058" cy="811161"/>
      </dsp:txXfrm>
    </dsp:sp>
    <dsp:sp modelId="{A93C1511-C09C-422C-9CA0-5D5BC0EF7E31}">
      <dsp:nvSpPr>
        <dsp:cNvPr id="0" name=""/>
        <dsp:cNvSpPr/>
      </dsp:nvSpPr>
      <dsp:spPr>
        <a:xfrm>
          <a:off x="0" y="3135132"/>
          <a:ext cx="7620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76031-895D-4BE6-9272-9476EFC174BE}">
      <dsp:nvSpPr>
        <dsp:cNvPr id="0" name=""/>
        <dsp:cNvSpPr/>
      </dsp:nvSpPr>
      <dsp:spPr>
        <a:xfrm>
          <a:off x="304801" y="3005677"/>
          <a:ext cx="7255363" cy="797040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৩। ই-মেইল প্রেরণ করতে পারবে।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43709" y="3044585"/>
        <a:ext cx="7177547" cy="719224"/>
      </dsp:txXfrm>
    </dsp:sp>
    <dsp:sp modelId="{7B5BA2B9-CC40-452E-B9B1-84636B80472E}">
      <dsp:nvSpPr>
        <dsp:cNvPr id="0" name=""/>
        <dsp:cNvSpPr/>
      </dsp:nvSpPr>
      <dsp:spPr>
        <a:xfrm>
          <a:off x="0" y="4343863"/>
          <a:ext cx="7620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F92E9-940F-4BD5-8BAF-A68390671837}">
      <dsp:nvSpPr>
        <dsp:cNvPr id="0" name=""/>
        <dsp:cNvSpPr/>
      </dsp:nvSpPr>
      <dsp:spPr>
        <a:xfrm>
          <a:off x="304801" y="4212161"/>
          <a:ext cx="7255363" cy="781051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 smtClean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৪। আগত ই-মেইল চেক করতে পারবে।</a:t>
          </a:r>
          <a:endParaRPr lang="en-US" sz="3200" b="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42929" y="4250289"/>
        <a:ext cx="7179107" cy="704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FB8E-34E6-4B66-A500-2767B5A0F9A0}">
      <dsp:nvSpPr>
        <dsp:cNvPr id="0" name=""/>
        <dsp:cNvSpPr/>
      </dsp:nvSpPr>
      <dsp:spPr>
        <a:xfrm>
          <a:off x="0" y="279256"/>
          <a:ext cx="6172199" cy="315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13150-17ED-48A1-A0A4-B6FF9F0137FC}">
      <dsp:nvSpPr>
        <dsp:cNvPr id="0" name=""/>
        <dsp:cNvSpPr/>
      </dsp:nvSpPr>
      <dsp:spPr>
        <a:xfrm>
          <a:off x="1371586" y="169247"/>
          <a:ext cx="3399228" cy="478378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ই-মেইল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394938" y="192599"/>
        <a:ext cx="3352524" cy="431674"/>
      </dsp:txXfrm>
    </dsp:sp>
    <dsp:sp modelId="{6BF10A32-C0E2-438F-AFA4-03DE994F3574}">
      <dsp:nvSpPr>
        <dsp:cNvPr id="0" name=""/>
        <dsp:cNvSpPr/>
      </dsp:nvSpPr>
      <dsp:spPr>
        <a:xfrm>
          <a:off x="0" y="1010082"/>
          <a:ext cx="6172199" cy="4743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8042B-264E-424D-A3D2-2572CEDDD5AD}">
      <dsp:nvSpPr>
        <dsp:cNvPr id="0" name=""/>
        <dsp:cNvSpPr/>
      </dsp:nvSpPr>
      <dsp:spPr>
        <a:xfrm>
          <a:off x="1235446" y="1003842"/>
          <a:ext cx="3488965" cy="48420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ই-মেইল আইডি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259083" y="1027479"/>
        <a:ext cx="3441691" cy="436935"/>
      </dsp:txXfrm>
    </dsp:sp>
    <dsp:sp modelId="{A93C1511-C09C-422C-9CA0-5D5BC0EF7E31}">
      <dsp:nvSpPr>
        <dsp:cNvPr id="0" name=""/>
        <dsp:cNvSpPr/>
      </dsp:nvSpPr>
      <dsp:spPr>
        <a:xfrm>
          <a:off x="0" y="1801822"/>
          <a:ext cx="6172199" cy="40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76031-895D-4BE6-9272-9476EFC174BE}">
      <dsp:nvSpPr>
        <dsp:cNvPr id="0" name=""/>
        <dsp:cNvSpPr/>
      </dsp:nvSpPr>
      <dsp:spPr>
        <a:xfrm>
          <a:off x="1219200" y="1744899"/>
          <a:ext cx="3565914" cy="481691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ই-মেইল প্রেরণ</a:t>
          </a:r>
          <a:r>
            <a:rPr lang="bn-BD" sz="3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242714" y="1768413"/>
        <a:ext cx="3518886" cy="434663"/>
      </dsp:txXfrm>
    </dsp:sp>
    <dsp:sp modelId="{7B5BA2B9-CC40-452E-B9B1-84636B80472E}">
      <dsp:nvSpPr>
        <dsp:cNvPr id="0" name=""/>
        <dsp:cNvSpPr/>
      </dsp:nvSpPr>
      <dsp:spPr>
        <a:xfrm>
          <a:off x="0" y="2667000"/>
          <a:ext cx="6172199" cy="502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F92E9-940F-4BD5-8BAF-A68390671837}">
      <dsp:nvSpPr>
        <dsp:cNvPr id="0" name=""/>
        <dsp:cNvSpPr/>
      </dsp:nvSpPr>
      <dsp:spPr>
        <a:xfrm>
          <a:off x="1142986" y="2644894"/>
          <a:ext cx="3551397" cy="594392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আগত ই-মেইল চেক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172002" y="2673910"/>
        <a:ext cx="3493365" cy="536360"/>
      </dsp:txXfrm>
    </dsp:sp>
    <dsp:sp modelId="{AFD93879-A9FE-4CD7-AF5C-BB79AA347FDD}">
      <dsp:nvSpPr>
        <dsp:cNvPr id="0" name=""/>
        <dsp:cNvSpPr/>
      </dsp:nvSpPr>
      <dsp:spPr>
        <a:xfrm>
          <a:off x="0" y="3826684"/>
          <a:ext cx="6172199" cy="3752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D7EC2-F2D9-4F18-BF20-A6666D45F992}">
      <dsp:nvSpPr>
        <dsp:cNvPr id="0" name=""/>
        <dsp:cNvSpPr/>
      </dsp:nvSpPr>
      <dsp:spPr>
        <a:xfrm>
          <a:off x="1066815" y="3755907"/>
          <a:ext cx="3558526" cy="514951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মূল্যায়ন</a:t>
          </a:r>
          <a:endParaRPr lang="en-US" sz="3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91953" y="3781045"/>
        <a:ext cx="3508250" cy="464675"/>
      </dsp:txXfrm>
    </dsp:sp>
    <dsp:sp modelId="{41BB0F54-A19B-4E03-BCDB-0BF5A962831C}">
      <dsp:nvSpPr>
        <dsp:cNvPr id="0" name=""/>
        <dsp:cNvSpPr/>
      </dsp:nvSpPr>
      <dsp:spPr>
        <a:xfrm>
          <a:off x="0" y="4630299"/>
          <a:ext cx="6172199" cy="507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AF4FB-6D2D-4E08-9E48-475CD328824A}">
      <dsp:nvSpPr>
        <dsp:cNvPr id="0" name=""/>
        <dsp:cNvSpPr/>
      </dsp:nvSpPr>
      <dsp:spPr>
        <a:xfrm>
          <a:off x="1051563" y="4580241"/>
          <a:ext cx="3596633" cy="557874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3200" b="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3200" b="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  <a:hlinkClick xmlns:r="http://schemas.openxmlformats.org/officeDocument/2006/relationships" r:id="" action="ppaction://hlinksldjump"/>
            </a:rPr>
            <a:t>বাড়ীর কাজ</a:t>
          </a:r>
          <a:endParaRPr lang="en-US" sz="3200" b="0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078796" y="4607474"/>
        <a:ext cx="3542167" cy="50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C4169-88C9-47BA-A4C6-CBF0A883F9A3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F42C-3DAF-433E-9003-4FAC9DA6CF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4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F42C-3DAF-433E-9003-4FAC9DA6CF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6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F42C-3DAF-433E-9003-4FAC9DA6CF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5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F42C-3DAF-433E-9003-4FAC9DA6CF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CF42C-3DAF-433E-9003-4FAC9DA6CF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611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24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06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883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85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392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523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581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3406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7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12232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45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06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56FD-912E-4240-85DE-F23FE73C4A39}" type="datetimeFigureOut">
              <a:rPr lang="en-US" smtClean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D166CD-31DD-4198-B6F1-1B5FCB5E62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3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1.wav"/><Relationship Id="rId5" Type="http://schemas.openxmlformats.org/officeDocument/2006/relationships/slide" Target="slide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gif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5715000" y="19050"/>
            <a:ext cx="3429000" cy="1828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50"/>
                </a:solidFill>
              </a:rPr>
              <a:t>স্বাগতম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" name="Picture 4" descr="NATFL2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19050"/>
            <a:ext cx="2057400" cy="2133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552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Alternate Process 2"/>
          <p:cNvSpPr/>
          <p:nvPr/>
        </p:nvSpPr>
        <p:spPr>
          <a:xfrm>
            <a:off x="4724400" y="1371600"/>
            <a:ext cx="41910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Type in address Bar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www.mail.yahoo.com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057400" y="1066800"/>
            <a:ext cx="2743200" cy="1447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5867400" y="3886200"/>
            <a:ext cx="1905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52600"/>
            <a:ext cx="24384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To open new ID</a:t>
            </a:r>
          </a:p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with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</a:rPr>
              <a:t>yahoo.mail</a:t>
            </a:r>
            <a:endParaRPr lang="en-US" sz="28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4953000"/>
            <a:ext cx="60198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FF00"/>
                </a:solidFill>
              </a:rPr>
              <a:t>Click Here to Create New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5410200" y="2971800"/>
            <a:ext cx="35052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fill this from and click here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3"/>
          <p:cNvSpPr/>
          <p:nvPr/>
        </p:nvSpPr>
        <p:spPr>
          <a:xfrm>
            <a:off x="5410200" y="2667000"/>
            <a:ext cx="3505200" cy="2590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continue to fill &amp; click here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otched Right Arrow 2">
            <a:hlinkClick r:id="rId3" action="ppaction://hlinksldjump"/>
          </p:cNvPr>
          <p:cNvSpPr/>
          <p:nvPr/>
        </p:nvSpPr>
        <p:spPr>
          <a:xfrm>
            <a:off x="6553200" y="4724400"/>
            <a:ext cx="1524000" cy="990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676400" y="1600200"/>
            <a:ext cx="5943600" cy="2590800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ই-মেইল প্রেরণ করার জন্য নিচের পদক্ষেপ গুলো অনুসরণ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>
            <a:hlinkClick r:id="rId2" action="ppaction://hlinksldjump"/>
          </p:cNvPr>
          <p:cNvSpPr/>
          <p:nvPr/>
        </p:nvSpPr>
        <p:spPr>
          <a:xfrm rot="5400000">
            <a:off x="3657600" y="4800600"/>
            <a:ext cx="2286000" cy="106680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Callout 4"/>
          <p:cNvSpPr/>
          <p:nvPr/>
        </p:nvSpPr>
        <p:spPr>
          <a:xfrm>
            <a:off x="990600" y="2819400"/>
            <a:ext cx="4800600" cy="2057400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ই-মেইল আইডি </a:t>
            </a: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পাসওয়ার্ড টাইপ করে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সাইন ইন এ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2362200"/>
            <a:ext cx="2667000" cy="7620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90900" y="3124200"/>
            <a:ext cx="2628900" cy="5334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otched Right Arrow 12"/>
          <p:cNvSpPr/>
          <p:nvPr/>
        </p:nvSpPr>
        <p:spPr>
          <a:xfrm rot="20747680">
            <a:off x="3390900" y="3886200"/>
            <a:ext cx="2400300" cy="6096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nip and Round Single Corner Rectangle 6"/>
          <p:cNvSpPr/>
          <p:nvPr/>
        </p:nvSpPr>
        <p:spPr>
          <a:xfrm>
            <a:off x="6553200" y="3657600"/>
            <a:ext cx="2362200" cy="1524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ক্লিক অন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New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Curved Connector 3"/>
          <p:cNvCxnSpPr/>
          <p:nvPr/>
        </p:nvCxnSpPr>
        <p:spPr>
          <a:xfrm>
            <a:off x="1447800" y="3048000"/>
            <a:ext cx="5257800" cy="16002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5867400" y="5029200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Compose Your e-mail Text  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rot="10800000">
            <a:off x="1295400" y="5029200"/>
            <a:ext cx="45720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Callout 3"/>
          <p:cNvSpPr/>
          <p:nvPr/>
        </p:nvSpPr>
        <p:spPr>
          <a:xfrm>
            <a:off x="5638800" y="2514600"/>
            <a:ext cx="3200400" cy="29718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Type e-mail Id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and Subject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to whom you want to send E-mail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3581400" y="2819400"/>
            <a:ext cx="3352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505200" y="3352800"/>
            <a:ext cx="33528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ingle Corner Rectangle 7"/>
          <p:cNvSpPr/>
          <p:nvPr/>
        </p:nvSpPr>
        <p:spPr>
          <a:xfrm>
            <a:off x="304800" y="4724400"/>
            <a:ext cx="1219200" cy="13716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Send</a:t>
            </a:r>
          </a:p>
          <a:p>
            <a:pPr algn="ctr"/>
            <a:r>
              <a:rPr lang="en-US" dirty="0" smtClean="0"/>
              <a:t>Button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762794" y="3505200"/>
            <a:ext cx="22867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38100" y="55245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otched Right Arrow 15">
            <a:hlinkClick r:id="rId3" action="ppaction://hlinksldjump"/>
          </p:cNvPr>
          <p:cNvSpPr/>
          <p:nvPr/>
        </p:nvSpPr>
        <p:spPr>
          <a:xfrm>
            <a:off x="7010400" y="5486400"/>
            <a:ext cx="18288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85800" y="685800"/>
            <a:ext cx="7620000" cy="5486400"/>
          </a:xfrm>
          <a:prstGeom prst="bevel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3200" u="sng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কামরুজ্জামান সরকার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      বাকসার </a:t>
            </a:r>
            <a:r>
              <a:rPr lang="bn-IN" sz="36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36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,কুমিল্লা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  নম্বরঃ- ০১৮১৬৩৬৬৫৯৩</a:t>
            </a:r>
            <a:endParaRPr lang="bn-BD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skam1979@yahoo.com</a:t>
            </a:r>
            <a:endParaRPr lang="bn-BD" sz="3600" dirty="0">
              <a:solidFill>
                <a:srgbClr val="0000FF"/>
              </a:solidFill>
              <a:latin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438400" y="1828800"/>
            <a:ext cx="5029200" cy="2438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আগত ই-মেইল দেখার জন্য নিচের পদক্ষেপগুলো অনুসরণ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>
            <a:hlinkClick r:id="rId2" action="ppaction://hlinksldjump"/>
          </p:cNvPr>
          <p:cNvSpPr/>
          <p:nvPr/>
        </p:nvSpPr>
        <p:spPr>
          <a:xfrm rot="5400000">
            <a:off x="3924300" y="4838700"/>
            <a:ext cx="2286000" cy="11430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Here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nip and Round Single Corner Rectangle 2"/>
          <p:cNvSpPr/>
          <p:nvPr/>
        </p:nvSpPr>
        <p:spPr>
          <a:xfrm>
            <a:off x="1447800" y="4038600"/>
            <a:ext cx="3124200" cy="15240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Type your Id and Password and Click Sign In Button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29000" y="2514600"/>
            <a:ext cx="2590800" cy="17526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810000" y="4038600"/>
            <a:ext cx="2438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962400" y="3200400"/>
            <a:ext cx="2057400" cy="1524000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ingle Corner Rectangle 2"/>
          <p:cNvSpPr/>
          <p:nvPr/>
        </p:nvSpPr>
        <p:spPr>
          <a:xfrm>
            <a:off x="6553200" y="3276600"/>
            <a:ext cx="2286000" cy="2133600"/>
          </a:xfrm>
          <a:prstGeom prst="round1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Click on Inbox Button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914401" y="4114800"/>
            <a:ext cx="5715000" cy="3048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 Same Side Corner Rectangle 2"/>
          <p:cNvSpPr/>
          <p:nvPr/>
        </p:nvSpPr>
        <p:spPr>
          <a:xfrm>
            <a:off x="4800600" y="5562600"/>
            <a:ext cx="2514600" cy="685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any subjects to Check any mail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rot="16200000" flipV="1">
            <a:off x="4781550" y="4286250"/>
            <a:ext cx="1600200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3"/>
          <p:cNvSpPr/>
          <p:nvPr/>
        </p:nvSpPr>
        <p:spPr>
          <a:xfrm>
            <a:off x="4876800" y="3352800"/>
            <a:ext cx="4267200" cy="2362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Congratulation Here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Your E-mail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8534400" y="5105400"/>
            <a:ext cx="304800" cy="304800"/>
          </a:xfrm>
          <a:prstGeom prst="rect">
            <a:avLst/>
          </a:prstGeom>
        </p:spPr>
      </p:pic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6172200" y="5715000"/>
            <a:ext cx="19812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33400" y="914400"/>
            <a:ext cx="8229600" cy="533400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–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ই-মেইল কী ?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একটি ই-মেইল আইডি ওপেন কর ?</a:t>
            </a: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1447800" y="5334000"/>
            <a:ext cx="8382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Return 4">
            <a:hlinkClick r:id="rId5" action="ppaction://hlinksldjump" highlightClick="1"/>
          </p:cNvPr>
          <p:cNvSpPr/>
          <p:nvPr/>
        </p:nvSpPr>
        <p:spPr>
          <a:xfrm>
            <a:off x="7391400" y="5486400"/>
            <a:ext cx="1295400" cy="6096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219200" y="609600"/>
            <a:ext cx="3657600" cy="1828800"/>
          </a:xfrm>
          <a:custGeom>
            <a:avLst/>
            <a:gdLst>
              <a:gd name="connsiteX0" fmla="*/ 1314450 w 5972462"/>
              <a:gd name="connsiteY0" fmla="*/ 86783 h 2715683"/>
              <a:gd name="connsiteX1" fmla="*/ 2419350 w 5972462"/>
              <a:gd name="connsiteY1" fmla="*/ 105833 h 2715683"/>
              <a:gd name="connsiteX2" fmla="*/ 2628900 w 5972462"/>
              <a:gd name="connsiteY2" fmla="*/ 124883 h 2715683"/>
              <a:gd name="connsiteX3" fmla="*/ 3238500 w 5972462"/>
              <a:gd name="connsiteY3" fmla="*/ 239183 h 2715683"/>
              <a:gd name="connsiteX4" fmla="*/ 3429000 w 5972462"/>
              <a:gd name="connsiteY4" fmla="*/ 296333 h 2715683"/>
              <a:gd name="connsiteX5" fmla="*/ 3981450 w 5972462"/>
              <a:gd name="connsiteY5" fmla="*/ 505883 h 2715683"/>
              <a:gd name="connsiteX6" fmla="*/ 4514850 w 5972462"/>
              <a:gd name="connsiteY6" fmla="*/ 696383 h 2715683"/>
              <a:gd name="connsiteX7" fmla="*/ 4648200 w 5972462"/>
              <a:gd name="connsiteY7" fmla="*/ 734483 h 2715683"/>
              <a:gd name="connsiteX8" fmla="*/ 4781550 w 5972462"/>
              <a:gd name="connsiteY8" fmla="*/ 791633 h 2715683"/>
              <a:gd name="connsiteX9" fmla="*/ 5257800 w 5972462"/>
              <a:gd name="connsiteY9" fmla="*/ 944033 h 2715683"/>
              <a:gd name="connsiteX10" fmla="*/ 5372100 w 5972462"/>
              <a:gd name="connsiteY10" fmla="*/ 1001183 h 2715683"/>
              <a:gd name="connsiteX11" fmla="*/ 5657850 w 5972462"/>
              <a:gd name="connsiteY11" fmla="*/ 1096433 h 2715683"/>
              <a:gd name="connsiteX12" fmla="*/ 5791200 w 5972462"/>
              <a:gd name="connsiteY12" fmla="*/ 1172633 h 2715683"/>
              <a:gd name="connsiteX13" fmla="*/ 5867400 w 5972462"/>
              <a:gd name="connsiteY13" fmla="*/ 1229783 h 2715683"/>
              <a:gd name="connsiteX14" fmla="*/ 5905500 w 5972462"/>
              <a:gd name="connsiteY14" fmla="*/ 1325033 h 2715683"/>
              <a:gd name="connsiteX15" fmla="*/ 5867400 w 5972462"/>
              <a:gd name="connsiteY15" fmla="*/ 1572683 h 2715683"/>
              <a:gd name="connsiteX16" fmla="*/ 5829300 w 5972462"/>
              <a:gd name="connsiteY16" fmla="*/ 1667933 h 2715683"/>
              <a:gd name="connsiteX17" fmla="*/ 5676900 w 5972462"/>
              <a:gd name="connsiteY17" fmla="*/ 1782233 h 2715683"/>
              <a:gd name="connsiteX18" fmla="*/ 5543550 w 5972462"/>
              <a:gd name="connsiteY18" fmla="*/ 1858433 h 2715683"/>
              <a:gd name="connsiteX19" fmla="*/ 5372100 w 5972462"/>
              <a:gd name="connsiteY19" fmla="*/ 1896533 h 2715683"/>
              <a:gd name="connsiteX20" fmla="*/ 4933950 w 5972462"/>
              <a:gd name="connsiteY20" fmla="*/ 1972733 h 2715683"/>
              <a:gd name="connsiteX21" fmla="*/ 4629150 w 5972462"/>
              <a:gd name="connsiteY21" fmla="*/ 1991783 h 2715683"/>
              <a:gd name="connsiteX22" fmla="*/ 3181350 w 5972462"/>
              <a:gd name="connsiteY22" fmla="*/ 2067983 h 2715683"/>
              <a:gd name="connsiteX23" fmla="*/ 628650 w 5972462"/>
              <a:gd name="connsiteY23" fmla="*/ 2087033 h 2715683"/>
              <a:gd name="connsiteX24" fmla="*/ 457200 w 5972462"/>
              <a:gd name="connsiteY24" fmla="*/ 2258483 h 2715683"/>
              <a:gd name="connsiteX25" fmla="*/ 381000 w 5972462"/>
              <a:gd name="connsiteY25" fmla="*/ 2315633 h 2715683"/>
              <a:gd name="connsiteX26" fmla="*/ 247650 w 5972462"/>
              <a:gd name="connsiteY26" fmla="*/ 2487083 h 2715683"/>
              <a:gd name="connsiteX27" fmla="*/ 171450 w 5972462"/>
              <a:gd name="connsiteY27" fmla="*/ 2544233 h 2715683"/>
              <a:gd name="connsiteX28" fmla="*/ 0 w 5972462"/>
              <a:gd name="connsiteY28" fmla="*/ 2715683 h 2715683"/>
              <a:gd name="connsiteX29" fmla="*/ 19050 w 5972462"/>
              <a:gd name="connsiteY29" fmla="*/ 2182283 h 2715683"/>
              <a:gd name="connsiteX30" fmla="*/ 57150 w 5972462"/>
              <a:gd name="connsiteY30" fmla="*/ 658283 h 2715683"/>
              <a:gd name="connsiteX31" fmla="*/ 171450 w 5972462"/>
              <a:gd name="connsiteY31" fmla="*/ 524933 h 2715683"/>
              <a:gd name="connsiteX32" fmla="*/ 228600 w 5972462"/>
              <a:gd name="connsiteY32" fmla="*/ 467783 h 2715683"/>
              <a:gd name="connsiteX33" fmla="*/ 285750 w 5972462"/>
              <a:gd name="connsiteY33" fmla="*/ 448733 h 2715683"/>
              <a:gd name="connsiteX34" fmla="*/ 361950 w 5972462"/>
              <a:gd name="connsiteY34" fmla="*/ 410633 h 2715683"/>
              <a:gd name="connsiteX35" fmla="*/ 571500 w 5972462"/>
              <a:gd name="connsiteY35" fmla="*/ 372533 h 2715683"/>
              <a:gd name="connsiteX36" fmla="*/ 742950 w 5972462"/>
              <a:gd name="connsiteY36" fmla="*/ 315383 h 2715683"/>
              <a:gd name="connsiteX37" fmla="*/ 800100 w 5972462"/>
              <a:gd name="connsiteY37" fmla="*/ 296333 h 2715683"/>
              <a:gd name="connsiteX38" fmla="*/ 1009650 w 5972462"/>
              <a:gd name="connsiteY38" fmla="*/ 105833 h 2715683"/>
              <a:gd name="connsiteX39" fmla="*/ 1104900 w 5972462"/>
              <a:gd name="connsiteY39" fmla="*/ 10583 h 2715683"/>
              <a:gd name="connsiteX40" fmla="*/ 1428750 w 5972462"/>
              <a:gd name="connsiteY40" fmla="*/ 29633 h 2715683"/>
              <a:gd name="connsiteX41" fmla="*/ 1371600 w 5972462"/>
              <a:gd name="connsiteY41" fmla="*/ 67733 h 2715683"/>
              <a:gd name="connsiteX42" fmla="*/ 1371600 w 5972462"/>
              <a:gd name="connsiteY42" fmla="*/ 67733 h 2715683"/>
              <a:gd name="connsiteX43" fmla="*/ 1314450 w 5972462"/>
              <a:gd name="connsiteY43" fmla="*/ 86783 h 27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72462" h="2715683">
                <a:moveTo>
                  <a:pt x="1314450" y="86783"/>
                </a:moveTo>
                <a:lnTo>
                  <a:pt x="2419350" y="105833"/>
                </a:lnTo>
                <a:cubicBezTo>
                  <a:pt x="2489459" y="107865"/>
                  <a:pt x="2559673" y="113614"/>
                  <a:pt x="2628900" y="124883"/>
                </a:cubicBezTo>
                <a:cubicBezTo>
                  <a:pt x="2832955" y="158101"/>
                  <a:pt x="3040478" y="179776"/>
                  <a:pt x="3238500" y="239183"/>
                </a:cubicBezTo>
                <a:cubicBezTo>
                  <a:pt x="3302000" y="258233"/>
                  <a:pt x="3366106" y="275368"/>
                  <a:pt x="3429000" y="296333"/>
                </a:cubicBezTo>
                <a:cubicBezTo>
                  <a:pt x="3593585" y="351195"/>
                  <a:pt x="3833648" y="449958"/>
                  <a:pt x="3981450" y="505883"/>
                </a:cubicBezTo>
                <a:cubicBezTo>
                  <a:pt x="4033116" y="525432"/>
                  <a:pt x="4393279" y="661648"/>
                  <a:pt x="4514850" y="696383"/>
                </a:cubicBezTo>
                <a:cubicBezTo>
                  <a:pt x="4559300" y="709083"/>
                  <a:pt x="4604664" y="718935"/>
                  <a:pt x="4648200" y="734483"/>
                </a:cubicBezTo>
                <a:cubicBezTo>
                  <a:pt x="4693743" y="750748"/>
                  <a:pt x="4736007" y="775368"/>
                  <a:pt x="4781550" y="791633"/>
                </a:cubicBezTo>
                <a:cubicBezTo>
                  <a:pt x="4982216" y="863299"/>
                  <a:pt x="4997527" y="813896"/>
                  <a:pt x="5257800" y="944033"/>
                </a:cubicBezTo>
                <a:cubicBezTo>
                  <a:pt x="5295900" y="963083"/>
                  <a:pt x="5332294" y="986019"/>
                  <a:pt x="5372100" y="1001183"/>
                </a:cubicBezTo>
                <a:cubicBezTo>
                  <a:pt x="5465925" y="1036926"/>
                  <a:pt x="5574310" y="1040740"/>
                  <a:pt x="5657850" y="1096433"/>
                </a:cubicBezTo>
                <a:cubicBezTo>
                  <a:pt x="5972462" y="1306174"/>
                  <a:pt x="5404487" y="930938"/>
                  <a:pt x="5791200" y="1172633"/>
                </a:cubicBezTo>
                <a:cubicBezTo>
                  <a:pt x="5818124" y="1189460"/>
                  <a:pt x="5842000" y="1210733"/>
                  <a:pt x="5867400" y="1229783"/>
                </a:cubicBezTo>
                <a:cubicBezTo>
                  <a:pt x="5880100" y="1261533"/>
                  <a:pt x="5903225" y="1290913"/>
                  <a:pt x="5905500" y="1325033"/>
                </a:cubicBezTo>
                <a:cubicBezTo>
                  <a:pt x="5911885" y="1420801"/>
                  <a:pt x="5897999" y="1491086"/>
                  <a:pt x="5867400" y="1572683"/>
                </a:cubicBezTo>
                <a:cubicBezTo>
                  <a:pt x="5855393" y="1604702"/>
                  <a:pt x="5848268" y="1639480"/>
                  <a:pt x="5829300" y="1667933"/>
                </a:cubicBezTo>
                <a:cubicBezTo>
                  <a:pt x="5776927" y="1746492"/>
                  <a:pt x="5750517" y="1742078"/>
                  <a:pt x="5676900" y="1782233"/>
                </a:cubicBezTo>
                <a:cubicBezTo>
                  <a:pt x="5631956" y="1806748"/>
                  <a:pt x="5591486" y="1840457"/>
                  <a:pt x="5543550" y="1858433"/>
                </a:cubicBezTo>
                <a:cubicBezTo>
                  <a:pt x="5488733" y="1878989"/>
                  <a:pt x="5429641" y="1885744"/>
                  <a:pt x="5372100" y="1896533"/>
                </a:cubicBezTo>
                <a:cubicBezTo>
                  <a:pt x="5226397" y="1923852"/>
                  <a:pt x="5080989" y="1953882"/>
                  <a:pt x="4933950" y="1972733"/>
                </a:cubicBezTo>
                <a:cubicBezTo>
                  <a:pt x="4832978" y="1985678"/>
                  <a:pt x="4730750" y="1985433"/>
                  <a:pt x="4629150" y="1991783"/>
                </a:cubicBezTo>
                <a:cubicBezTo>
                  <a:pt x="3891769" y="2087963"/>
                  <a:pt x="4259297" y="2056454"/>
                  <a:pt x="3181350" y="2067983"/>
                </a:cubicBezTo>
                <a:lnTo>
                  <a:pt x="628650" y="2087033"/>
                </a:lnTo>
                <a:cubicBezTo>
                  <a:pt x="571500" y="2144183"/>
                  <a:pt x="521858" y="2209990"/>
                  <a:pt x="457200" y="2258483"/>
                </a:cubicBezTo>
                <a:cubicBezTo>
                  <a:pt x="431800" y="2277533"/>
                  <a:pt x="402454" y="2292228"/>
                  <a:pt x="381000" y="2315633"/>
                </a:cubicBezTo>
                <a:cubicBezTo>
                  <a:pt x="332077" y="2369004"/>
                  <a:pt x="305571" y="2443642"/>
                  <a:pt x="247650" y="2487083"/>
                </a:cubicBezTo>
                <a:cubicBezTo>
                  <a:pt x="222250" y="2506133"/>
                  <a:pt x="194780" y="2522698"/>
                  <a:pt x="171450" y="2544233"/>
                </a:cubicBezTo>
                <a:cubicBezTo>
                  <a:pt x="112061" y="2599053"/>
                  <a:pt x="0" y="2715683"/>
                  <a:pt x="0" y="2715683"/>
                </a:cubicBezTo>
                <a:cubicBezTo>
                  <a:pt x="6350" y="2537883"/>
                  <a:pt x="14110" y="2360128"/>
                  <a:pt x="19050" y="2182283"/>
                </a:cubicBezTo>
                <a:cubicBezTo>
                  <a:pt x="33160" y="1674320"/>
                  <a:pt x="32979" y="1165867"/>
                  <a:pt x="57150" y="658283"/>
                </a:cubicBezTo>
                <a:cubicBezTo>
                  <a:pt x="60588" y="586086"/>
                  <a:pt x="127160" y="562896"/>
                  <a:pt x="171450" y="524933"/>
                </a:cubicBezTo>
                <a:cubicBezTo>
                  <a:pt x="191905" y="507400"/>
                  <a:pt x="206184" y="482727"/>
                  <a:pt x="228600" y="467783"/>
                </a:cubicBezTo>
                <a:cubicBezTo>
                  <a:pt x="245308" y="456644"/>
                  <a:pt x="267293" y="456643"/>
                  <a:pt x="285750" y="448733"/>
                </a:cubicBezTo>
                <a:cubicBezTo>
                  <a:pt x="311852" y="437546"/>
                  <a:pt x="335009" y="419613"/>
                  <a:pt x="361950" y="410633"/>
                </a:cubicBezTo>
                <a:cubicBezTo>
                  <a:pt x="412706" y="393714"/>
                  <a:pt x="523523" y="385327"/>
                  <a:pt x="571500" y="372533"/>
                </a:cubicBezTo>
                <a:cubicBezTo>
                  <a:pt x="629707" y="357011"/>
                  <a:pt x="685800" y="334433"/>
                  <a:pt x="742950" y="315383"/>
                </a:cubicBezTo>
                <a:lnTo>
                  <a:pt x="800100" y="296333"/>
                </a:lnTo>
                <a:cubicBezTo>
                  <a:pt x="902377" y="219625"/>
                  <a:pt x="901788" y="225680"/>
                  <a:pt x="1009650" y="105833"/>
                </a:cubicBezTo>
                <a:cubicBezTo>
                  <a:pt x="1104900" y="0"/>
                  <a:pt x="984250" y="91016"/>
                  <a:pt x="1104900" y="10583"/>
                </a:cubicBezTo>
                <a:cubicBezTo>
                  <a:pt x="1212850" y="16933"/>
                  <a:pt x="1323014" y="6975"/>
                  <a:pt x="1428750" y="29633"/>
                </a:cubicBezTo>
                <a:cubicBezTo>
                  <a:pt x="1451137" y="34430"/>
                  <a:pt x="1371600" y="67733"/>
                  <a:pt x="1371600" y="67733"/>
                </a:cubicBezTo>
                <a:lnTo>
                  <a:pt x="1371600" y="67733"/>
                </a:lnTo>
                <a:lnTo>
                  <a:pt x="1314450" y="86783"/>
                </a:lnTo>
                <a:close/>
              </a:path>
            </a:pathLst>
          </a:custGeom>
          <a:ln>
            <a:solidFill>
              <a:srgbClr val="FF0000"/>
            </a:solidFill>
          </a:ln>
          <a:effectLst>
            <a:outerShdw blurRad="50800" dist="38100" dir="5400000" rotWithShape="0">
              <a:srgbClr val="000000">
                <a:alpha val="43137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FFFF00"/>
                </a:solidFill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: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equential Access Storage 3"/>
          <p:cNvSpPr/>
          <p:nvPr/>
        </p:nvSpPr>
        <p:spPr>
          <a:xfrm>
            <a:off x="0" y="2667000"/>
            <a:ext cx="9144000" cy="2895600"/>
          </a:xfrm>
          <a:prstGeom prst="flowChartMagneticTape">
            <a:avLst/>
          </a:prstGeom>
          <a:solidFill>
            <a:schemeClr val="tx2">
              <a:lumMod val="25000"/>
            </a:schemeClr>
          </a:solidFill>
          <a:ln/>
          <a:effectLst>
            <a:outerShdw blurRad="50800" dist="38100" dir="5400000" rotWithShape="0">
              <a:srgbClr val="000000">
                <a:alpha val="43137"/>
              </a:srgbClr>
            </a:outerShdw>
            <a:softEdge rad="635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bn-BD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দশম অধ্যায়- কম্পিউটারের প্রয়োগ ও মাল্টিমিডিয়া</a:t>
            </a:r>
          </a:p>
          <a:p>
            <a:pPr algn="just">
              <a:lnSpc>
                <a:spcPct val="150000"/>
              </a:lnSpc>
            </a:pPr>
            <a:r>
              <a:rPr lang="bn-BD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১২৮-১৩০ পর্যন্ত পড়ে আসবে।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010400" y="5867400"/>
            <a:ext cx="2133600" cy="990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" y="0"/>
            <a:ext cx="9042401" cy="6799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867400" y="1066800"/>
            <a:ext cx="25526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426117" y="6019801"/>
            <a:ext cx="641683" cy="76199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Return 5">
            <a:hlinkClick r:id="rId4" action="ppaction://hlinksldjump" highlightClick="1"/>
          </p:cNvPr>
          <p:cNvSpPr/>
          <p:nvPr/>
        </p:nvSpPr>
        <p:spPr>
          <a:xfrm>
            <a:off x="76200" y="6197600"/>
            <a:ext cx="1143000" cy="508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09600" y="1143000"/>
            <a:ext cx="8077200" cy="5029200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ICT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 : ৪০ মিনিট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772400" y="6324600"/>
            <a:ext cx="914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2514600" y="-152400"/>
            <a:ext cx="3810000" cy="1981200"/>
          </a:xfrm>
          <a:prstGeom prst="diamond">
            <a:avLst/>
          </a:prstGeom>
          <a:effectLst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8807691"/>
              </p:ext>
            </p:extLst>
          </p:nvPr>
        </p:nvGraphicFramePr>
        <p:xfrm>
          <a:off x="762000" y="1295400"/>
          <a:ext cx="762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tion Button: Information 4">
            <a:hlinkClick r:id="rId8" action="ppaction://hlinksldjump" highlightClick="1"/>
          </p:cNvPr>
          <p:cNvSpPr/>
          <p:nvPr/>
        </p:nvSpPr>
        <p:spPr>
          <a:xfrm>
            <a:off x="7848600" y="457200"/>
            <a:ext cx="838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ail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4191000"/>
            <a:ext cx="3543300" cy="1871663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6172200" y="1143000"/>
            <a:ext cx="22860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Telephone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Number: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381000" y="1143000"/>
            <a:ext cx="22860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Letter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Address: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124200" y="1143000"/>
            <a:ext cx="22860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Telegram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Address: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>
            <a:off x="381000" y="4267200"/>
            <a:ext cx="2286000" cy="15240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Fax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Number: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2971800" y="4343400"/>
            <a:ext cx="25908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Number: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895600"/>
            <a:ext cx="7924800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Communication System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6229350" y="1143000"/>
            <a:ext cx="22860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Telephone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Number: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3181350" y="1143000"/>
            <a:ext cx="2286000" cy="14478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Telegram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Address: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447800"/>
            <a:ext cx="3505200" cy="631825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 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62400" y="4000500"/>
            <a:ext cx="1524000" cy="495300"/>
          </a:xfrm>
          <a:prstGeom prst="rect">
            <a:avLst/>
          </a:prstGeom>
        </p:spPr>
        <p:txBody>
          <a:bodyPr lIns="45720" rIns="22860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b="1" u="sng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ই-মেইল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3dmailgree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514600"/>
            <a:ext cx="1524000" cy="1295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8670021"/>
              </p:ext>
            </p:extLst>
          </p:nvPr>
        </p:nvGraphicFramePr>
        <p:xfrm>
          <a:off x="1143000" y="1295400"/>
          <a:ext cx="6172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2286000" y="0"/>
            <a:ext cx="3657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সূচীপত্র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0" y="0"/>
            <a:ext cx="9144000" cy="6858000"/>
          </a:xfrm>
          <a:prstGeom prst="round2SameRect">
            <a:avLst/>
          </a:prstGeom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softEdge rad="127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 : ইলেকট্রনিক মেইল এর সংক্ষিপ্ত রূপ যা আধুনিক যোগাযোগের দ্রুততম মাধ্যম।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609600" y="4953000"/>
            <a:ext cx="1981200" cy="13716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3dmailgree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57200"/>
            <a:ext cx="1020417" cy="1173480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693837"/>
              </p:ext>
            </p:extLst>
          </p:nvPr>
        </p:nvGraphicFramePr>
        <p:xfrm>
          <a:off x="4191000" y="4800600"/>
          <a:ext cx="1752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Packager Shell Object" showAsIcon="1" r:id="rId6" imgW="914400" imgH="714240" progId="Package">
                  <p:embed/>
                </p:oleObj>
              </mc:Choice>
              <mc:Fallback>
                <p:oleObj name="Packager Shell Object" showAsIcon="1" r:id="rId6" imgW="914400" imgH="71424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1752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"/>
            <a:ext cx="91440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ই-মেইল আইডি খোলার জন্য নিচের পদক্ষেপগুলো পরপর অনুসরণ করতে হবে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2667000"/>
            <a:ext cx="6324600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Double Click on internet explorer icon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600712"/>
              </p:ext>
            </p:extLst>
          </p:nvPr>
        </p:nvGraphicFramePr>
        <p:xfrm>
          <a:off x="3009900" y="4419600"/>
          <a:ext cx="312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4" imgW="1876320" imgH="485640" progId="Package">
                  <p:embed/>
                </p:oleObj>
              </mc:Choice>
              <mc:Fallback>
                <p:oleObj name="Packager Shell Object" showAsIcon="1" r:id="rId4" imgW="187632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419600"/>
                        <a:ext cx="3124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959</TotalTime>
  <Words>279</Words>
  <Application>Microsoft Office PowerPoint</Application>
  <PresentationFormat>On-screen Show (4:3)</PresentationFormat>
  <Paragraphs>106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50" baseType="lpstr">
      <vt:lpstr>Arial</vt:lpstr>
      <vt:lpstr>Calibri</vt:lpstr>
      <vt:lpstr>Century Gothic</vt:lpstr>
      <vt:lpstr>Constantia</vt:lpstr>
      <vt:lpstr>Franklin Gothic Book</vt:lpstr>
      <vt:lpstr>Lucida Sans Unicode</vt:lpstr>
      <vt:lpstr>NikoshBAN</vt:lpstr>
      <vt:lpstr>Rockwell</vt:lpstr>
      <vt:lpstr>Times New Roman</vt:lpstr>
      <vt:lpstr>Trebuchet MS</vt:lpstr>
      <vt:lpstr>Verdana</vt:lpstr>
      <vt:lpstr>Vrinda</vt:lpstr>
      <vt:lpstr>Wingdings 2</vt:lpstr>
      <vt:lpstr>Wingdings 3</vt:lpstr>
      <vt:lpstr>Flow</vt:lpstr>
      <vt:lpstr>Foundry</vt:lpstr>
      <vt:lpstr>Technic</vt:lpstr>
      <vt:lpstr>Concourse</vt:lpstr>
      <vt:lpstr>Verve</vt:lpstr>
      <vt:lpstr>1_Flow</vt:lpstr>
      <vt:lpstr>Office Theme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শিরোনাম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10</dc:creator>
  <cp:lastModifiedBy>User</cp:lastModifiedBy>
  <cp:revision>175</cp:revision>
  <dcterms:created xsi:type="dcterms:W3CDTF">2011-02-20T07:17:24Z</dcterms:created>
  <dcterms:modified xsi:type="dcterms:W3CDTF">2020-09-02T06:10:59Z</dcterms:modified>
</cp:coreProperties>
</file>