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sldIdLst>
    <p:sldId id="276" r:id="rId2"/>
    <p:sldId id="277" r:id="rId3"/>
    <p:sldId id="278" r:id="rId4"/>
    <p:sldId id="262" r:id="rId5"/>
    <p:sldId id="266" r:id="rId6"/>
    <p:sldId id="267" r:id="rId7"/>
    <p:sldId id="280" r:id="rId8"/>
    <p:sldId id="281" r:id="rId9"/>
    <p:sldId id="28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82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787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274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176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894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175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608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768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653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697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462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19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2399E-B800-4913-81F7-5F6975384979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17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133600" y="573741"/>
            <a:ext cx="8713694" cy="452431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GB" sz="4800" b="1" dirty="0">
                <a:ln w="12700">
                  <a:solidFill>
                    <a:srgbClr val="FF000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Well come</a:t>
            </a:r>
            <a:br>
              <a:rPr lang="en-GB" sz="4800" b="1" dirty="0">
                <a:ln w="12700">
                  <a:solidFill>
                    <a:srgbClr val="FF000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r>
              <a:rPr lang="en-GB" sz="4800" b="1" dirty="0">
                <a:ln w="12700">
                  <a:solidFill>
                    <a:srgbClr val="FF000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To</a:t>
            </a:r>
            <a:br>
              <a:rPr lang="en-GB" sz="4800" b="1" dirty="0">
                <a:ln w="12700">
                  <a:solidFill>
                    <a:srgbClr val="FF000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r>
              <a:rPr lang="en-GB" sz="4800" b="1" dirty="0">
                <a:ln w="12700">
                  <a:solidFill>
                    <a:srgbClr val="FF000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Online Class</a:t>
            </a:r>
            <a:br>
              <a:rPr lang="en-GB" sz="4800" b="1" dirty="0">
                <a:ln w="12700">
                  <a:solidFill>
                    <a:srgbClr val="FF000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r>
              <a:rPr lang="en-GB" sz="4800" b="1" dirty="0">
                <a:ln w="12700">
                  <a:solidFill>
                    <a:srgbClr val="FF000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Of</a:t>
            </a:r>
            <a:br>
              <a:rPr lang="en-GB" sz="4800" b="1" dirty="0">
                <a:ln w="12700">
                  <a:solidFill>
                    <a:srgbClr val="FF000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r>
              <a:rPr lang="en-GB" sz="4800" b="1" dirty="0">
                <a:ln w="12700">
                  <a:solidFill>
                    <a:srgbClr val="FF000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The Best Teacher In The world</a:t>
            </a:r>
            <a:r>
              <a:rPr lang="en-GB" sz="4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/>
            </a:r>
            <a:br>
              <a:rPr lang="en-GB" sz="4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endParaRPr lang="en-GB" sz="4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0688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3207521" y="1250550"/>
            <a:ext cx="5776957" cy="979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bye</a:t>
            </a:r>
          </a:p>
          <a:p>
            <a:pPr algn="ctr"/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</a:t>
            </a:r>
            <a:r>
              <a:rPr lang="en-US" sz="1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allha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bleass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you)</a:t>
            </a:r>
            <a:endParaRPr lang="en-GB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val 3"/>
          <p:cNvSpPr/>
          <p:nvPr/>
        </p:nvSpPr>
        <p:spPr>
          <a:xfrm>
            <a:off x="2805869" y="2629746"/>
            <a:ext cx="6178609" cy="17604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en-GB" sz="4400" b="1" dirty="0" smtClean="0">
                <a:ln w="22225">
                  <a:solidFill>
                    <a:srgbClr val="00B050"/>
                  </a:solidFill>
                  <a:prstDash val="solid"/>
                </a:ln>
                <a:solidFill>
                  <a:srgbClr val="FF0000"/>
                </a:solidFill>
              </a:rPr>
              <a:t>Have a Good Day</a:t>
            </a:r>
            <a:endParaRPr lang="en-GB" sz="4400" b="1" dirty="0">
              <a:ln w="22225">
                <a:solidFill>
                  <a:srgbClr val="00B05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929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7144284" y="3213219"/>
            <a:ext cx="436690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B0F0"/>
                </a:solidFill>
              </a:rPr>
              <a:t>Name- Muhammad Ahsan Habib</a:t>
            </a:r>
            <a:endParaRPr lang="bn-BD" sz="2400" b="1" dirty="0">
              <a:solidFill>
                <a:srgbClr val="00B0F0"/>
              </a:solidFill>
            </a:endParaRPr>
          </a:p>
          <a:p>
            <a:pPr algn="ctr"/>
            <a:r>
              <a:rPr lang="bn-BD" b="1" dirty="0"/>
              <a:t>          </a:t>
            </a:r>
            <a:r>
              <a:rPr lang="en-GB" b="1" dirty="0">
                <a:solidFill>
                  <a:srgbClr val="7030A0"/>
                </a:solidFill>
              </a:rPr>
              <a:t>Assistant Teacher</a:t>
            </a:r>
            <a:endParaRPr lang="bn-BD" b="1" dirty="0">
              <a:solidFill>
                <a:srgbClr val="7030A0"/>
              </a:solidFill>
            </a:endParaRPr>
          </a:p>
          <a:p>
            <a:pPr algn="ctr"/>
            <a:r>
              <a:rPr lang="en-GB" b="1" dirty="0" err="1"/>
              <a:t>Mohsenuddin</a:t>
            </a:r>
            <a:r>
              <a:rPr lang="en-GB" b="1" dirty="0"/>
              <a:t> </a:t>
            </a:r>
            <a:r>
              <a:rPr lang="en-GB" b="1" dirty="0" err="1"/>
              <a:t>Nuria</a:t>
            </a:r>
            <a:r>
              <a:rPr lang="en-GB" b="1" dirty="0"/>
              <a:t> </a:t>
            </a:r>
            <a:r>
              <a:rPr lang="en-GB" b="1" dirty="0" err="1"/>
              <a:t>Fazil</a:t>
            </a:r>
            <a:r>
              <a:rPr lang="en-GB" b="1" dirty="0"/>
              <a:t> (Degree) Madrasah</a:t>
            </a:r>
            <a:endParaRPr lang="bn-BD" b="1" dirty="0"/>
          </a:p>
          <a:p>
            <a:pPr algn="ctr"/>
            <a:r>
              <a:rPr lang="en-GB" b="1" dirty="0" err="1">
                <a:solidFill>
                  <a:schemeClr val="accent2">
                    <a:lumMod val="75000"/>
                  </a:schemeClr>
                </a:solidFill>
              </a:rPr>
              <a:t>Bauphal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GB" b="1" smtClean="0">
                <a:solidFill>
                  <a:schemeClr val="accent2">
                    <a:lumMod val="75000"/>
                  </a:schemeClr>
                </a:solidFill>
              </a:rPr>
              <a:t>Patuakhali</a:t>
            </a:r>
            <a:endParaRPr lang="bn-BD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GB" b="1" dirty="0">
                <a:solidFill>
                  <a:srgbClr val="92D050"/>
                </a:solidFill>
              </a:rPr>
              <a:t>Mobile-01754755169</a:t>
            </a:r>
          </a:p>
          <a:p>
            <a:pPr algn="ctr"/>
            <a:r>
              <a:rPr lang="en-GB" b="1" dirty="0">
                <a:solidFill>
                  <a:srgbClr val="92D050"/>
                </a:solidFill>
              </a:rPr>
              <a:t>E-mail- ahsanhabib251281@gmail.com</a:t>
            </a:r>
          </a:p>
          <a:p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3179036" y="1122363"/>
            <a:ext cx="6887910" cy="12704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TEACHER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424" y="2639784"/>
            <a:ext cx="4122675" cy="2857500"/>
          </a:xfrm>
          <a:prstGeom prst="ellipse">
            <a:avLst/>
          </a:prstGeom>
          <a:ln w="190500" cap="rnd">
            <a:solidFill>
              <a:srgbClr val="FF00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isometricOffAxis1Right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176968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5633" y="994177"/>
            <a:ext cx="9144000" cy="23876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872753" y="3210691"/>
            <a:ext cx="65962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>
                <a:solidFill>
                  <a:srgbClr val="00B0F0"/>
                </a:solidFill>
              </a:rPr>
              <a:t>Class- </a:t>
            </a:r>
            <a:r>
              <a:rPr lang="en-GB" sz="2800" dirty="0" smtClean="0">
                <a:solidFill>
                  <a:srgbClr val="00B0F0"/>
                </a:solidFill>
              </a:rPr>
              <a:t> Eight</a:t>
            </a:r>
            <a:endParaRPr lang="bn-BD" sz="2800" dirty="0">
              <a:solidFill>
                <a:srgbClr val="00B0F0"/>
              </a:solidFill>
            </a:endParaRPr>
          </a:p>
          <a:p>
            <a:pPr algn="just"/>
            <a:r>
              <a:rPr lang="en-GB" sz="2800" dirty="0">
                <a:solidFill>
                  <a:srgbClr val="00B0F0"/>
                </a:solidFill>
              </a:rPr>
              <a:t>Subject –English </a:t>
            </a:r>
            <a:endParaRPr lang="bn-BD" sz="2800" dirty="0">
              <a:solidFill>
                <a:srgbClr val="00B0F0"/>
              </a:solidFill>
            </a:endParaRPr>
          </a:p>
          <a:p>
            <a:pPr algn="just"/>
            <a:r>
              <a:rPr lang="en-GB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bn-BD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</a:t>
            </a:r>
            <a:r>
              <a:rPr lang="en-GB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bn-BD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r>
              <a:rPr lang="en-GB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Formal /Informal letter (E-mail) </a:t>
            </a:r>
            <a:endParaRPr lang="bn-BD" sz="2800" dirty="0">
              <a:solidFill>
                <a:srgbClr val="00B0F0"/>
              </a:solidFill>
            </a:endParaRPr>
          </a:p>
          <a:p>
            <a:pPr algn="just"/>
            <a:endParaRPr lang="bn-BD" sz="2800" dirty="0" smtClean="0">
              <a:solidFill>
                <a:srgbClr val="00B0F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580830" y="1239140"/>
            <a:ext cx="6178609" cy="1239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rgbClr val="FF0000"/>
                </a:solidFill>
              </a:rPr>
              <a:t>SUBJECT MATTER</a:t>
            </a:r>
          </a:p>
        </p:txBody>
      </p:sp>
    </p:spTree>
    <p:extLst>
      <p:ext uri="{BB962C8B-B14F-4D97-AF65-F5344CB8AC3E}">
        <p14:creationId xmlns:p14="http://schemas.microsoft.com/office/powerpoint/2010/main" val="21541094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bn-BD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</a:t>
            </a:r>
            <a:r>
              <a:rPr lang="en-GB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lang="bn-BD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GB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Dialogue				</a:t>
            </a:r>
            <a:r>
              <a:rPr lang="bn-BD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r>
              <a:rPr lang="en-GB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=10</a:t>
            </a:r>
            <a:r>
              <a:rPr lang="bn-BD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n-BD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BD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</a:t>
            </a:r>
            <a:r>
              <a:rPr lang="en-GB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bn-BD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GB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Formal /Informal letter (E-mail) </a:t>
            </a:r>
            <a:r>
              <a:rPr lang="bn-BD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GB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=10</a:t>
            </a:r>
            <a:r>
              <a:rPr lang="bn-BD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n-BD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BD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</a:t>
            </a:r>
            <a:r>
              <a:rPr lang="en-GB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r>
              <a:rPr lang="bn-BD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GB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Paragraph 				</a:t>
            </a:r>
            <a:r>
              <a:rPr lang="bn-BD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GB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GB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34411" y="445384"/>
            <a:ext cx="1145990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Part-D: Writing</a:t>
            </a:r>
            <a:r>
              <a:rPr lang="bn-BD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- 30</a:t>
            </a:r>
          </a:p>
          <a:p>
            <a:pPr algn="ctr"/>
            <a:endParaRPr lang="en-GB" dirty="0" smtClean="0"/>
          </a:p>
          <a:p>
            <a:r>
              <a:rPr lang="en-GB" dirty="0" smtClean="0"/>
              <a:t> </a:t>
            </a:r>
            <a:r>
              <a:rPr lang="bn-BD" dirty="0" smtClean="0"/>
              <a:t>                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242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772" y="-2419985"/>
            <a:ext cx="10015869" cy="9667311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 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623701" y="85458"/>
            <a:ext cx="8400516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/>
              <a:t>  				</a:t>
            </a:r>
            <a:r>
              <a:rPr lang="bn-BD" sz="3600" b="1" u="sng" dirty="0" smtClean="0">
                <a:solidFill>
                  <a:srgbClr val="FF0000"/>
                </a:solidFill>
              </a:rPr>
              <a:t>Q- 1</a:t>
            </a:r>
            <a:r>
              <a:rPr lang="en-GB" sz="3600" b="1" u="sng" dirty="0" smtClean="0">
                <a:solidFill>
                  <a:srgbClr val="FF0000"/>
                </a:solidFill>
              </a:rPr>
              <a:t>5</a:t>
            </a:r>
            <a:r>
              <a:rPr lang="bn-BD" sz="3600" b="1" u="sng" dirty="0" smtClean="0">
                <a:solidFill>
                  <a:srgbClr val="FF0000"/>
                </a:solidFill>
              </a:rPr>
              <a:t> - </a:t>
            </a:r>
            <a:r>
              <a:rPr lang="en-GB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</a:t>
            </a:r>
            <a:r>
              <a:rPr lang="en-GB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dirty="0"/>
              <a:t> </a:t>
            </a:r>
            <a:br>
              <a:rPr lang="en-GB" sz="2000" dirty="0"/>
            </a:br>
            <a:r>
              <a:rPr lang="bn-BD" sz="2000" b="1" dirty="0" smtClean="0">
                <a:solidFill>
                  <a:schemeClr val="accent6">
                    <a:lumMod val="50000"/>
                  </a:schemeClr>
                </a:solidFill>
              </a:rPr>
              <a:t>10/11/2020</a:t>
            </a:r>
            <a:endParaRPr lang="en-GB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GB" sz="2000" dirty="0"/>
          </a:p>
          <a:p>
            <a:r>
              <a:rPr lang="bn-BD" sz="2000" b="1" dirty="0">
                <a:solidFill>
                  <a:srgbClr val="002060"/>
                </a:solidFill>
              </a:rPr>
              <a:t>To</a:t>
            </a:r>
            <a:endParaRPr lang="en-GB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...............</a:t>
            </a:r>
            <a:endParaRPr lang="en-GB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</a:t>
            </a:r>
            <a:endParaRPr lang="en-GB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 : Application for </a:t>
            </a:r>
            <a:r>
              <a:rPr lang="bn-BD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</a:t>
            </a:r>
            <a:endParaRPr lang="en-GB" sz="20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Sir,</a:t>
            </a:r>
            <a:endParaRPr lang="en-GB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beg most respectfully to state that I am a student of your madrasha in class 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en-GB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bn-BD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bn-BD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for pray and hope that you would be kind enough to grant me ........................................................................................................</a:t>
            </a:r>
            <a:endParaRPr lang="en-GB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r>
              <a:rPr lang="bn-BD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remain </a:t>
            </a:r>
            <a:endParaRPr lang="en-GB" sz="2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</a:t>
            </a:r>
            <a:endParaRPr lang="en-GB" sz="2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</a:t>
            </a:r>
            <a:endParaRPr lang="en-GB" sz="2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4485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867" y="-2419985"/>
            <a:ext cx="8656889" cy="9667311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 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00857" y="80683"/>
            <a:ext cx="10545510" cy="883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/>
              <a:t>  				</a:t>
            </a:r>
            <a:r>
              <a:rPr lang="en-GB" sz="2000" b="1" dirty="0" smtClean="0"/>
              <a:t>     </a:t>
            </a:r>
            <a:r>
              <a:rPr lang="en-US" sz="2400" b="1" u="sng" dirty="0" smtClean="0">
                <a:solidFill>
                  <a:srgbClr val="FF0000"/>
                </a:solidFill>
              </a:rPr>
              <a:t>Example-1</a:t>
            </a:r>
          </a:p>
          <a:p>
            <a:r>
              <a:rPr lang="en-GB" sz="2000" b="1" dirty="0" smtClean="0"/>
              <a:t>Q-15- Suppose , </a:t>
            </a:r>
            <a:r>
              <a:rPr lang="en-GB" sz="2000" b="1" dirty="0" smtClean="0">
                <a:solidFill>
                  <a:srgbClr val="7030A0"/>
                </a:solidFill>
              </a:rPr>
              <a:t>You</a:t>
            </a:r>
            <a:r>
              <a:rPr lang="en-GB" sz="2000" b="1" dirty="0" smtClean="0">
                <a:solidFill>
                  <a:srgbClr val="00B050"/>
                </a:solidFill>
              </a:rPr>
              <a:t> are a student of class viii in </a:t>
            </a:r>
            <a:r>
              <a:rPr lang="en-GB" sz="2000" b="1" dirty="0" err="1" smtClean="0">
                <a:solidFill>
                  <a:srgbClr val="00B050"/>
                </a:solidFill>
              </a:rPr>
              <a:t>Sonapur</a:t>
            </a:r>
            <a:r>
              <a:rPr lang="en-GB" sz="2000" b="1" dirty="0" smtClean="0">
                <a:solidFill>
                  <a:srgbClr val="00B050"/>
                </a:solidFill>
              </a:rPr>
              <a:t> madrasah . Recently </a:t>
            </a:r>
            <a:r>
              <a:rPr lang="en-GB" sz="2000" b="1" dirty="0" smtClean="0">
                <a:solidFill>
                  <a:srgbClr val="7030A0"/>
                </a:solidFill>
              </a:rPr>
              <a:t>your</a:t>
            </a:r>
            <a:r>
              <a:rPr lang="en-GB" sz="2000" b="1" dirty="0" smtClean="0">
                <a:solidFill>
                  <a:srgbClr val="00B050"/>
                </a:solidFill>
              </a:rPr>
              <a:t> father has been transferred to </a:t>
            </a:r>
            <a:r>
              <a:rPr lang="en-GB" sz="2000" b="1" dirty="0" err="1" smtClean="0">
                <a:solidFill>
                  <a:srgbClr val="00B050"/>
                </a:solidFill>
              </a:rPr>
              <a:t>Nurpur</a:t>
            </a:r>
            <a:r>
              <a:rPr lang="en-GB" sz="2000" b="1" dirty="0" smtClean="0">
                <a:solidFill>
                  <a:srgbClr val="00B050"/>
                </a:solidFill>
              </a:rPr>
              <a:t> in </a:t>
            </a:r>
            <a:r>
              <a:rPr lang="en-GB" sz="2000" b="1" dirty="0" err="1" smtClean="0">
                <a:solidFill>
                  <a:srgbClr val="00B050"/>
                </a:solidFill>
              </a:rPr>
              <a:t>Chattogram</a:t>
            </a:r>
            <a:r>
              <a:rPr lang="en-GB" sz="2000" b="1" dirty="0">
                <a:solidFill>
                  <a:srgbClr val="00B050"/>
                </a:solidFill>
              </a:rPr>
              <a:t> </a:t>
            </a:r>
            <a:r>
              <a:rPr lang="en-GB" sz="2000" b="1" dirty="0" smtClean="0">
                <a:solidFill>
                  <a:srgbClr val="00B050"/>
                </a:solidFill>
              </a:rPr>
              <a:t>. But </a:t>
            </a:r>
            <a:r>
              <a:rPr lang="en-GB" sz="2000" b="1" dirty="0" smtClean="0">
                <a:solidFill>
                  <a:srgbClr val="7030A0"/>
                </a:solidFill>
              </a:rPr>
              <a:t>you</a:t>
            </a:r>
            <a:r>
              <a:rPr lang="en-GB" sz="2000" b="1" dirty="0" smtClean="0">
                <a:solidFill>
                  <a:srgbClr val="00B050"/>
                </a:solidFill>
              </a:rPr>
              <a:t> want to continue </a:t>
            </a:r>
            <a:r>
              <a:rPr lang="en-GB" sz="2000" b="1" dirty="0" smtClean="0">
                <a:solidFill>
                  <a:srgbClr val="7030A0"/>
                </a:solidFill>
              </a:rPr>
              <a:t>your</a:t>
            </a:r>
            <a:r>
              <a:rPr lang="en-GB" sz="2000" b="1" dirty="0" smtClean="0">
                <a:solidFill>
                  <a:srgbClr val="00B050"/>
                </a:solidFill>
              </a:rPr>
              <a:t> study </a:t>
            </a:r>
            <a:r>
              <a:rPr lang="en-GB" sz="2000" b="1" dirty="0" err="1" smtClean="0">
                <a:solidFill>
                  <a:srgbClr val="00B050"/>
                </a:solidFill>
              </a:rPr>
              <a:t>upto</a:t>
            </a:r>
            <a:r>
              <a:rPr lang="en-GB" sz="2000" b="1" dirty="0" smtClean="0">
                <a:solidFill>
                  <a:srgbClr val="00B050"/>
                </a:solidFill>
              </a:rPr>
              <a:t> </a:t>
            </a:r>
            <a:r>
              <a:rPr lang="en-GB" sz="2000" b="1" dirty="0" smtClean="0">
                <a:solidFill>
                  <a:srgbClr val="7030A0"/>
                </a:solidFill>
              </a:rPr>
              <a:t>your</a:t>
            </a:r>
            <a:r>
              <a:rPr lang="en-GB" sz="2000" b="1" dirty="0" smtClean="0">
                <a:solidFill>
                  <a:srgbClr val="00B050"/>
                </a:solidFill>
              </a:rPr>
              <a:t> annual examination in </a:t>
            </a:r>
            <a:r>
              <a:rPr lang="en-GB" sz="2000" b="1" dirty="0" err="1" smtClean="0">
                <a:solidFill>
                  <a:srgbClr val="00B050"/>
                </a:solidFill>
              </a:rPr>
              <a:t>Sonapur</a:t>
            </a:r>
            <a:r>
              <a:rPr lang="en-GB" sz="2000" b="1" dirty="0" smtClean="0">
                <a:solidFill>
                  <a:srgbClr val="00B050"/>
                </a:solidFill>
              </a:rPr>
              <a:t> madrasah</a:t>
            </a:r>
            <a:r>
              <a:rPr lang="en-GB" sz="2000" b="1" dirty="0" smtClean="0"/>
              <a:t>. </a:t>
            </a:r>
          </a:p>
          <a:p>
            <a:r>
              <a:rPr lang="en-GB" sz="2000" b="1" dirty="0" smtClean="0"/>
              <a:t>Now Write an application to your principal </a:t>
            </a:r>
            <a:r>
              <a:rPr lang="en-GB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 seat in your madrasah hostel </a:t>
            </a:r>
            <a:r>
              <a:rPr lang="en-GB" sz="20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GB" sz="20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</a:t>
            </a:r>
            <a:r>
              <a:rPr lang="en-GB" sz="2000" b="1" dirty="0" smtClean="0"/>
              <a:t>:</a:t>
            </a:r>
          </a:p>
          <a:p>
            <a:endParaRPr lang="en-GB" sz="2000" b="1" dirty="0" smtClean="0"/>
          </a:p>
          <a:p>
            <a:r>
              <a:rPr lang="bn-BD" b="1" dirty="0"/>
              <a:t>10/11/2020</a:t>
            </a:r>
            <a:endParaRPr lang="en-GB" dirty="0"/>
          </a:p>
          <a:p>
            <a:r>
              <a:rPr lang="bn-BD" b="1" dirty="0"/>
              <a:t>To</a:t>
            </a:r>
            <a:endParaRPr lang="en-GB" dirty="0"/>
          </a:p>
          <a:p>
            <a:r>
              <a:rPr lang="bn-BD" b="1" dirty="0"/>
              <a:t>The </a:t>
            </a:r>
            <a:r>
              <a:rPr lang="en-GB" b="1" dirty="0"/>
              <a:t> </a:t>
            </a:r>
            <a:r>
              <a:rPr lang="en-GB" b="1" dirty="0" smtClean="0"/>
              <a:t>Principal,</a:t>
            </a:r>
            <a:endParaRPr lang="en-GB" dirty="0"/>
          </a:p>
          <a:p>
            <a:r>
              <a:rPr lang="en-GB" b="1" dirty="0" err="1" smtClean="0"/>
              <a:t>Sonapur</a:t>
            </a:r>
            <a:r>
              <a:rPr lang="en-GB" b="1" dirty="0" smtClean="0"/>
              <a:t> madrasah,</a:t>
            </a:r>
          </a:p>
          <a:p>
            <a:r>
              <a:rPr lang="en-GB" b="1" dirty="0" smtClean="0"/>
              <a:t>Dhaka</a:t>
            </a:r>
            <a:endParaRPr lang="en-GB" dirty="0"/>
          </a:p>
          <a:p>
            <a:r>
              <a:rPr lang="bn-BD" b="1" dirty="0"/>
              <a:t>Sub : Application </a:t>
            </a:r>
            <a:r>
              <a:rPr lang="bn-BD" b="1" dirty="0">
                <a:solidFill>
                  <a:srgbClr val="FF0000"/>
                </a:solidFill>
              </a:rPr>
              <a:t>for </a:t>
            </a:r>
            <a:r>
              <a:rPr lang="en-GB" b="1" dirty="0">
                <a:solidFill>
                  <a:srgbClr val="FF0000"/>
                </a:solidFill>
              </a:rPr>
              <a:t>a seat in your madrasah hostel </a:t>
            </a:r>
            <a:r>
              <a:rPr lang="en-GB" b="1" dirty="0" smtClean="0"/>
              <a:t>.</a:t>
            </a:r>
            <a:endParaRPr lang="en-GB" dirty="0"/>
          </a:p>
          <a:p>
            <a:r>
              <a:rPr lang="bn-BD" b="1" dirty="0"/>
              <a:t>Sir,</a:t>
            </a:r>
            <a:endParaRPr lang="en-GB" dirty="0"/>
          </a:p>
          <a:p>
            <a:r>
              <a:rPr lang="bn-BD" b="1" dirty="0"/>
              <a:t>I beg most respectfully to state that </a:t>
            </a:r>
            <a:r>
              <a:rPr lang="bn-BD" b="1" dirty="0">
                <a:solidFill>
                  <a:srgbClr val="7030A0"/>
                </a:solidFill>
              </a:rPr>
              <a:t>I </a:t>
            </a:r>
            <a:r>
              <a:rPr lang="bn-BD" b="1" dirty="0">
                <a:solidFill>
                  <a:srgbClr val="00B050"/>
                </a:solidFill>
              </a:rPr>
              <a:t>am a student of your madrasha in class </a:t>
            </a:r>
            <a:r>
              <a:rPr lang="en-GB" b="1" dirty="0" smtClean="0">
                <a:solidFill>
                  <a:srgbClr val="00B050"/>
                </a:solidFill>
              </a:rPr>
              <a:t>viii  </a:t>
            </a:r>
            <a:r>
              <a:rPr lang="en-GB" b="1" dirty="0">
                <a:solidFill>
                  <a:srgbClr val="00B050"/>
                </a:solidFill>
              </a:rPr>
              <a:t>. Recently </a:t>
            </a:r>
            <a:r>
              <a:rPr lang="en-GB" b="1" dirty="0" smtClean="0">
                <a:solidFill>
                  <a:srgbClr val="7030A0"/>
                </a:solidFill>
              </a:rPr>
              <a:t>my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>
                <a:solidFill>
                  <a:srgbClr val="00B050"/>
                </a:solidFill>
              </a:rPr>
              <a:t>father has been transferred to </a:t>
            </a:r>
            <a:r>
              <a:rPr lang="en-GB" b="1" dirty="0" err="1">
                <a:solidFill>
                  <a:srgbClr val="00B050"/>
                </a:solidFill>
              </a:rPr>
              <a:t>Nurpur</a:t>
            </a:r>
            <a:r>
              <a:rPr lang="en-GB" b="1" dirty="0">
                <a:solidFill>
                  <a:srgbClr val="00B050"/>
                </a:solidFill>
              </a:rPr>
              <a:t> in </a:t>
            </a:r>
            <a:r>
              <a:rPr lang="en-GB" b="1" dirty="0" err="1">
                <a:solidFill>
                  <a:srgbClr val="00B050"/>
                </a:solidFill>
              </a:rPr>
              <a:t>Chattogram</a:t>
            </a:r>
            <a:r>
              <a:rPr lang="en-GB" b="1" dirty="0">
                <a:solidFill>
                  <a:srgbClr val="00B050"/>
                </a:solidFill>
              </a:rPr>
              <a:t> . But </a:t>
            </a:r>
            <a:r>
              <a:rPr lang="en-GB" b="1" dirty="0" smtClean="0">
                <a:solidFill>
                  <a:srgbClr val="7030A0"/>
                </a:solidFill>
              </a:rPr>
              <a:t>I </a:t>
            </a:r>
            <a:r>
              <a:rPr lang="en-GB" b="1" dirty="0">
                <a:solidFill>
                  <a:srgbClr val="00B050"/>
                </a:solidFill>
              </a:rPr>
              <a:t>want to continue </a:t>
            </a:r>
            <a:r>
              <a:rPr lang="en-GB" b="1" dirty="0" smtClean="0">
                <a:solidFill>
                  <a:srgbClr val="7030A0"/>
                </a:solidFill>
              </a:rPr>
              <a:t>my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>
                <a:solidFill>
                  <a:srgbClr val="00B050"/>
                </a:solidFill>
              </a:rPr>
              <a:t>study </a:t>
            </a:r>
            <a:r>
              <a:rPr lang="en-GB" b="1" dirty="0" err="1">
                <a:solidFill>
                  <a:srgbClr val="00B050"/>
                </a:solidFill>
              </a:rPr>
              <a:t>upto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smtClean="0">
                <a:solidFill>
                  <a:srgbClr val="7030A0"/>
                </a:solidFill>
              </a:rPr>
              <a:t>my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>
                <a:solidFill>
                  <a:srgbClr val="00B050"/>
                </a:solidFill>
              </a:rPr>
              <a:t>annual </a:t>
            </a:r>
            <a:r>
              <a:rPr lang="en-GB" b="1" dirty="0" smtClean="0">
                <a:solidFill>
                  <a:srgbClr val="00B050"/>
                </a:solidFill>
              </a:rPr>
              <a:t>examination</a:t>
            </a:r>
            <a:r>
              <a:rPr lang="en-GB" b="1" dirty="0" smtClean="0"/>
              <a:t>.</a:t>
            </a:r>
          </a:p>
          <a:p>
            <a:r>
              <a:rPr lang="en-GB" b="1" dirty="0" smtClean="0"/>
              <a:t>So I need </a:t>
            </a:r>
            <a:r>
              <a:rPr lang="en-GB" b="1" dirty="0" smtClean="0">
                <a:solidFill>
                  <a:srgbClr val="FF0000"/>
                </a:solidFill>
              </a:rPr>
              <a:t>a seat in the madrasah hostel</a:t>
            </a:r>
            <a:r>
              <a:rPr lang="en-GB" b="1" dirty="0" smtClean="0"/>
              <a:t>. </a:t>
            </a:r>
            <a:endParaRPr lang="en-GB" dirty="0"/>
          </a:p>
          <a:p>
            <a:r>
              <a:rPr lang="en-GB" b="1" dirty="0"/>
              <a:t> </a:t>
            </a:r>
            <a:r>
              <a:rPr lang="bn-BD" b="1" dirty="0" smtClean="0"/>
              <a:t>I </a:t>
            </a:r>
            <a:r>
              <a:rPr lang="bn-BD" b="1" dirty="0"/>
              <a:t>their for pray and hope that you would be kind enough to grant me </a:t>
            </a:r>
            <a:r>
              <a:rPr lang="en-GB" b="1" dirty="0">
                <a:solidFill>
                  <a:srgbClr val="FF0000"/>
                </a:solidFill>
              </a:rPr>
              <a:t>a seat in your madrasah hostel </a:t>
            </a:r>
            <a:r>
              <a:rPr lang="en-GB" b="1" dirty="0" smtClean="0"/>
              <a:t>.</a:t>
            </a:r>
            <a:endParaRPr lang="en-GB" dirty="0"/>
          </a:p>
          <a:p>
            <a:r>
              <a:rPr lang="en-GB" b="1" dirty="0"/>
              <a:t> </a:t>
            </a:r>
            <a:r>
              <a:rPr lang="bn-BD" b="1" dirty="0" smtClean="0"/>
              <a:t>I </a:t>
            </a:r>
            <a:r>
              <a:rPr lang="bn-BD" b="1" dirty="0"/>
              <a:t>remain </a:t>
            </a:r>
            <a:endParaRPr lang="en-GB" dirty="0"/>
          </a:p>
          <a:p>
            <a:r>
              <a:rPr lang="bn-BD" b="1" dirty="0" smtClean="0"/>
              <a:t>Sir</a:t>
            </a:r>
            <a:endParaRPr lang="en-GB" b="1" dirty="0" smtClean="0"/>
          </a:p>
          <a:p>
            <a:r>
              <a:rPr lang="en-GB" b="1" dirty="0" smtClean="0"/>
              <a:t>Habib</a:t>
            </a:r>
          </a:p>
          <a:p>
            <a:r>
              <a:rPr lang="en-GB" b="1" dirty="0" smtClean="0"/>
              <a:t>Class- viii</a:t>
            </a:r>
          </a:p>
          <a:p>
            <a:r>
              <a:rPr lang="en-GB" b="1" dirty="0" smtClean="0"/>
              <a:t>Roll no- 05</a:t>
            </a:r>
          </a:p>
          <a:p>
            <a:endParaRPr lang="en-GB" dirty="0"/>
          </a:p>
          <a:p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dirty="0"/>
              <a:t> </a:t>
            </a:r>
            <a:br>
              <a:rPr lang="en-GB" sz="2000" dirty="0"/>
            </a:br>
            <a:r>
              <a:rPr lang="bn-BD" b="1" dirty="0" smtClean="0"/>
              <a:t>                 </a:t>
            </a:r>
            <a:r>
              <a:rPr lang="bn-BD" b="1" u="sng" dirty="0"/>
              <a:t/>
            </a:r>
            <a:br>
              <a:rPr lang="bn-BD" b="1" u="sng" dirty="0"/>
            </a:br>
            <a:r>
              <a:rPr lang="en-GB" sz="2000" b="1" dirty="0"/>
              <a:t> </a:t>
            </a:r>
            <a:r>
              <a:rPr lang="en-GB" sz="2000" dirty="0"/>
              <a:t/>
            </a:r>
            <a:br>
              <a:rPr lang="en-GB" sz="2000" dirty="0"/>
            </a:b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5894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867" y="-2419985"/>
            <a:ext cx="8656889" cy="9667311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 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3610" y="0"/>
            <a:ext cx="10545510" cy="883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/>
              <a:t>  				</a:t>
            </a:r>
            <a:r>
              <a:rPr lang="en-US" sz="2400" b="1" u="sng" dirty="0" smtClean="0"/>
              <a:t>Example-2</a:t>
            </a:r>
          </a:p>
          <a:p>
            <a:r>
              <a:rPr lang="en-GB" sz="2000" b="1" dirty="0" smtClean="0"/>
              <a:t>Q-15- Suppose , </a:t>
            </a:r>
            <a:r>
              <a:rPr lang="en-GB" sz="2000" b="1" dirty="0" smtClean="0">
                <a:solidFill>
                  <a:srgbClr val="00B050"/>
                </a:solidFill>
              </a:rPr>
              <a:t>there is no common room/reading room in </a:t>
            </a:r>
            <a:r>
              <a:rPr lang="en-GB" sz="2000" b="1" dirty="0" smtClean="0">
                <a:solidFill>
                  <a:srgbClr val="002060"/>
                </a:solidFill>
              </a:rPr>
              <a:t>your</a:t>
            </a:r>
            <a:r>
              <a:rPr lang="en-GB" sz="2000" b="1" dirty="0" smtClean="0">
                <a:solidFill>
                  <a:srgbClr val="00B050"/>
                </a:solidFill>
              </a:rPr>
              <a:t> madrasah. For want of a common room/reading room the students waste their leisure hours aimlessly. You are in need of a common room/reading room in your madrasah</a:t>
            </a:r>
            <a:r>
              <a:rPr lang="en-GB" sz="2000" b="1" dirty="0" smtClean="0"/>
              <a:t>.</a:t>
            </a:r>
          </a:p>
          <a:p>
            <a:r>
              <a:rPr lang="en-GB" sz="2000" b="1" dirty="0" smtClean="0"/>
              <a:t>Now Write an application to your principal for </a:t>
            </a:r>
            <a:r>
              <a:rPr lang="en-GB" sz="2000" b="1" dirty="0" smtClean="0">
                <a:solidFill>
                  <a:srgbClr val="FF0000"/>
                </a:solidFill>
              </a:rPr>
              <a:t>opening a common room/reading room.</a:t>
            </a:r>
          </a:p>
          <a:p>
            <a:r>
              <a:rPr lang="en-GB" sz="20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</a:t>
            </a:r>
            <a:r>
              <a:rPr lang="en-GB" sz="2000" b="1" dirty="0" smtClean="0"/>
              <a:t>:</a:t>
            </a:r>
          </a:p>
          <a:p>
            <a:endParaRPr lang="en-GB" sz="2000" b="1" dirty="0" smtClean="0"/>
          </a:p>
          <a:p>
            <a:r>
              <a:rPr lang="bn-BD" b="1" dirty="0" smtClean="0"/>
              <a:t>10/11/2020</a:t>
            </a:r>
            <a:endParaRPr lang="en-GB" dirty="0"/>
          </a:p>
          <a:p>
            <a:r>
              <a:rPr lang="bn-BD" b="1" dirty="0"/>
              <a:t>To</a:t>
            </a:r>
            <a:endParaRPr lang="en-GB" dirty="0"/>
          </a:p>
          <a:p>
            <a:r>
              <a:rPr lang="bn-BD" b="1" dirty="0"/>
              <a:t>The </a:t>
            </a:r>
            <a:r>
              <a:rPr lang="en-GB" b="1" dirty="0"/>
              <a:t> </a:t>
            </a:r>
            <a:r>
              <a:rPr lang="en-GB" b="1" dirty="0" smtClean="0"/>
              <a:t>Principal,</a:t>
            </a:r>
            <a:endParaRPr lang="en-GB" dirty="0"/>
          </a:p>
          <a:p>
            <a:r>
              <a:rPr lang="en-GB" b="1" dirty="0"/>
              <a:t>X</a:t>
            </a:r>
            <a:r>
              <a:rPr lang="en-GB" b="1" dirty="0" smtClean="0"/>
              <a:t> madrasah,</a:t>
            </a:r>
          </a:p>
          <a:p>
            <a:r>
              <a:rPr lang="en-GB" b="1" dirty="0" smtClean="0"/>
              <a:t>Dhaka.</a:t>
            </a:r>
            <a:endParaRPr lang="en-GB" dirty="0"/>
          </a:p>
          <a:p>
            <a:r>
              <a:rPr lang="bn-BD" b="1" dirty="0"/>
              <a:t>Sub : Application for </a:t>
            </a:r>
            <a:r>
              <a:rPr lang="en-GB" b="1" dirty="0">
                <a:solidFill>
                  <a:srgbClr val="FF0000"/>
                </a:solidFill>
              </a:rPr>
              <a:t>opening a common room/reading room.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bn-BD" b="1" dirty="0" smtClean="0"/>
              <a:t>Sir</a:t>
            </a:r>
            <a:r>
              <a:rPr lang="bn-BD" b="1" dirty="0"/>
              <a:t>,</a:t>
            </a:r>
            <a:endParaRPr lang="en-GB" dirty="0"/>
          </a:p>
          <a:p>
            <a:r>
              <a:rPr lang="en-GB" b="1" dirty="0" smtClean="0"/>
              <a:t>We</a:t>
            </a:r>
            <a:r>
              <a:rPr lang="bn-BD" b="1" dirty="0" smtClean="0"/>
              <a:t> </a:t>
            </a:r>
            <a:r>
              <a:rPr lang="bn-BD" b="1" dirty="0"/>
              <a:t>beg most respectfully to state </a:t>
            </a:r>
            <a:r>
              <a:rPr lang="bn-BD" b="1" dirty="0" smtClean="0"/>
              <a:t>that</a:t>
            </a:r>
            <a:r>
              <a:rPr lang="en-GB" b="1" dirty="0" smtClean="0"/>
              <a:t> we are the students of your madrasah.</a:t>
            </a:r>
            <a:r>
              <a:rPr lang="bn-BD" b="1" dirty="0" smtClean="0"/>
              <a:t> </a:t>
            </a:r>
            <a:r>
              <a:rPr lang="en-GB" b="1" dirty="0" smtClean="0">
                <a:solidFill>
                  <a:srgbClr val="00B050"/>
                </a:solidFill>
              </a:rPr>
              <a:t>There </a:t>
            </a:r>
            <a:r>
              <a:rPr lang="en-GB" b="1" dirty="0">
                <a:solidFill>
                  <a:srgbClr val="00B050"/>
                </a:solidFill>
              </a:rPr>
              <a:t>is no common room/reading room in </a:t>
            </a:r>
            <a:r>
              <a:rPr lang="en-GB" b="1" dirty="0" smtClean="0">
                <a:solidFill>
                  <a:srgbClr val="002060"/>
                </a:solidFill>
              </a:rPr>
              <a:t>our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>
                <a:solidFill>
                  <a:srgbClr val="00B050"/>
                </a:solidFill>
              </a:rPr>
              <a:t>madrasah. For want of a common room/reading room the students waste their leisure hours aimlessly</a:t>
            </a:r>
            <a:r>
              <a:rPr lang="en-GB" b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GB" b="1" dirty="0" smtClean="0"/>
              <a:t>So we </a:t>
            </a:r>
            <a:r>
              <a:rPr lang="en-GB" b="1" dirty="0"/>
              <a:t>are in need of </a:t>
            </a:r>
            <a:r>
              <a:rPr lang="en-GB" b="1" dirty="0">
                <a:solidFill>
                  <a:srgbClr val="FF0000"/>
                </a:solidFill>
              </a:rPr>
              <a:t>a common room/reading room in </a:t>
            </a:r>
            <a:r>
              <a:rPr lang="en-GB" b="1" dirty="0" smtClean="0">
                <a:solidFill>
                  <a:srgbClr val="FF0000"/>
                </a:solidFill>
              </a:rPr>
              <a:t>our </a:t>
            </a:r>
            <a:r>
              <a:rPr lang="en-GB" b="1" dirty="0">
                <a:solidFill>
                  <a:srgbClr val="FF0000"/>
                </a:solidFill>
              </a:rPr>
              <a:t>madrasah</a:t>
            </a:r>
            <a:r>
              <a:rPr lang="en-GB" b="1" dirty="0"/>
              <a:t>.</a:t>
            </a:r>
          </a:p>
          <a:p>
            <a:r>
              <a:rPr lang="en-GB" b="1" dirty="0" smtClean="0"/>
              <a:t>we</a:t>
            </a:r>
            <a:r>
              <a:rPr lang="bn-BD" b="1" dirty="0" smtClean="0"/>
              <a:t> </a:t>
            </a:r>
            <a:r>
              <a:rPr lang="bn-BD" b="1" dirty="0"/>
              <a:t>their for pray and hope that you would be kind enough to grant </a:t>
            </a:r>
            <a:r>
              <a:rPr lang="en-GB" b="1" dirty="0" smtClean="0">
                <a:solidFill>
                  <a:srgbClr val="FF0000"/>
                </a:solidFill>
              </a:rPr>
              <a:t>us</a:t>
            </a:r>
            <a:r>
              <a:rPr lang="bn-BD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opening </a:t>
            </a:r>
            <a:r>
              <a:rPr lang="en-GB" b="1" dirty="0">
                <a:solidFill>
                  <a:srgbClr val="FF0000"/>
                </a:solidFill>
              </a:rPr>
              <a:t>a common room/reading room.</a:t>
            </a:r>
          </a:p>
          <a:p>
            <a:r>
              <a:rPr lang="en-GB" b="1" dirty="0" smtClean="0"/>
              <a:t>We</a:t>
            </a:r>
            <a:r>
              <a:rPr lang="bn-BD" b="1" dirty="0" smtClean="0"/>
              <a:t> </a:t>
            </a:r>
            <a:r>
              <a:rPr lang="bn-BD" b="1" dirty="0"/>
              <a:t>remain </a:t>
            </a:r>
            <a:endParaRPr lang="en-GB" dirty="0"/>
          </a:p>
          <a:p>
            <a:r>
              <a:rPr lang="bn-BD" b="1" dirty="0" smtClean="0"/>
              <a:t>Sir</a:t>
            </a:r>
            <a:r>
              <a:rPr lang="en-GB" b="1" dirty="0" smtClean="0"/>
              <a:t>,</a:t>
            </a:r>
          </a:p>
          <a:p>
            <a:r>
              <a:rPr lang="en-GB" b="1" dirty="0" smtClean="0"/>
              <a:t>The students of X madrasah</a:t>
            </a:r>
          </a:p>
          <a:p>
            <a:endParaRPr lang="en-GB" dirty="0"/>
          </a:p>
          <a:p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dirty="0"/>
              <a:t> </a:t>
            </a:r>
            <a:br>
              <a:rPr lang="en-GB" sz="2000" dirty="0"/>
            </a:br>
            <a:r>
              <a:rPr lang="bn-BD" b="1" dirty="0" smtClean="0"/>
              <a:t>                 </a:t>
            </a:r>
            <a:r>
              <a:rPr lang="bn-BD" b="1" u="sng" dirty="0"/>
              <a:t/>
            </a:r>
            <a:br>
              <a:rPr lang="bn-BD" b="1" u="sng" dirty="0"/>
            </a:br>
            <a:r>
              <a:rPr lang="en-GB" sz="2000" b="1" dirty="0"/>
              <a:t> </a:t>
            </a:r>
            <a:r>
              <a:rPr lang="en-GB" sz="2000" dirty="0"/>
              <a:t/>
            </a:r>
            <a:br>
              <a:rPr lang="en-GB" sz="2000" dirty="0"/>
            </a:b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51077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867" y="-2419985"/>
            <a:ext cx="8656889" cy="9667311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 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19473" y="-18652"/>
            <a:ext cx="10545510" cy="880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				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Example-3</a:t>
            </a:r>
          </a:p>
          <a:p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Q-15- Suppose , </a:t>
            </a:r>
            <a:r>
              <a:rPr lang="en-GB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GB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a student of class viii in </a:t>
            </a:r>
            <a:r>
              <a:rPr lang="en-GB" sz="2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Sonapur</a:t>
            </a:r>
            <a:r>
              <a:rPr lang="en-GB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madrasah . Recently </a:t>
            </a:r>
            <a:r>
              <a:rPr lang="en-GB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en-GB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father has been transferred to </a:t>
            </a:r>
            <a:r>
              <a:rPr lang="en-GB" sz="2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Nurpur</a:t>
            </a:r>
            <a:r>
              <a:rPr lang="en-GB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GB" sz="2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Chattogram</a:t>
            </a:r>
            <a:r>
              <a:rPr lang="en-GB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GB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</a:t>
            </a:r>
            <a:r>
              <a:rPr lang="en-GB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will soon move there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Write an application to your principal for </a:t>
            </a:r>
            <a:r>
              <a:rPr lang="en-GB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transfer certificate 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GB" sz="20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en-GB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10/11/2020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</a:t>
            </a:r>
            <a:endParaRPr lang="bn-B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Sonapur</a:t>
            </a:r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madrasah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Dhaka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 : Application </a:t>
            </a:r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transfer certificate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Sir,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beg most respectfully to state that </a:t>
            </a:r>
            <a:r>
              <a:rPr lang="bn-BD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bn-BD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a student of your madrasha in class </a:t>
            </a:r>
            <a:r>
              <a:rPr lang="en-GB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viii  </a:t>
            </a:r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Recently </a:t>
            </a:r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</a:t>
            </a:r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 has been transferred to </a:t>
            </a:r>
            <a:r>
              <a:rPr lang="en-GB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Nurpur</a:t>
            </a:r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GB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Chattogram</a:t>
            </a:r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</a:t>
            </a:r>
            <a:r>
              <a:rPr lang="en-GB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will soon move there.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I need 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 certificate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for pray and hope that you would be kind enough to grant me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 certificate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remain 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Habib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Class- viii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Roll no- 05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bn-BD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n-BD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16992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867" y="-2419985"/>
            <a:ext cx="8656889" cy="9667311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 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19473" y="0"/>
            <a:ext cx="10545510" cy="907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				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Example-4</a:t>
            </a:r>
          </a:p>
          <a:p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Q-15- Suppose ,</a:t>
            </a:r>
            <a:r>
              <a:rPr lang="en-GB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your </a:t>
            </a:r>
            <a:r>
              <a:rPr lang="en-GB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 is a poor government employee. </a:t>
            </a:r>
            <a:r>
              <a:rPr lang="en-GB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GB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four madrasah going brothers and sisters. </a:t>
            </a:r>
            <a:r>
              <a:rPr lang="en-GB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en-GB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father can not bear </a:t>
            </a:r>
            <a:r>
              <a:rPr lang="en-GB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en-GB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educational expenses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Write an application to your principal for </a:t>
            </a:r>
            <a:r>
              <a:rPr lang="en-GB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full free studentship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GB" sz="20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en-GB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10/11/2020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madrasah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Dhaka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 : Application </a:t>
            </a:r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full free studentship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</a:t>
            </a:r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beg most respectfully to state that </a:t>
            </a:r>
            <a:r>
              <a:rPr lang="bn-BD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bn-BD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 a student of your madrasha in class </a:t>
            </a:r>
            <a:r>
              <a:rPr lang="en-GB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viii</a:t>
            </a:r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</a:t>
            </a:r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 is a poor government </a:t>
            </a:r>
            <a:r>
              <a:rPr lang="en-GB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employee.</a:t>
            </a:r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</a:t>
            </a:r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four madrasah going brothers and sisters. </a:t>
            </a:r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</a:t>
            </a:r>
            <a:r>
              <a:rPr lang="en-GB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 can not bear </a:t>
            </a:r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</a:t>
            </a:r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educational expenses. 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I need 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 free studentship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for pray and hope that you would be kind enough to grant me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full free 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studentship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remain 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Habib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Class- viii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Roll no- 05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bn-BD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n-BD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3140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900</TotalTime>
  <Words>68</Words>
  <Application>Microsoft Office PowerPoint</Application>
  <PresentationFormat>Widescreen</PresentationFormat>
  <Paragraphs>128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Vrinda</vt:lpstr>
      <vt:lpstr>Office Theme</vt:lpstr>
      <vt:lpstr> </vt:lpstr>
      <vt:lpstr>PowerPoint Presentation</vt:lpstr>
      <vt:lpstr>PowerPoint Presentation</vt:lpstr>
      <vt:lpstr>Q.14 - Dialogue                  =10 Q.15 - Formal /Informal letter (E-mail)         =10 Q.16 - Paragraph           =10</vt:lpstr>
      <vt:lpstr>  </vt:lpstr>
      <vt:lpstr>  </vt:lpstr>
      <vt:lpstr>  </vt:lpstr>
      <vt:lpstr>  </vt:lpstr>
      <vt:lpstr> 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168</cp:revision>
  <dcterms:created xsi:type="dcterms:W3CDTF">2020-08-08T09:58:13Z</dcterms:created>
  <dcterms:modified xsi:type="dcterms:W3CDTF">2020-09-02T03:36:20Z</dcterms:modified>
</cp:coreProperties>
</file>