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8" r:id="rId4"/>
    <p:sldId id="276" r:id="rId5"/>
    <p:sldId id="263" r:id="rId6"/>
    <p:sldId id="266" r:id="rId7"/>
    <p:sldId id="259" r:id="rId8"/>
    <p:sldId id="267" r:id="rId9"/>
    <p:sldId id="268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62" r:id="rId18"/>
    <p:sldId id="280" r:id="rId19"/>
    <p:sldId id="261" r:id="rId20"/>
    <p:sldId id="279" r:id="rId21"/>
  </p:sldIdLst>
  <p:sldSz cx="11430000" cy="6126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002593"/>
            <a:ext cx="8572500" cy="2132812"/>
          </a:xfrm>
          <a:prstGeom prst="rect">
            <a:avLst/>
          </a:prstGeom>
        </p:spPr>
        <p:txBody>
          <a:bodyPr anchor="b"/>
          <a:lstStyle>
            <a:lvl1pPr algn="ctr">
              <a:defRPr sz="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217654"/>
            <a:ext cx="8572500" cy="1479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44"/>
            </a:lvl1pPr>
            <a:lvl2pPr marL="408417" indent="0" algn="ctr">
              <a:buNone/>
              <a:defRPr sz="1787"/>
            </a:lvl2pPr>
            <a:lvl3pPr marL="816834" indent="0" algn="ctr">
              <a:buNone/>
              <a:defRPr sz="1608"/>
            </a:lvl3pPr>
            <a:lvl4pPr marL="1225250" indent="0" algn="ctr">
              <a:buNone/>
              <a:defRPr sz="1429"/>
            </a:lvl4pPr>
            <a:lvl5pPr marL="1633667" indent="0" algn="ctr">
              <a:buNone/>
              <a:defRPr sz="1429"/>
            </a:lvl5pPr>
            <a:lvl6pPr marL="2042084" indent="0" algn="ctr">
              <a:buNone/>
              <a:defRPr sz="1429"/>
            </a:lvl6pPr>
            <a:lvl7pPr marL="2450501" indent="0" algn="ctr">
              <a:buNone/>
              <a:defRPr sz="1429"/>
            </a:lvl7pPr>
            <a:lvl8pPr marL="2858917" indent="0" algn="ctr">
              <a:buNone/>
              <a:defRPr sz="1429"/>
            </a:lvl8pPr>
            <a:lvl9pPr marL="3267334" indent="0" algn="ctr">
              <a:buNone/>
              <a:defRPr sz="142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1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6162"/>
            <a:ext cx="9858375" cy="1184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630807"/>
            <a:ext cx="9858375" cy="38869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26161"/>
            <a:ext cx="2464594" cy="519164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26161"/>
            <a:ext cx="7250906" cy="51916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6162"/>
            <a:ext cx="9858375" cy="1184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630807"/>
            <a:ext cx="9858375" cy="3886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527287"/>
            <a:ext cx="9858375" cy="2548313"/>
          </a:xfrm>
          <a:prstGeom prst="rect">
            <a:avLst/>
          </a:prstGeom>
        </p:spPr>
        <p:txBody>
          <a:bodyPr anchor="b"/>
          <a:lstStyle>
            <a:lvl1pPr>
              <a:defRPr sz="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99708"/>
            <a:ext cx="9858375" cy="134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44">
                <a:solidFill>
                  <a:schemeClr val="tx1">
                    <a:tint val="75000"/>
                  </a:schemeClr>
                </a:solidFill>
              </a:defRPr>
            </a:lvl1pPr>
            <a:lvl2pPr marL="408417" indent="0">
              <a:buNone/>
              <a:defRPr sz="1787">
                <a:solidFill>
                  <a:schemeClr val="tx1">
                    <a:tint val="75000"/>
                  </a:schemeClr>
                </a:solidFill>
              </a:defRPr>
            </a:lvl2pPr>
            <a:lvl3pPr marL="816834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3pPr>
            <a:lvl4pPr marL="1225250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63366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04208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450501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285891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26733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6162"/>
            <a:ext cx="9858375" cy="1184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30807"/>
            <a:ext cx="4857750" cy="3886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630807"/>
            <a:ext cx="4857750" cy="3886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26162"/>
            <a:ext cx="9858375" cy="1184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501761"/>
            <a:ext cx="4835425" cy="735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44" b="1"/>
            </a:lvl1pPr>
            <a:lvl2pPr marL="408417" indent="0">
              <a:buNone/>
              <a:defRPr sz="1787" b="1"/>
            </a:lvl2pPr>
            <a:lvl3pPr marL="816834" indent="0">
              <a:buNone/>
              <a:defRPr sz="1608" b="1"/>
            </a:lvl3pPr>
            <a:lvl4pPr marL="1225250" indent="0">
              <a:buNone/>
              <a:defRPr sz="1429" b="1"/>
            </a:lvl4pPr>
            <a:lvl5pPr marL="1633667" indent="0">
              <a:buNone/>
              <a:defRPr sz="1429" b="1"/>
            </a:lvl5pPr>
            <a:lvl6pPr marL="2042084" indent="0">
              <a:buNone/>
              <a:defRPr sz="1429" b="1"/>
            </a:lvl6pPr>
            <a:lvl7pPr marL="2450501" indent="0">
              <a:buNone/>
              <a:defRPr sz="1429" b="1"/>
            </a:lvl7pPr>
            <a:lvl8pPr marL="2858917" indent="0">
              <a:buNone/>
              <a:defRPr sz="1429" b="1"/>
            </a:lvl8pPr>
            <a:lvl9pPr marL="3267334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237751"/>
            <a:ext cx="4835425" cy="3291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501761"/>
            <a:ext cx="4859239" cy="735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44" b="1"/>
            </a:lvl1pPr>
            <a:lvl2pPr marL="408417" indent="0">
              <a:buNone/>
              <a:defRPr sz="1787" b="1"/>
            </a:lvl2pPr>
            <a:lvl3pPr marL="816834" indent="0">
              <a:buNone/>
              <a:defRPr sz="1608" b="1"/>
            </a:lvl3pPr>
            <a:lvl4pPr marL="1225250" indent="0">
              <a:buNone/>
              <a:defRPr sz="1429" b="1"/>
            </a:lvl4pPr>
            <a:lvl5pPr marL="1633667" indent="0">
              <a:buNone/>
              <a:defRPr sz="1429" b="1"/>
            </a:lvl5pPr>
            <a:lvl6pPr marL="2042084" indent="0">
              <a:buNone/>
              <a:defRPr sz="1429" b="1"/>
            </a:lvl6pPr>
            <a:lvl7pPr marL="2450501" indent="0">
              <a:buNone/>
              <a:defRPr sz="1429" b="1"/>
            </a:lvl7pPr>
            <a:lvl8pPr marL="2858917" indent="0">
              <a:buNone/>
              <a:defRPr sz="1429" b="1"/>
            </a:lvl8pPr>
            <a:lvl9pPr marL="3267334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237751"/>
            <a:ext cx="4859239" cy="3291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3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26162"/>
            <a:ext cx="9858375" cy="1184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8411"/>
            <a:ext cx="3686472" cy="1429438"/>
          </a:xfrm>
          <a:prstGeom prst="rect">
            <a:avLst/>
          </a:prstGeom>
        </p:spPr>
        <p:txBody>
          <a:bodyPr anchor="b"/>
          <a:lstStyle>
            <a:lvl1pPr>
              <a:defRPr sz="28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82055"/>
            <a:ext cx="5786438" cy="4353546"/>
          </a:xfrm>
          <a:prstGeom prst="rect">
            <a:avLst/>
          </a:prstGeom>
        </p:spPr>
        <p:txBody>
          <a:bodyPr/>
          <a:lstStyle>
            <a:lvl1pPr>
              <a:defRPr sz="2859"/>
            </a:lvl1pPr>
            <a:lvl2pPr>
              <a:defRPr sz="2501"/>
            </a:lvl2pPr>
            <a:lvl3pPr>
              <a:defRPr sz="2144"/>
            </a:lvl3pPr>
            <a:lvl4pPr>
              <a:defRPr sz="1787"/>
            </a:lvl4pPr>
            <a:lvl5pPr>
              <a:defRPr sz="1787"/>
            </a:lvl5pPr>
            <a:lvl6pPr>
              <a:defRPr sz="1787"/>
            </a:lvl6pPr>
            <a:lvl7pPr>
              <a:defRPr sz="1787"/>
            </a:lvl7pPr>
            <a:lvl8pPr>
              <a:defRPr sz="1787"/>
            </a:lvl8pPr>
            <a:lvl9pPr>
              <a:defRPr sz="17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37849"/>
            <a:ext cx="3686472" cy="3404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9"/>
            </a:lvl1pPr>
            <a:lvl2pPr marL="408417" indent="0">
              <a:buNone/>
              <a:defRPr sz="1251"/>
            </a:lvl2pPr>
            <a:lvl3pPr marL="816834" indent="0">
              <a:buNone/>
              <a:defRPr sz="1072"/>
            </a:lvl3pPr>
            <a:lvl4pPr marL="1225250" indent="0">
              <a:buNone/>
              <a:defRPr sz="893"/>
            </a:lvl4pPr>
            <a:lvl5pPr marL="1633667" indent="0">
              <a:buNone/>
              <a:defRPr sz="893"/>
            </a:lvl5pPr>
            <a:lvl6pPr marL="2042084" indent="0">
              <a:buNone/>
              <a:defRPr sz="893"/>
            </a:lvl6pPr>
            <a:lvl7pPr marL="2450501" indent="0">
              <a:buNone/>
              <a:defRPr sz="893"/>
            </a:lvl7pPr>
            <a:lvl8pPr marL="2858917" indent="0">
              <a:buNone/>
              <a:defRPr sz="893"/>
            </a:lvl8pPr>
            <a:lvl9pPr marL="3267334" indent="0">
              <a:buNone/>
              <a:defRPr sz="8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8411"/>
            <a:ext cx="3686472" cy="1429438"/>
          </a:xfrm>
          <a:prstGeom prst="rect">
            <a:avLst/>
          </a:prstGeom>
        </p:spPr>
        <p:txBody>
          <a:bodyPr anchor="b"/>
          <a:lstStyle>
            <a:lvl1pPr>
              <a:defRPr sz="28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82055"/>
            <a:ext cx="5786438" cy="4353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59"/>
            </a:lvl1pPr>
            <a:lvl2pPr marL="408417" indent="0">
              <a:buNone/>
              <a:defRPr sz="2501"/>
            </a:lvl2pPr>
            <a:lvl3pPr marL="816834" indent="0">
              <a:buNone/>
              <a:defRPr sz="2144"/>
            </a:lvl3pPr>
            <a:lvl4pPr marL="1225250" indent="0">
              <a:buNone/>
              <a:defRPr sz="1787"/>
            </a:lvl4pPr>
            <a:lvl5pPr marL="1633667" indent="0">
              <a:buNone/>
              <a:defRPr sz="1787"/>
            </a:lvl5pPr>
            <a:lvl6pPr marL="2042084" indent="0">
              <a:buNone/>
              <a:defRPr sz="1787"/>
            </a:lvl6pPr>
            <a:lvl7pPr marL="2450501" indent="0">
              <a:buNone/>
              <a:defRPr sz="1787"/>
            </a:lvl7pPr>
            <a:lvl8pPr marL="2858917" indent="0">
              <a:buNone/>
              <a:defRPr sz="1787"/>
            </a:lvl8pPr>
            <a:lvl9pPr marL="3267334" indent="0">
              <a:buNone/>
              <a:defRPr sz="178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37849"/>
            <a:ext cx="3686472" cy="3404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9"/>
            </a:lvl1pPr>
            <a:lvl2pPr marL="408417" indent="0">
              <a:buNone/>
              <a:defRPr sz="1251"/>
            </a:lvl2pPr>
            <a:lvl3pPr marL="816834" indent="0">
              <a:buNone/>
              <a:defRPr sz="1072"/>
            </a:lvl3pPr>
            <a:lvl4pPr marL="1225250" indent="0">
              <a:buNone/>
              <a:defRPr sz="893"/>
            </a:lvl4pPr>
            <a:lvl5pPr marL="1633667" indent="0">
              <a:buNone/>
              <a:defRPr sz="893"/>
            </a:lvl5pPr>
            <a:lvl6pPr marL="2042084" indent="0">
              <a:buNone/>
              <a:defRPr sz="893"/>
            </a:lvl6pPr>
            <a:lvl7pPr marL="2450501" indent="0">
              <a:buNone/>
              <a:defRPr sz="893"/>
            </a:lvl7pPr>
            <a:lvl8pPr marL="2858917" indent="0">
              <a:buNone/>
              <a:defRPr sz="893"/>
            </a:lvl8pPr>
            <a:lvl9pPr marL="3267334" indent="0">
              <a:buNone/>
              <a:defRPr sz="8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D8F6EDA4-66DA-4F34-B026-1BAB7D5B93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678046"/>
            <a:ext cx="3857625" cy="3261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678046"/>
            <a:ext cx="2571750" cy="326161"/>
          </a:xfrm>
          <a:prstGeom prst="rect">
            <a:avLst/>
          </a:prstGeom>
        </p:spPr>
        <p:txBody>
          <a:bodyPr/>
          <a:lstStyle/>
          <a:p>
            <a:fld id="{FCFFF0E8-24B4-4AB8-A656-F3A28221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ACBEF8F-9DA7-49A1-8FC7-3E2F028C6451}"/>
              </a:ext>
            </a:extLst>
          </p:cNvPr>
          <p:cNvSpPr/>
          <p:nvPr userDrawn="1"/>
        </p:nvSpPr>
        <p:spPr>
          <a:xfrm>
            <a:off x="106878" y="118753"/>
            <a:ext cx="11222182" cy="5888657"/>
          </a:xfrm>
          <a:prstGeom prst="frame">
            <a:avLst>
              <a:gd name="adj1" fmla="val 4635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EC8F7F3-6FF0-4316-B299-87E30912F474}"/>
              </a:ext>
            </a:extLst>
          </p:cNvPr>
          <p:cNvSpPr/>
          <p:nvPr userDrawn="1"/>
        </p:nvSpPr>
        <p:spPr>
          <a:xfrm>
            <a:off x="380011" y="391886"/>
            <a:ext cx="10664042" cy="5355771"/>
          </a:xfrm>
          <a:prstGeom prst="frame">
            <a:avLst>
              <a:gd name="adj1" fmla="val 1538"/>
            </a:avLst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7850254-A6DD-4B5B-8880-0237CA431999}"/>
              </a:ext>
            </a:extLst>
          </p:cNvPr>
          <p:cNvSpPr/>
          <p:nvPr userDrawn="1"/>
        </p:nvSpPr>
        <p:spPr>
          <a:xfrm>
            <a:off x="0" y="0"/>
            <a:ext cx="11430000" cy="6126163"/>
          </a:xfrm>
          <a:prstGeom prst="frame">
            <a:avLst>
              <a:gd name="adj1" fmla="val 1838"/>
            </a:avLst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F9C2F538-FFFB-4642-BB35-1154AEA43A79}"/>
              </a:ext>
            </a:extLst>
          </p:cNvPr>
          <p:cNvSpPr/>
          <p:nvPr userDrawn="1"/>
        </p:nvSpPr>
        <p:spPr>
          <a:xfrm>
            <a:off x="4085112" y="106878"/>
            <a:ext cx="3253839" cy="249382"/>
          </a:xfrm>
          <a:prstGeom prst="flowChartDecisi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573DC7D7-028D-4714-8011-9DC1CFA6803E}"/>
              </a:ext>
            </a:extLst>
          </p:cNvPr>
          <p:cNvSpPr/>
          <p:nvPr userDrawn="1"/>
        </p:nvSpPr>
        <p:spPr>
          <a:xfrm>
            <a:off x="4085112" y="5735782"/>
            <a:ext cx="3253839" cy="249382"/>
          </a:xfrm>
          <a:prstGeom prst="flowChartDecisi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B77E5815-1F7F-4861-92C2-9B6A5FBD4380}"/>
              </a:ext>
            </a:extLst>
          </p:cNvPr>
          <p:cNvSpPr/>
          <p:nvPr userDrawn="1"/>
        </p:nvSpPr>
        <p:spPr>
          <a:xfrm rot="5400000">
            <a:off x="9565577" y="2945080"/>
            <a:ext cx="3253839" cy="249382"/>
          </a:xfrm>
          <a:prstGeom prst="flowChartDecisi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1F836254-2189-41D2-B220-E913EFE70CE4}"/>
              </a:ext>
            </a:extLst>
          </p:cNvPr>
          <p:cNvSpPr/>
          <p:nvPr userDrawn="1"/>
        </p:nvSpPr>
        <p:spPr>
          <a:xfrm rot="5400000">
            <a:off x="-1395348" y="3042063"/>
            <a:ext cx="3253839" cy="249382"/>
          </a:xfrm>
          <a:prstGeom prst="flowChartDecisi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6834" rtl="0" eaLnBrk="1" latinLnBrk="0" hangingPunct="1">
        <a:lnSpc>
          <a:spcPct val="90000"/>
        </a:lnSpc>
        <a:spcBef>
          <a:spcPct val="0"/>
        </a:spcBef>
        <a:buNone/>
        <a:defRPr sz="39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208" indent="-204208" algn="l" defTabSz="816834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1pPr>
      <a:lvl2pPr marL="612625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44" kern="1200">
          <a:solidFill>
            <a:schemeClr val="tx1"/>
          </a:solidFill>
          <a:latin typeface="+mn-lt"/>
          <a:ea typeface="+mn-ea"/>
          <a:cs typeface="+mn-cs"/>
        </a:defRPr>
      </a:lvl2pPr>
      <a:lvl3pPr marL="102104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429459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837875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24629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654709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3063126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47154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1pPr>
      <a:lvl2pPr marL="4084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2pPr>
      <a:lvl3pPr marL="8168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3pPr>
      <a:lvl4pPr marL="122525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63366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04208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450501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28589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2673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E771B-765E-4A30-9BA4-1B7E331D83E0}"/>
              </a:ext>
            </a:extLst>
          </p:cNvPr>
          <p:cNvSpPr txBox="1"/>
          <p:nvPr/>
        </p:nvSpPr>
        <p:spPr>
          <a:xfrm>
            <a:off x="1863474" y="597943"/>
            <a:ext cx="773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34803-047A-428D-8B20-0DB6604A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9" b="12516"/>
          <a:stretch/>
        </p:blipFill>
        <p:spPr>
          <a:xfrm>
            <a:off x="1863474" y="1568220"/>
            <a:ext cx="7703052" cy="357527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21183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7583" y="534405"/>
            <a:ext cx="2194833" cy="834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2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2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8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25" y="1342493"/>
            <a:ext cx="5801435" cy="31743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4"/>
          <p:cNvSpPr/>
          <p:nvPr/>
        </p:nvSpPr>
        <p:spPr>
          <a:xfrm>
            <a:off x="747770" y="4595413"/>
            <a:ext cx="9865508" cy="108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ভাজক টিস্যু থেকে উৎপন্ন বিভাজন ক্ষমতাহীন নির্দিষ্ট আকৃতিযুক্ত পরিণত টিস্যুকে স্থায়ী টিস্যু বলে। উদ্ভিদের সর্বত্র স্থায়ী টিস্যু দেখা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313744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0451" y="520047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1742" y="4575064"/>
            <a:ext cx="8216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2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ভাজন ক্ষমতার অনুসারে টিস্যুর প্রকারভেদ গুলো লিখ।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2B960-C7AA-4B5E-9DC0-9248BF97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23" y="1400818"/>
            <a:ext cx="3150153" cy="295216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678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1121" y="651185"/>
            <a:ext cx="4147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671" y="4705537"/>
            <a:ext cx="9372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বিভাজনের ফলে ভাজক টিস্যু নতুন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কোষ সৃষ্টি করে।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0B875-3954-4B8E-8DA5-DC4030426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1967"/>
          <a:stretch/>
        </p:blipFill>
        <p:spPr>
          <a:xfrm>
            <a:off x="2820869" y="1420626"/>
            <a:ext cx="5788258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0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6763" y="879369"/>
            <a:ext cx="3496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2777" y="4600462"/>
            <a:ext cx="510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দৈর্ঘ্য ও প্রস্থের বৃদ্ধি ঘটায়।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/>
          <a:stretch/>
        </p:blipFill>
        <p:spPr>
          <a:xfrm>
            <a:off x="3350447" y="1574582"/>
            <a:ext cx="4729103" cy="29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7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1700" y="554132"/>
            <a:ext cx="3496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5271" y="4827411"/>
            <a:ext cx="4809330" cy="642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টিস্যু টিস্যুর উৎপত্তি ঘটায়।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9E17E-9604-41DF-BCD4-84566F41A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4" b="21019"/>
          <a:stretch/>
        </p:blipFill>
        <p:spPr>
          <a:xfrm>
            <a:off x="3175319" y="1323573"/>
            <a:ext cx="5149233" cy="350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22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026" y="781259"/>
            <a:ext cx="3201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0686" y="4702741"/>
            <a:ext cx="4846198" cy="642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5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প্রস্তুত ও পরিবহন করা।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88" y="1679421"/>
            <a:ext cx="4146991" cy="29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6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241" y="792603"/>
            <a:ext cx="3201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6664" y="4818183"/>
            <a:ext cx="5545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গঠন ও গাছকে দৃঢ়তা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DBB20-E463-41ED-86A2-22559940C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67" y="1714703"/>
            <a:ext cx="4952499" cy="27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5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1403" y="660931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3687" y="4740356"/>
            <a:ext cx="4642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5260" indent="-255260">
              <a:buFont typeface="Wingdings" panose="05000000000000000000" pitchFamily="2" charset="2"/>
              <a:buChar char="v"/>
            </a:pPr>
            <a:r>
              <a:rPr lang="en-US" sz="32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 কাজ বর্ণনা করে লেখ।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2A2EF-0CBD-408E-9F8A-A8CA10352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1" y="1495647"/>
            <a:ext cx="5357191" cy="323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14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075EED-71E1-41AA-8118-37582CFFB3AE}"/>
              </a:ext>
            </a:extLst>
          </p:cNvPr>
          <p:cNvSpPr/>
          <p:nvPr/>
        </p:nvSpPr>
        <p:spPr>
          <a:xfrm>
            <a:off x="4846096" y="511377"/>
            <a:ext cx="1659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CB30F-5A17-4C0A-B8BA-CCB675B254A6}"/>
              </a:ext>
            </a:extLst>
          </p:cNvPr>
          <p:cNvSpPr/>
          <p:nvPr/>
        </p:nvSpPr>
        <p:spPr>
          <a:xfrm>
            <a:off x="1048463" y="1130405"/>
            <a:ext cx="3451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3C5E8-C266-4EDA-9438-9264C056410B}"/>
              </a:ext>
            </a:extLst>
          </p:cNvPr>
          <p:cNvSpPr/>
          <p:nvPr/>
        </p:nvSpPr>
        <p:spPr>
          <a:xfrm>
            <a:off x="1705002" y="1707655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22395-7A6F-4A02-8A3F-01639B4487F1}"/>
              </a:ext>
            </a:extLst>
          </p:cNvPr>
          <p:cNvSpPr/>
          <p:nvPr/>
        </p:nvSpPr>
        <p:spPr>
          <a:xfrm>
            <a:off x="3046457" y="1709581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তিন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8DB0D1-F79E-4814-A449-210940DC0F74}"/>
              </a:ext>
            </a:extLst>
          </p:cNvPr>
          <p:cNvSpPr/>
          <p:nvPr/>
        </p:nvSpPr>
        <p:spPr>
          <a:xfrm>
            <a:off x="4383470" y="1722383"/>
            <a:ext cx="1292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পাচঁ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E1CD08-9226-4034-B3A2-4D732A38161D}"/>
              </a:ext>
            </a:extLst>
          </p:cNvPr>
          <p:cNvSpPr/>
          <p:nvPr/>
        </p:nvSpPr>
        <p:spPr>
          <a:xfrm>
            <a:off x="5720542" y="1721011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সাত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FC4C7B-D98E-4DAE-851B-395A9FD7886C}"/>
              </a:ext>
            </a:extLst>
          </p:cNvPr>
          <p:cNvSpPr/>
          <p:nvPr/>
        </p:nvSpPr>
        <p:spPr>
          <a:xfrm>
            <a:off x="1022994" y="2283440"/>
            <a:ext cx="504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67E55-274C-42A5-8262-C0B2EABDD0DD}"/>
              </a:ext>
            </a:extLst>
          </p:cNvPr>
          <p:cNvSpPr/>
          <p:nvPr/>
        </p:nvSpPr>
        <p:spPr>
          <a:xfrm>
            <a:off x="1667756" y="2857557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বর্ধনশীল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53E7AB-A609-4AF8-AF13-6115BD3C52EF}"/>
              </a:ext>
            </a:extLst>
          </p:cNvPr>
          <p:cNvSpPr/>
          <p:nvPr/>
        </p:nvSpPr>
        <p:spPr>
          <a:xfrm>
            <a:off x="4503657" y="2873375"/>
            <a:ext cx="1960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C4A96-3951-4436-AFB3-53AD624ED40A}"/>
              </a:ext>
            </a:extLst>
          </p:cNvPr>
          <p:cNvSpPr/>
          <p:nvPr/>
        </p:nvSpPr>
        <p:spPr>
          <a:xfrm>
            <a:off x="6320066" y="2874997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246928-3835-4F49-8FE7-30B06BE284CA}"/>
              </a:ext>
            </a:extLst>
          </p:cNvPr>
          <p:cNvSpPr/>
          <p:nvPr/>
        </p:nvSpPr>
        <p:spPr>
          <a:xfrm>
            <a:off x="8280877" y="2874114"/>
            <a:ext cx="2629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0771A-C807-46A2-8913-A9C00C4F9F42}"/>
              </a:ext>
            </a:extLst>
          </p:cNvPr>
          <p:cNvSpPr/>
          <p:nvPr/>
        </p:nvSpPr>
        <p:spPr>
          <a:xfrm>
            <a:off x="943466" y="3394203"/>
            <a:ext cx="366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BB24B7-1869-4871-89F1-2EF434D2D346}"/>
              </a:ext>
            </a:extLst>
          </p:cNvPr>
          <p:cNvSpPr/>
          <p:nvPr/>
        </p:nvSpPr>
        <p:spPr>
          <a:xfrm>
            <a:off x="1789305" y="3886485"/>
            <a:ext cx="3776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2AB089-5DF2-4113-9E70-42EFC1B43864}"/>
              </a:ext>
            </a:extLst>
          </p:cNvPr>
          <p:cNvSpPr/>
          <p:nvPr/>
        </p:nvSpPr>
        <p:spPr>
          <a:xfrm>
            <a:off x="5396113" y="3900679"/>
            <a:ext cx="576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666B0A-F00A-4783-AB8F-CA367DAD3105}"/>
              </a:ext>
            </a:extLst>
          </p:cNvPr>
          <p:cNvSpPr/>
          <p:nvPr/>
        </p:nvSpPr>
        <p:spPr>
          <a:xfrm>
            <a:off x="1793639" y="4419885"/>
            <a:ext cx="4960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CA4575-1B48-42CC-8907-B312D2E106AF}"/>
              </a:ext>
            </a:extLst>
          </p:cNvPr>
          <p:cNvSpPr/>
          <p:nvPr/>
        </p:nvSpPr>
        <p:spPr>
          <a:xfrm>
            <a:off x="6357368" y="4436695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3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4827A-3713-43FF-955E-ED41CCA64694}"/>
              </a:ext>
            </a:extLst>
          </p:cNvPr>
          <p:cNvSpPr/>
          <p:nvPr/>
        </p:nvSpPr>
        <p:spPr>
          <a:xfrm>
            <a:off x="1777257" y="4923771"/>
            <a:ext cx="132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3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B8DEE8-B432-4EDC-880E-3456151C0FD4}"/>
              </a:ext>
            </a:extLst>
          </p:cNvPr>
          <p:cNvSpPr/>
          <p:nvPr/>
        </p:nvSpPr>
        <p:spPr>
          <a:xfrm>
            <a:off x="2926824" y="4937838"/>
            <a:ext cx="1943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3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 ও ii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AA70CD-572A-4974-A361-36807349D933}"/>
              </a:ext>
            </a:extLst>
          </p:cNvPr>
          <p:cNvSpPr/>
          <p:nvPr/>
        </p:nvSpPr>
        <p:spPr>
          <a:xfrm>
            <a:off x="4718112" y="4924153"/>
            <a:ext cx="206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3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 ও iii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CB25E-6EB9-485B-96A1-5538F229034D}"/>
              </a:ext>
            </a:extLst>
          </p:cNvPr>
          <p:cNvSpPr/>
          <p:nvPr/>
        </p:nvSpPr>
        <p:spPr>
          <a:xfrm>
            <a:off x="6562944" y="4937838"/>
            <a:ext cx="2587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3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ও iii 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73F7302-E524-4A53-A042-2DC69D831520}"/>
              </a:ext>
            </a:extLst>
          </p:cNvPr>
          <p:cNvSpPr/>
          <p:nvPr/>
        </p:nvSpPr>
        <p:spPr>
          <a:xfrm>
            <a:off x="1845946" y="1811539"/>
            <a:ext cx="517867" cy="48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E2D000B4-54E3-47D0-B00F-AB60CC52E841}"/>
              </a:ext>
            </a:extLst>
          </p:cNvPr>
          <p:cNvSpPr/>
          <p:nvPr/>
        </p:nvSpPr>
        <p:spPr>
          <a:xfrm>
            <a:off x="6645440" y="5001400"/>
            <a:ext cx="558556" cy="5192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4BA0357-9AC0-4BC1-BA71-E858F40994E6}"/>
              </a:ext>
            </a:extLst>
          </p:cNvPr>
          <p:cNvSpPr/>
          <p:nvPr/>
        </p:nvSpPr>
        <p:spPr>
          <a:xfrm>
            <a:off x="8378475" y="2962296"/>
            <a:ext cx="517867" cy="48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9875" y="597693"/>
            <a:ext cx="2310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3785" y="4693752"/>
            <a:ext cx="6418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2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লিখে নিয়ে আসবে।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03D29-BC28-4F2F-BC1D-9D758F56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92" y="1466210"/>
            <a:ext cx="4241013" cy="29286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079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87099" y="2723525"/>
            <a:ext cx="3492500" cy="229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5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5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5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5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বিজ্ঞান</a:t>
            </a:r>
          </a:p>
          <a:p>
            <a:pPr algn="ctr"/>
            <a:r>
              <a:rPr lang="en-US" sz="285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দ্বিতীয়</a:t>
            </a:r>
          </a:p>
          <a:p>
            <a:pPr algn="ctr"/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5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৫০ মিনিট</a:t>
            </a:r>
          </a:p>
          <a:p>
            <a:pPr algn="ctr"/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5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০২/০৯/২০২০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8ECDA-9D89-43DF-A7A0-148862E847D0}"/>
              </a:ext>
            </a:extLst>
          </p:cNvPr>
          <p:cNvSpPr txBox="1"/>
          <p:nvPr/>
        </p:nvSpPr>
        <p:spPr>
          <a:xfrm>
            <a:off x="4603750" y="569060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B7675-685F-4EB2-9466-0E778F691910}"/>
              </a:ext>
            </a:extLst>
          </p:cNvPr>
          <p:cNvSpPr txBox="1"/>
          <p:nvPr/>
        </p:nvSpPr>
        <p:spPr>
          <a:xfrm>
            <a:off x="1111250" y="2738272"/>
            <a:ext cx="41446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শিয়ালকোল,সিরাজগঞ্জ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mmislam686@gmail.com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Mobile: 01719-931546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8354E-FFCD-4649-8564-BBA98F5C7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101859" y="1277302"/>
            <a:ext cx="1226281" cy="4058183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5D0E74-1918-408B-95B0-50D81039F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13" y="953781"/>
            <a:ext cx="1419267" cy="158290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10E92C-893F-48FB-BCCF-8F5238C14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08" y="953780"/>
            <a:ext cx="1226282" cy="15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89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6969" y="606872"/>
            <a:ext cx="3010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49" y="1106918"/>
            <a:ext cx="3640901" cy="2968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6" y="3327197"/>
            <a:ext cx="9514567" cy="23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2371" y="1981431"/>
            <a:ext cx="5319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উত্তর সঠিক হয়েছে,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65" y="1682032"/>
            <a:ext cx="5165670" cy="2593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1848" y="4412255"/>
            <a:ext cx="2860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C7CD9-20A1-43B4-B903-B47B38ED9DEF}"/>
              </a:ext>
            </a:extLst>
          </p:cNvPr>
          <p:cNvSpPr/>
          <p:nvPr/>
        </p:nvSpPr>
        <p:spPr>
          <a:xfrm>
            <a:off x="2667975" y="775931"/>
            <a:ext cx="6614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477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13" y="1654797"/>
            <a:ext cx="3626360" cy="298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62174" y="772061"/>
            <a:ext cx="5155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এসো আজ আমরা…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4249" y="4499717"/>
            <a:ext cx="3927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…নিয়ে আলোচনা করি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6516" y="2444503"/>
            <a:ext cx="2124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86697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0223" y="829280"/>
            <a:ext cx="2469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6343" y="1660190"/>
            <a:ext cx="4639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6848" y="2742338"/>
            <a:ext cx="8936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টিস্যু কী তা বলতে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ভাজন ক্ষমতার অনুসারে টিস্যুর প্রকারভেদ করতে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টিস্যুর কাজ বর্ণনা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8196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15" y="1498676"/>
            <a:ext cx="4540970" cy="2692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056" y="595407"/>
            <a:ext cx="2117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250" y="4259353"/>
            <a:ext cx="9987500" cy="1394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260" indent="-255260">
              <a:buFont typeface="Wingdings" panose="05000000000000000000" pitchFamily="2" charset="2"/>
              <a:buChar char="v"/>
            </a:pPr>
            <a:r>
              <a:rPr lang="en-US" sz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উৎপত্তির দিক থেকে এক হয়ে কতগুলো কোষ আয়তনে ও আকৃতিতে অভিন্ন বা ভিন্ন হওয়া সত্ত্বেও যদি দলগত ভাবে অবস্থান করে একই ধরনের কাজ করে তখন সেই দলবদ্ধ কোষ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</a:p>
        </p:txBody>
      </p:sp>
    </p:spTree>
    <p:extLst>
      <p:ext uri="{BB962C8B-B14F-4D97-AF65-F5344CB8AC3E}">
        <p14:creationId xmlns:p14="http://schemas.microsoft.com/office/powerpoint/2010/main" val="1045714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8154" y="582382"/>
            <a:ext cx="2228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9991" y="4800750"/>
            <a:ext cx="632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260" indent="-255260"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v"/>
            </a:pPr>
            <a:r>
              <a:rPr lang="en-US" sz="32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 কী তা লিখ।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186AB-6D29-42D5-9F9C-171792EB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40" y="1638565"/>
            <a:ext cx="2757164" cy="278497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9215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2038" y="437048"/>
            <a:ext cx="3182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64507" y="1253822"/>
            <a:ext cx="2683842" cy="1078577"/>
            <a:chOff x="4334494" y="1947553"/>
            <a:chExt cx="3004456" cy="1207425"/>
          </a:xfrm>
        </p:grpSpPr>
        <p:sp>
          <p:nvSpPr>
            <p:cNvPr id="13" name="Down Arrow Callout 12"/>
            <p:cNvSpPr/>
            <p:nvPr/>
          </p:nvSpPr>
          <p:spPr>
            <a:xfrm>
              <a:off x="4334494" y="1947555"/>
              <a:ext cx="2244436" cy="1207423"/>
            </a:xfrm>
            <a:prstGeom prst="downArrowCallout">
              <a:avLst>
                <a:gd name="adj1" fmla="val 16823"/>
                <a:gd name="adj2" fmla="val 35290"/>
                <a:gd name="adj3" fmla="val 25000"/>
                <a:gd name="adj4" fmla="val 58198"/>
              </a:avLst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8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76997" y="1947553"/>
              <a:ext cx="2861953" cy="72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টিস্যু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31348" y="2332398"/>
            <a:ext cx="7631918" cy="1936983"/>
            <a:chOff x="1864427" y="3012376"/>
            <a:chExt cx="8543635" cy="2168377"/>
          </a:xfrm>
        </p:grpSpPr>
        <p:grpSp>
          <p:nvGrpSpPr>
            <p:cNvPr id="11" name="Group 10"/>
            <p:cNvGrpSpPr/>
            <p:nvPr/>
          </p:nvGrpSpPr>
          <p:grpSpPr>
            <a:xfrm>
              <a:off x="2728027" y="3012376"/>
              <a:ext cx="6436426" cy="760020"/>
              <a:chOff x="3224485" y="2861954"/>
              <a:chExt cx="5138709" cy="498764"/>
            </a:xfrm>
          </p:grpSpPr>
          <p:sp>
            <p:nvSpPr>
              <p:cNvPr id="8" name="Bent Arrow 7"/>
              <p:cNvSpPr/>
              <p:nvPr/>
            </p:nvSpPr>
            <p:spPr>
              <a:xfrm rot="5400000">
                <a:off x="6829135" y="1826659"/>
                <a:ext cx="498763" cy="2569354"/>
              </a:xfrm>
              <a:prstGeom prst="bentArrow">
                <a:avLst>
                  <a:gd name="adj1" fmla="val 25000"/>
                  <a:gd name="adj2" fmla="val 25198"/>
                  <a:gd name="adj3" fmla="val 32511"/>
                  <a:gd name="adj4" fmla="val 43750"/>
                </a:avLst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8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ent Arrow 9"/>
              <p:cNvSpPr/>
              <p:nvPr/>
            </p:nvSpPr>
            <p:spPr>
              <a:xfrm rot="16200000" flipH="1">
                <a:off x="4259780" y="1826659"/>
                <a:ext cx="498764" cy="2569354"/>
              </a:xfrm>
              <a:prstGeom prst="bentArrow">
                <a:avLst>
                  <a:gd name="adj1" fmla="val 25000"/>
                  <a:gd name="adj2" fmla="val 25198"/>
                  <a:gd name="adj3" fmla="val 32511"/>
                  <a:gd name="adj4" fmla="val 43750"/>
                </a:avLst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8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64427" y="3792187"/>
              <a:ext cx="2579584" cy="723542"/>
              <a:chOff x="2161310" y="3786729"/>
              <a:chExt cx="2579584" cy="72354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161310" y="3826313"/>
                <a:ext cx="2327563" cy="676894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8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68188" y="3786729"/>
                <a:ext cx="2472706" cy="723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ভাজক টিস্যু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828478" y="3780038"/>
              <a:ext cx="2579584" cy="1400715"/>
              <a:chOff x="2161310" y="3786729"/>
              <a:chExt cx="2579584" cy="140071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161310" y="3826313"/>
                <a:ext cx="2327563" cy="676894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8188" y="3786729"/>
                <a:ext cx="2472706" cy="1400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স্থায়ী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টিস্যু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93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49" y="3669015"/>
            <a:ext cx="2306090" cy="178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66" y="3658162"/>
            <a:ext cx="2314918" cy="1797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7915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9876" y="563062"/>
            <a:ext cx="2310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74" y="1332503"/>
            <a:ext cx="5557652" cy="3012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8304" y="4481010"/>
            <a:ext cx="9451793" cy="108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দেহে যেসব টিস্যুর কোষের বিভাজন ক্ষমতা রয়েছে সেগুলোকে ভাজক টিস্যু বলে ভাজক টিস্যু উদ্ভিদের বর্ধনশীল অঙ্গে অবস্থান করে।</a:t>
            </a:r>
            <a:endParaRPr lang="en-US" sz="160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43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427</Words>
  <Application>Microsoft Office PowerPoint</Application>
  <PresentationFormat>Custom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103</cp:revision>
  <dcterms:created xsi:type="dcterms:W3CDTF">2020-08-24T16:21:23Z</dcterms:created>
  <dcterms:modified xsi:type="dcterms:W3CDTF">2020-09-02T04:57:12Z</dcterms:modified>
</cp:coreProperties>
</file>