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76" r:id="rId12"/>
    <p:sldId id="277" r:id="rId13"/>
    <p:sldId id="268" r:id="rId14"/>
    <p:sldId id="272" r:id="rId15"/>
    <p:sldId id="271" r:id="rId16"/>
    <p:sldId id="270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43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Susmita\Desktop\New fold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4102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133600" y="381000"/>
            <a:ext cx="47788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 Class for HSC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B0A4D6-E189-4D05-9D38-EC805D473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1" y="0"/>
            <a:ext cx="45767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E3BC60-93D8-40CE-97E2-80F0381C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38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ক্রায়োসার্জারিতে আই সি টি’র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ryo-MRI-probe-P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3733800" cy="4152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867400"/>
            <a:ext cx="3142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cryo</a:t>
            </a:r>
            <a:r>
              <a:rPr lang="en-US" sz="3600" dirty="0" smtClean="0"/>
              <a:t>-MRI-probe</a:t>
            </a:r>
            <a:endParaRPr lang="en-US" dirty="0"/>
          </a:p>
        </p:txBody>
      </p:sp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24000"/>
            <a:ext cx="3505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38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ক্রায়োসার্জারিতে আই সি টি’র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rtable-cryolipolysis-fat-freezing-mac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340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portable-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cryolipolysis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-fat-freezing-machine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3505200" cy="35827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0" y="52578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portable-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cryo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gun vet Liquid Nitrogen spray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38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ক্রায়োসার্জারিতে আই সি টি’র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3362325" cy="3810001"/>
          </a:xfrm>
          <a:prstGeom prst="rect">
            <a:avLst/>
          </a:prstGeom>
        </p:spPr>
      </p:pic>
      <p:pic>
        <p:nvPicPr>
          <p:cNvPr id="9" name="Picture 8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2562225" cy="1781175"/>
          </a:xfrm>
          <a:prstGeom prst="rect">
            <a:avLst/>
          </a:prstGeom>
        </p:spPr>
      </p:pic>
      <p:pic>
        <p:nvPicPr>
          <p:cNvPr id="11" name="Picture 10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14801"/>
            <a:ext cx="3048000" cy="1904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5410200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Cryo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Cautery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Silencer gun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60915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Cryo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Spainless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32766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Metrum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Cryo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-t Elephant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004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bsaefiling.fincen.treas.gov/images/individ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057400"/>
            <a:ext cx="289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956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চিকিৎসায় ক্রায়োসার্জারির প্রয়োগ ব্যাখ্যা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কর।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C:\Users\Susmita\Desktop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343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ক্রায়োসার্জারিতে আই সি টি’র ব্যবহার লিখ।</a:t>
            </a:r>
            <a:endParaRPr lang="bn-IN" sz="28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Startup Team Stock Vectors, Images &amp; Vector Art | Shutterstock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1892498" y="2947439"/>
            <a:ext cx="5041702" cy="330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4951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কি কি শিখলাম---------- </a:t>
            </a:r>
            <a:r>
              <a:rPr lang="pt-BR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52800" y="3810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r>
              <a:rPr lang="pt-BR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2743200"/>
            <a:ext cx="350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ক্রায়োপ্রোব কি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MRI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  </a:t>
            </a: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valuation-cartoon-business-idea-concept-47223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434723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51093"/>
            <a:ext cx="3200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ক্রায়োসার্জারির ব্যবহার লিখ।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Picture Of Beautiful Village House With Garden Stock Photo, Picture And  Royalty Free Image. Image 4219897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05274"/>
            <a:ext cx="4953000" cy="41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-background-with-floral-decoration_52683-21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443037"/>
            <a:ext cx="596265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143000"/>
            <a:ext cx="1752600" cy="5334000"/>
            <a:chOff x="685800" y="609600"/>
            <a:chExt cx="1752600" cy="5334000"/>
          </a:xfrm>
          <a:solidFill>
            <a:srgbClr val="00B050"/>
          </a:solidFill>
        </p:grpSpPr>
        <p:sp>
          <p:nvSpPr>
            <p:cNvPr id="4" name="Rectangle 3"/>
            <p:cNvSpPr/>
            <p:nvPr/>
          </p:nvSpPr>
          <p:spPr>
            <a:xfrm>
              <a:off x="685800" y="24384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 ঘোষনা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5240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পরিচিতি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609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শুভেচ্ছা বিনিময়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3528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2672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প্রথম কাজ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181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 আলোচনা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143000"/>
            <a:ext cx="1752600" cy="5334000"/>
            <a:chOff x="6858000" y="609600"/>
            <a:chExt cx="1752600" cy="5334000"/>
          </a:xfrm>
          <a:solidFill>
            <a:srgbClr val="00B050"/>
          </a:solidFill>
        </p:grpSpPr>
        <p:sp>
          <p:nvSpPr>
            <p:cNvPr id="10" name="Rectangle 9"/>
            <p:cNvSpPr/>
            <p:nvPr/>
          </p:nvSpPr>
          <p:spPr>
            <a:xfrm>
              <a:off x="6858000" y="609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5240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4384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দলীয় কাজ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42672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181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ধন্যবাদ  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43200" y="76200"/>
            <a:ext cx="3657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সূচিপত্র  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usmita\Desktop\New folder\2.0_whatis_vegusnerv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8861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24400" y="1219200"/>
            <a:ext cx="4114800" cy="4832092"/>
            <a:chOff x="4724400" y="1219200"/>
            <a:chExt cx="4114800" cy="4832092"/>
          </a:xfrm>
        </p:grpSpPr>
        <p:sp>
          <p:nvSpPr>
            <p:cNvPr id="23" name="Rectangle 22"/>
            <p:cNvSpPr/>
            <p:nvPr/>
          </p:nvSpPr>
          <p:spPr>
            <a:xfrm>
              <a:off x="5562600" y="1295400"/>
              <a:ext cx="2048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219200"/>
              <a:ext cx="4114800" cy="4832092"/>
            </a:xfrm>
            <a:prstGeom prst="rect">
              <a:avLst/>
            </a:prstGeom>
            <a:ln w="38100">
              <a:solidFill>
                <a:srgbClr val="4E123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শ্রেণীঃ একাদশ-দ্বাদশ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 </a:t>
              </a:r>
              <a:endPara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 </a:t>
              </a:r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ও বাংলাদেশ প্রেক্ষিত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Picture 24" descr="ict book question – opticsprintsnsigns"/>
            <p:cNvPicPr/>
            <p:nvPr/>
          </p:nvPicPr>
          <p:blipFill>
            <a:blip r:embed="rId2"/>
            <a:srcRect r="50000" b="-128"/>
            <a:stretch>
              <a:fillRect/>
            </a:stretch>
          </p:blipFill>
          <p:spPr bwMode="auto">
            <a:xfrm>
              <a:off x="6172200" y="1981200"/>
              <a:ext cx="1295400" cy="19812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26" name="Rectangle 25"/>
          <p:cNvSpPr/>
          <p:nvPr/>
        </p:nvSpPr>
        <p:spPr>
          <a:xfrm>
            <a:off x="3869393" y="228600"/>
            <a:ext cx="1540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4E123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157" y="1219200"/>
            <a:ext cx="4343400" cy="4876800"/>
            <a:chOff x="192157" y="1219200"/>
            <a:chExt cx="4343400" cy="4876800"/>
          </a:xfrm>
        </p:grpSpPr>
        <p:grpSp>
          <p:nvGrpSpPr>
            <p:cNvPr id="19" name="Group 22"/>
            <p:cNvGrpSpPr/>
            <p:nvPr/>
          </p:nvGrpSpPr>
          <p:grpSpPr>
            <a:xfrm>
              <a:off x="192157" y="1219200"/>
              <a:ext cx="4343400" cy="4876800"/>
              <a:chOff x="192157" y="1219200"/>
              <a:chExt cx="4343400" cy="4876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2157" y="1219200"/>
                <a:ext cx="4343400" cy="4876800"/>
              </a:xfrm>
              <a:prstGeom prst="rect">
                <a:avLst/>
              </a:prstGeom>
              <a:noFill/>
              <a:ln w="28575" cap="flat" cmpd="sng" algn="ctr">
                <a:solidFill>
                  <a:srgbClr val="4E123E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n-I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400" kern="0" dirty="0" smtClean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000" b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4000" b="1" kern="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সুস্‌মিতা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রায়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প্রভাষক,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তথ্য ও যোগাযোগ প্রযুক্তি</a:t>
                </a: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চিরিরবন্দর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সরকারি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কলেজ,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দিনাজপুর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7476" y="1219200"/>
                <a:ext cx="2457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49" name="Picture 1" descr="E:\MULTIMIDIA CONTENT\Complete Presetatio for Teacher.gov.bd\Susmita photos pp\Susmita (10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828800"/>
              <a:ext cx="1634408" cy="1924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BANDWIDTH OF SIGNAL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Susmita\Desktop\New folder\New-Projec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2819400" cy="2209800"/>
          </a:xfrm>
          <a:prstGeom prst="rect">
            <a:avLst/>
          </a:prstGeom>
          <a:noFill/>
        </p:spPr>
      </p:pic>
      <p:pic>
        <p:nvPicPr>
          <p:cNvPr id="2051" name="Picture 3" descr="C:\Users\Susmita\Desktop\New folder\download.jpg"/>
          <p:cNvPicPr>
            <a:picLocks noChangeAspect="1" noChangeArrowheads="1"/>
          </p:cNvPicPr>
          <p:nvPr/>
        </p:nvPicPr>
        <p:blipFill>
          <a:blip r:embed="rId3"/>
          <a:srcRect l="45001"/>
          <a:stretch>
            <a:fillRect/>
          </a:stretch>
        </p:blipFill>
        <p:spPr bwMode="auto">
          <a:xfrm>
            <a:off x="381000" y="914400"/>
            <a:ext cx="2819400" cy="2209800"/>
          </a:xfrm>
          <a:prstGeom prst="rect">
            <a:avLst/>
          </a:prstGeom>
          <a:noFill/>
        </p:spPr>
      </p:pic>
      <p:pic>
        <p:nvPicPr>
          <p:cNvPr id="2052" name="Picture 4" descr="C:\Users\Susmita\Desktop\New folder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4267200"/>
            <a:ext cx="2857500" cy="2209800"/>
          </a:xfrm>
          <a:prstGeom prst="rect">
            <a:avLst/>
          </a:prstGeom>
          <a:noFill/>
        </p:spPr>
      </p:pic>
      <p:pic>
        <p:nvPicPr>
          <p:cNvPr id="2053" name="Picture 5" descr="C:\Users\Susmita\Desktop\New folder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914400"/>
            <a:ext cx="2819400" cy="2158583"/>
          </a:xfrm>
          <a:prstGeom prst="rect">
            <a:avLst/>
          </a:prstGeom>
          <a:noFill/>
        </p:spPr>
      </p:pic>
      <p:pic>
        <p:nvPicPr>
          <p:cNvPr id="12" name="Picture 2" descr="C:\Users\Susmita\Desktop\New folder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828800"/>
            <a:ext cx="2667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363" y="228600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ক্রায়োসার্জারি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80564"/>
            <a:ext cx="1806235" cy="36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smita\Desktop\New folder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76525"/>
            <a:ext cx="59436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49257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ক্রায়োসার্জারি কি তা ব্যাখ্যা করতে পারবে; </a:t>
            </a:r>
            <a:endParaRPr lang="bn-IN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চিকিৎসায় ক্রায়োসার্জারির প্রয়োগ ব্যাখ্যা করতে পারবে। 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usmita\Desktop\New folder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400466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30314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ক্রায়োসার্জারি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05740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ক্রায়োসার্জারি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 এমন একটি চিকিৎসা পদ্ধতি যার মাধ্যমে অত্যন্ত নিম্ন তাপমাত্রায় শরীরের অস্বাভাবিক বা রোগাক্রান্ত কোষগুলোকে ধ্বংস করা যায়।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ক্রায়োসার্জারি⚫ CryoSurgery⚫HSC ICT Tutorial by Systech Publication⚫Bangla 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495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58674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ক্রায়োসার্জারির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রক্তপাতহীন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Susmita\Desktop\New folder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768527" cy="4267200"/>
          </a:xfrm>
          <a:prstGeom prst="rect">
            <a:avLst/>
          </a:prstGeom>
          <a:noFill/>
        </p:spPr>
      </p:pic>
      <p:pic>
        <p:nvPicPr>
          <p:cNvPr id="13313" name="Picture 1" descr="C:\Users\Susmita\Desktop\New folder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413388" cy="4267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0" y="28271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চিকিৎসায় ক্রায়োসার্জারির প্রয়োগ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13031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চিকিৎসায় ক্রায়োসার্জারির প্রয়োগ  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8675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524000" y="54102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একটি ভিডিও দেখি-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211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Susmita</dc:creator>
  <cp:lastModifiedBy>Susmita</cp:lastModifiedBy>
  <cp:revision>88</cp:revision>
  <dcterms:created xsi:type="dcterms:W3CDTF">2006-08-16T00:00:00Z</dcterms:created>
  <dcterms:modified xsi:type="dcterms:W3CDTF">2020-09-19T19:47:43Z</dcterms:modified>
</cp:coreProperties>
</file>