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7" r:id="rId2"/>
    <p:sldId id="278" r:id="rId3"/>
    <p:sldId id="258" r:id="rId4"/>
    <p:sldId id="299" r:id="rId5"/>
    <p:sldId id="259" r:id="rId6"/>
    <p:sldId id="260" r:id="rId7"/>
    <p:sldId id="262" r:id="rId8"/>
    <p:sldId id="283" r:id="rId9"/>
    <p:sldId id="297" r:id="rId10"/>
    <p:sldId id="298" r:id="rId11"/>
    <p:sldId id="302" r:id="rId12"/>
    <p:sldId id="282" r:id="rId13"/>
    <p:sldId id="293" r:id="rId14"/>
    <p:sldId id="300" r:id="rId15"/>
    <p:sldId id="301" r:id="rId16"/>
    <p:sldId id="303" r:id="rId17"/>
    <p:sldId id="281" r:id="rId18"/>
    <p:sldId id="273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9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323671"/>
            <a:ext cx="6553200" cy="120032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و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1"/>
            <a:ext cx="65532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1" y="1755140"/>
            <a:ext cx="7848600" cy="3502660"/>
          </a:xfrm>
          <a:prstGeom prst="roundRect">
            <a:avLst>
              <a:gd name="adj" fmla="val 15378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dirty="0" smtClean="0">
                <a:ln w="0"/>
                <a:solidFill>
                  <a:srgbClr val="FF0000"/>
                </a:solidFill>
                <a:latin typeface="Arial"/>
                <a:cs typeface="Arial"/>
              </a:rPr>
              <a:t>٢. قال صاحب شذا العرف:</a:t>
            </a:r>
          </a:p>
          <a:p>
            <a:pPr algn="r"/>
            <a:r>
              <a:rPr lang="ar-SA" sz="36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هو تغيير حرف العلة للتخفيف بقلبه او اسكانه او حذفه- </a:t>
            </a:r>
            <a:endParaRPr lang="ar-SA" sz="36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774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09601" y="1755140"/>
            <a:ext cx="8077200" cy="395986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٣. قال صاحب قواعد اللغة العربية:</a:t>
            </a:r>
          </a:p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هو تغيير حرف العلة للتخفيف بقلبه او اسكانه أو بقله او حذفه-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0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1638300"/>
            <a:ext cx="4648200" cy="800100"/>
          </a:xfrm>
          <a:prstGeom prst="roundRect">
            <a:avLst>
              <a:gd name="adj" fmla="val 15378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الاعلال هى ثلاثة اقسام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711" y="762000"/>
            <a:ext cx="6367490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000" b="1" dirty="0" smtClean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اقسام الاعلال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2972097"/>
            <a:ext cx="30480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بالتسكين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48600" y="2967017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4038599"/>
            <a:ext cx="30480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بالحذف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4038599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5051522"/>
            <a:ext cx="30480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بالقلب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600" y="5051522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2941320"/>
            <a:ext cx="37338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4038598"/>
            <a:ext cx="37338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বিলোপ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5097959"/>
            <a:ext cx="37338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4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94253" y="1828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هو حذف حركة حرف العلة ثم نقل حركته الى الحرف الصحيح الساكن قبله- </a:t>
            </a:r>
            <a:endParaRPr lang="ar-SA" sz="40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4893" y="380492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সাকিন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তার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হরকতকে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পূর্বের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সহীহ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সাকিন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স্থানান্তর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 بالتسكين</a:t>
            </a:r>
            <a:r>
              <a:rPr lang="en-US" sz="32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602713"/>
            <a:ext cx="48006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اعلال بالتسكين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533400"/>
            <a:ext cx="84836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41672" y="5715000"/>
            <a:ext cx="6530728" cy="6858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দাহরণ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يَبْيعُ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ى 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সাকিন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يَبِيْعُ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89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94253" y="1828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تعريف اعلال بالحذف: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هو حذف حرف العلة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4893" y="3804920"/>
            <a:ext cx="8662171" cy="114808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বিলোপ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 بالحذف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625436"/>
            <a:ext cx="4800600" cy="76944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تعريف اعلال بالحذف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605116"/>
            <a:ext cx="84836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4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17404" y="5245100"/>
            <a:ext cx="7097148" cy="685800"/>
          </a:xfrm>
          <a:prstGeom prst="roundRect">
            <a:avLst>
              <a:gd name="adj" fmla="val 15378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দাহরণ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يَوْعدُ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واو 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বিলোপ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يَعدُ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36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57436" y="1752600"/>
            <a:ext cx="6617084" cy="1219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هو تبديل حرف العلة بحرف العلة اخر-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4893" y="35052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অন্য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ইল্লত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পরিবর্তন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اعلال بالقلب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602713"/>
            <a:ext cx="48006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اعلال بالقلب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597336"/>
            <a:ext cx="84836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4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4252" y="5638800"/>
            <a:ext cx="8662171" cy="9144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দাহরণ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قَوَلَ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واو 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ইল্লতকে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আলিফ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قال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59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295900" y="1562100"/>
            <a:ext cx="3526289" cy="685800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مثال الاعلال بالقلب:</a:t>
            </a:r>
            <a:endParaRPr lang="ar-SA" sz="40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9080" y="2438400"/>
            <a:ext cx="8662171" cy="3810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 rtl="1"/>
            <a:r>
              <a:rPr lang="ar-SA" sz="36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١. قلب الالف :</a:t>
            </a:r>
          </a:p>
          <a:p>
            <a:pPr algn="r" rtl="1"/>
            <a:r>
              <a:rPr lang="ar-SA" sz="36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    مثل- دعا- رمى- ترد الى اصلها : دعو- رمى-</a:t>
            </a:r>
          </a:p>
          <a:p>
            <a:pPr algn="r" rtl="1"/>
            <a:r>
              <a:rPr lang="ar-SA" sz="32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٢. قلب الواو ياء :</a:t>
            </a:r>
          </a:p>
          <a:p>
            <a:pPr algn="r" rtl="1"/>
            <a:r>
              <a:rPr lang="ar-SA" sz="32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   مثل- ميزان- </a:t>
            </a:r>
            <a:r>
              <a:rPr lang="ar-SA" sz="32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ميقات- ترد الى اصلها :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موزان- موقات- </a:t>
            </a:r>
          </a:p>
          <a:p>
            <a:pPr algn="r" rtl="1"/>
            <a:r>
              <a:rPr lang="ar-SA" sz="32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٣. قلب الياء واوا :</a:t>
            </a:r>
          </a:p>
          <a:p>
            <a:pPr algn="r" rtl="1"/>
            <a:r>
              <a:rPr lang="ar-SA" sz="320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  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مثل- ميقن- </a:t>
            </a:r>
            <a:r>
              <a:rPr lang="ar-SA" sz="32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ترد الى اصلها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:موقن-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5037" y="457200"/>
            <a:ext cx="48006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اعلال بالقلب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104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1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131972" y="381000"/>
            <a:ext cx="5108656" cy="838200"/>
          </a:xfrm>
          <a:prstGeom prst="roundRect">
            <a:avLst>
              <a:gd name="adj" fmla="val 15378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العمل المنفرد 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76600" y="1600200"/>
            <a:ext cx="5257800" cy="646331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ما هى اعلال بالتسكين؟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98700" y="3352800"/>
            <a:ext cx="5715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latin typeface="NikoshBAN" pitchFamily="2" charset="0"/>
                <a:cs typeface="NikoshBAN" pitchFamily="2" charset="0"/>
              </a:rPr>
              <a:t>ما هى </a:t>
            </a:r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اعلال بالحذف؟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08100" y="4953000"/>
            <a:ext cx="6172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>
                <a:latin typeface="NikoshBAN" pitchFamily="2" charset="0"/>
                <a:cs typeface="NikoshBAN" pitchFamily="2" charset="0"/>
              </a:rPr>
              <a:t>ما </a:t>
            </a:r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هى </a:t>
            </a:r>
            <a:r>
              <a:rPr lang="ar-SA" sz="3600" b="1" dirty="0">
                <a:latin typeface="NikoshBAN" pitchFamily="2" charset="0"/>
                <a:cs typeface="NikoshBAN" pitchFamily="2" charset="0"/>
              </a:rPr>
              <a:t>اعلال </a:t>
            </a:r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بالقلب؟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2384285"/>
            <a:ext cx="5257800" cy="646331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هى التسكين حرف العلة للتخفيف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4064000"/>
            <a:ext cx="5715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هى حذف حرف العلة للتخفيف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5660093"/>
            <a:ext cx="6172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NikoshBAN" pitchFamily="2" charset="0"/>
                <a:cs typeface="NikoshBAN" pitchFamily="2" charset="0"/>
              </a:rPr>
              <a:t>هى القلب حرف العلة للتخفيف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9" grpId="0" animBg="1"/>
      <p:bldP spid="31" grpId="0" animBg="1"/>
      <p:bldP spid="33" grpId="0" animBg="1"/>
      <p:bldP spid="10" grpId="0" animBg="1"/>
      <p:bldP spid="11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533400"/>
            <a:ext cx="6096000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العمل الاجتماعية- 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752600"/>
            <a:ext cx="7391400" cy="4038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Arial" pitchFamily="34" charset="0"/>
                <a:cs typeface="Arial" pitchFamily="34" charset="0"/>
              </a:rPr>
              <a:t>اكتب خمسة امثال لكل قسم من اقسام الاعلال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1200" y="1143000"/>
            <a:ext cx="52578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373469"/>
            <a:ext cx="773182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ما هى اعلال بالقلب؟ اكتب خمسة امثال للاعلال بالقلب-</a:t>
            </a:r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070100"/>
            <a:ext cx="6781800" cy="323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46620"/>
            <a:ext cx="5723616" cy="769441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latin typeface="NikoshBAN" pitchFamily="2" charset="0"/>
                <a:cs typeface="NikoshBAN" pitchFamily="2" charset="0"/>
              </a:rPr>
              <a:t>تعريف المعلم</a:t>
            </a:r>
            <a:r>
              <a:rPr lang="ar-SA" sz="4400" b="1" dirty="0" smtClean="0">
                <a:latin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1305074"/>
            <a:ext cx="7924800" cy="45623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محمد انعام الحق</a:t>
            </a:r>
          </a:p>
          <a:p>
            <a:pPr algn="r" rtl="1"/>
            <a:r>
              <a:rPr lang="ar-SA" sz="4000" b="1" dirty="0" smtClean="0">
                <a:latin typeface="NikoshBAN" pitchFamily="2" charset="0"/>
                <a:cs typeface="NikoshBAN" pitchFamily="2" charset="0"/>
              </a:rPr>
              <a:t>المحاضر للعرب</a:t>
            </a:r>
          </a:p>
          <a:p>
            <a:pPr algn="r" rtl="1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شارى فانسانى حسينية فاضل مدرسة- مطلب عطر- ساند فور-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lang="ar-SA" sz="2800" b="1" dirty="0" smtClean="0">
                <a:latin typeface="NikoshBAN" pitchFamily="2" charset="0"/>
                <a:cs typeface="NikoshBAN" pitchFamily="2" charset="0"/>
              </a:rPr>
              <a:t>الجوال: 01817511165</a:t>
            </a:r>
          </a:p>
          <a:p>
            <a:pPr algn="r" rtl="1"/>
            <a:r>
              <a:rPr lang="ar-SA" sz="2800" b="1" dirty="0" smtClean="0">
                <a:latin typeface="Arial"/>
                <a:cs typeface="Arial"/>
              </a:rPr>
              <a:t>التاريخ:</a:t>
            </a:r>
            <a:r>
              <a:rPr lang="en-US" sz="2800" b="1" dirty="0" smtClean="0">
                <a:latin typeface="Arial"/>
                <a:cs typeface="Arial"/>
              </a:rPr>
              <a:t>18</a:t>
            </a:r>
            <a:r>
              <a:rPr lang="ar-SA" sz="2800" b="1" dirty="0" smtClean="0">
                <a:latin typeface="Arial"/>
                <a:cs typeface="Arial"/>
              </a:rPr>
              <a:t>-</a:t>
            </a:r>
            <a:r>
              <a:rPr lang="en-US" sz="2800" b="1" dirty="0" smtClean="0">
                <a:latin typeface="Arial"/>
                <a:cs typeface="Arial"/>
              </a:rPr>
              <a:t>09</a:t>
            </a:r>
            <a:r>
              <a:rPr lang="ar-SA" sz="2800" b="1" dirty="0" smtClean="0">
                <a:latin typeface="Arial"/>
                <a:cs typeface="Arial"/>
              </a:rPr>
              <a:t>-2020</a:t>
            </a:r>
            <a:endParaRPr lang="ar-SA" sz="2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6800" y="1343174"/>
            <a:ext cx="1585913" cy="1781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59" y="3352800"/>
            <a:ext cx="4983481" cy="178510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endParaRPr lang="en-US" sz="1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90800" y="685800"/>
            <a:ext cx="38862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latin typeface="NikoshBAN" pitchFamily="2" charset="0"/>
                <a:cs typeface="NikoshBAN" pitchFamily="2" charset="0"/>
              </a:rPr>
              <a:t>تعريف الدرس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14400" y="1828800"/>
            <a:ext cx="7619999" cy="39624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الصف: </a:t>
            </a:r>
            <a:r>
              <a:rPr lang="ar-SA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العاشرللداخل-</a:t>
            </a:r>
            <a:endParaRPr lang="bn-IN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الموضوع:  قواعداللغة العربية-</a:t>
            </a:r>
          </a:p>
          <a:p>
            <a:pPr algn="ctr"/>
            <a:r>
              <a:rPr lang="ar-SA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الدرس: </a:t>
            </a:r>
            <a:r>
              <a:rPr lang="ar-SA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الخامس</a:t>
            </a:r>
            <a:endParaRPr lang="bn-IN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4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الوقت:</a:t>
            </a:r>
            <a:r>
              <a:rPr lang="ar-SA" sz="40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22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316217"/>
            <a:ext cx="7772400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التصور و قولوا  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7772400" cy="484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239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80010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8560" y="3276600"/>
            <a:ext cx="6588947" cy="2215991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1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اعلال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1752600" y="457200"/>
            <a:ext cx="5791200" cy="18288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اعلان الدرس</a:t>
            </a:r>
            <a:endParaRPr lang="en-US" sz="4800" b="1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0"/>
            <a:ext cx="776069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 flipH="1">
            <a:off x="6085780" y="3677773"/>
            <a:ext cx="2753420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635514"/>
            <a:ext cx="5105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اقسام </a:t>
            </a: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الاعلال-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81199" y="771198"/>
            <a:ext cx="5181601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تنافع الدرس ......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6019800" y="2356974"/>
            <a:ext cx="2524820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340114"/>
            <a:ext cx="5105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تعريف </a:t>
            </a: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الاعلال-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 flipH="1">
            <a:off x="6049563" y="4899455"/>
            <a:ext cx="2713437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4854714"/>
            <a:ext cx="5105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</a:t>
            </a: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مثال الاعلال-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1755140"/>
            <a:ext cx="8199891" cy="373126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معنى الاعلال لغة:</a:t>
            </a:r>
          </a:p>
          <a:p>
            <a:pPr algn="r"/>
            <a:r>
              <a:rPr lang="ar-SA" sz="40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6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الاعلال هو مصدر من باب الافعال- </a:t>
            </a:r>
          </a:p>
          <a:p>
            <a:pPr algn="r"/>
            <a:r>
              <a:rPr lang="ar-SA" sz="36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6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معناه:الامراض- </a:t>
            </a:r>
            <a:endParaRPr lang="ar-SA" sz="4000" b="1" dirty="0" smtClean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0900" y="722243"/>
            <a:ext cx="4292986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latin typeface="NikoshBAN" pitchFamily="2" charset="0"/>
                <a:cs typeface="NikoshBAN" pitchFamily="2" charset="0"/>
              </a:rPr>
              <a:t>معنى الاعلال لغة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948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1" y="1755140"/>
            <a:ext cx="7848600" cy="380746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dirty="0" smtClean="0">
                <a:ln w="0"/>
                <a:solidFill>
                  <a:srgbClr val="FF0000"/>
                </a:solidFill>
                <a:latin typeface="Arial"/>
                <a:cs typeface="Arial"/>
              </a:rPr>
              <a:t>١ - قال صاحب مبادئ العربية:</a:t>
            </a:r>
          </a:p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هو حذف احرف العلة أو قلبها أو تسكينها للتخفيف-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673387"/>
            <a:ext cx="46482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latin typeface="NikoshBAN" pitchFamily="2" charset="0"/>
                <a:cs typeface="NikoshBAN" pitchFamily="2" charset="0"/>
              </a:rPr>
              <a:t>تعريف الاعلال اصطلاحا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938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1211</TotalTime>
  <Words>428</Words>
  <Application>Microsoft Office PowerPoint</Application>
  <PresentationFormat>On-screen Show (4:3)</PresentationFormat>
  <Paragraphs>108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ASUS</cp:lastModifiedBy>
  <cp:revision>322</cp:revision>
  <dcterms:created xsi:type="dcterms:W3CDTF">2015-05-23T05:54:04Z</dcterms:created>
  <dcterms:modified xsi:type="dcterms:W3CDTF">2020-08-06T11:57:33Z</dcterms:modified>
</cp:coreProperties>
</file>