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5" r:id="rId3"/>
    <p:sldId id="258" r:id="rId4"/>
    <p:sldId id="257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7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SUS" initials="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46" autoAdjust="0"/>
    <p:restoredTop sz="94660"/>
  </p:normalViewPr>
  <p:slideViewPr>
    <p:cSldViewPr>
      <p:cViewPr>
        <p:scale>
          <a:sx n="75" d="100"/>
          <a:sy n="75" d="100"/>
        </p:scale>
        <p:origin x="-58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09-20T19:50:34.838" idx="1">
    <p:pos x="4600" y="816"/>
    <p:text/>
  </p:cm>
  <p:cm authorId="0" dt="2020-09-20T19:50:40.031" idx="2">
    <p:pos x="4696" y="912"/>
    <p:text/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46792C-FA09-4633-8808-B6FBE97FE4A0}" type="doc">
      <dgm:prSet loTypeId="urn:microsoft.com/office/officeart/2008/layout/RadialCluster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FE8FF2E-29B3-49A5-8290-F0D16A033E89}">
      <dgm:prSet phldrT="[Text]"/>
      <dgm:spPr/>
      <dgm:t>
        <a:bodyPr/>
        <a:lstStyle/>
        <a:p>
          <a:r>
            <a:rPr lang="ar-AE" dirty="0" smtClean="0">
              <a:latin typeface="NikoshBAN" pitchFamily="2" charset="0"/>
            </a:rPr>
            <a:t>الضحك</a:t>
          </a:r>
          <a:endParaRPr lang="en-US" dirty="0"/>
        </a:p>
      </dgm:t>
    </dgm:pt>
    <dgm:pt modelId="{2BE95353-4571-45BB-99FB-EB55425243DD}" type="parTrans" cxnId="{79FF38C1-FEBA-4DE2-A4E5-0670BE94CD0D}">
      <dgm:prSet/>
      <dgm:spPr/>
      <dgm:t>
        <a:bodyPr/>
        <a:lstStyle/>
        <a:p>
          <a:endParaRPr lang="en-US"/>
        </a:p>
      </dgm:t>
    </dgm:pt>
    <dgm:pt modelId="{822DA429-34DB-4D7F-A7FF-D17904B02503}" type="sibTrans" cxnId="{79FF38C1-FEBA-4DE2-A4E5-0670BE94CD0D}">
      <dgm:prSet/>
      <dgm:spPr/>
      <dgm:t>
        <a:bodyPr/>
        <a:lstStyle/>
        <a:p>
          <a:endParaRPr lang="en-US"/>
        </a:p>
      </dgm:t>
    </dgm:pt>
    <dgm:pt modelId="{C1FE07D4-7BAE-4CF9-BC6B-49C5663E5811}">
      <dgm:prSet phldrT="[Text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ar-AE" smtClean="0">
              <a:latin typeface="NikoshBAN" pitchFamily="2" charset="0"/>
            </a:rPr>
            <a:t>الضحك</a:t>
          </a:r>
          <a:endParaRPr lang="en-US" dirty="0"/>
        </a:p>
      </dgm:t>
    </dgm:pt>
    <dgm:pt modelId="{219A1EEA-1DCE-4A58-B2D9-20083F63E151}" type="parTrans" cxnId="{F99713A5-2DB2-425F-A266-9DC343C6AF81}">
      <dgm:prSet/>
      <dgm:spPr/>
      <dgm:t>
        <a:bodyPr/>
        <a:lstStyle/>
        <a:p>
          <a:endParaRPr lang="en-US"/>
        </a:p>
      </dgm:t>
    </dgm:pt>
    <dgm:pt modelId="{FAF9D388-DA57-46C1-8A10-55234E464CCB}" type="sibTrans" cxnId="{F99713A5-2DB2-425F-A266-9DC343C6AF81}">
      <dgm:prSet/>
      <dgm:spPr/>
      <dgm:t>
        <a:bodyPr/>
        <a:lstStyle/>
        <a:p>
          <a:endParaRPr lang="en-US"/>
        </a:p>
      </dgm:t>
    </dgm:pt>
    <dgm:pt modelId="{463F7529-65A0-4540-BE94-C6BFCFE61128}">
      <dgm:prSet phldrT="[Text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ar-AE" smtClean="0">
              <a:latin typeface="NikoshBAN" pitchFamily="2" charset="0"/>
            </a:rPr>
            <a:t>التبسم</a:t>
          </a:r>
          <a:endParaRPr lang="en-US" dirty="0"/>
        </a:p>
      </dgm:t>
    </dgm:pt>
    <dgm:pt modelId="{F85BF37A-E294-49B2-A1D0-A9BA15C2538B}" type="parTrans" cxnId="{A540F77D-097A-418F-B417-04DC303FEF82}">
      <dgm:prSet/>
      <dgm:spPr/>
      <dgm:t>
        <a:bodyPr/>
        <a:lstStyle/>
        <a:p>
          <a:endParaRPr lang="en-US"/>
        </a:p>
      </dgm:t>
    </dgm:pt>
    <dgm:pt modelId="{79088466-F1DF-4CD6-AA73-C9D9CE4702D0}" type="sibTrans" cxnId="{A540F77D-097A-418F-B417-04DC303FEF82}">
      <dgm:prSet/>
      <dgm:spPr/>
      <dgm:t>
        <a:bodyPr/>
        <a:lstStyle/>
        <a:p>
          <a:endParaRPr lang="en-US"/>
        </a:p>
      </dgm:t>
    </dgm:pt>
    <dgm:pt modelId="{968F387B-F3D1-4B5A-B64D-17491E2DDFD0}">
      <dgm:prSet phldrT="[Text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ar-AE" dirty="0" smtClean="0">
              <a:latin typeface="NikoshBAN" pitchFamily="2" charset="0"/>
            </a:rPr>
            <a:t>القهقهة</a:t>
          </a:r>
          <a:endParaRPr lang="en-US" dirty="0"/>
        </a:p>
      </dgm:t>
    </dgm:pt>
    <dgm:pt modelId="{30A80EE3-1D4B-45C6-98EB-A6EE1E134CA8}" type="parTrans" cxnId="{D9658DC7-6564-4D21-9E6B-9171CE54E235}">
      <dgm:prSet/>
      <dgm:spPr/>
      <dgm:t>
        <a:bodyPr/>
        <a:lstStyle/>
        <a:p>
          <a:endParaRPr lang="en-US"/>
        </a:p>
      </dgm:t>
    </dgm:pt>
    <dgm:pt modelId="{E765FF0E-25DC-46DA-B24F-53B989AB4A6A}" type="sibTrans" cxnId="{D9658DC7-6564-4D21-9E6B-9171CE54E235}">
      <dgm:prSet/>
      <dgm:spPr/>
      <dgm:t>
        <a:bodyPr/>
        <a:lstStyle/>
        <a:p>
          <a:endParaRPr lang="en-US"/>
        </a:p>
      </dgm:t>
    </dgm:pt>
    <dgm:pt modelId="{68BD3DEA-772B-4C3F-9B3C-DB28EA55B4A9}" type="pres">
      <dgm:prSet presAssocID="{5246792C-FA09-4633-8808-B6FBE97FE4A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C5BE7F5-831C-40A7-A9FE-39AD49BB32FE}" type="pres">
      <dgm:prSet presAssocID="{3FE8FF2E-29B3-49A5-8290-F0D16A033E89}" presName="singleCycle" presStyleCnt="0"/>
      <dgm:spPr/>
    </dgm:pt>
    <dgm:pt modelId="{D9E88284-217C-41FA-904C-826860EEC4D7}" type="pres">
      <dgm:prSet presAssocID="{3FE8FF2E-29B3-49A5-8290-F0D16A033E89}" presName="singleCenter" presStyleLbl="node1" presStyleIdx="0" presStyleCnt="4" custLinFactNeighborX="-554" custLinFactNeighborY="-7729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6E2DE0B0-2FFB-4006-BFFE-FD8C73DADDC9}" type="pres">
      <dgm:prSet presAssocID="{219A1EEA-1DCE-4A58-B2D9-20083F63E151}" presName="Name56" presStyleLbl="parChTrans1D2" presStyleIdx="0" presStyleCnt="3"/>
      <dgm:spPr/>
      <dgm:t>
        <a:bodyPr/>
        <a:lstStyle/>
        <a:p>
          <a:endParaRPr lang="en-US"/>
        </a:p>
      </dgm:t>
    </dgm:pt>
    <dgm:pt modelId="{C1115996-F9C9-4EB0-8A19-0F5D46D8E5D1}" type="pres">
      <dgm:prSet presAssocID="{C1FE07D4-7BAE-4CF9-BC6B-49C5663E5811}" presName="text0" presStyleLbl="node1" presStyleIdx="1" presStyleCnt="4" custScaleX="200145" custScaleY="1531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CE5CF7-0A69-4F32-B774-78ACC82402EC}" type="pres">
      <dgm:prSet presAssocID="{F85BF37A-E294-49B2-A1D0-A9BA15C2538B}" presName="Name56" presStyleLbl="parChTrans1D2" presStyleIdx="1" presStyleCnt="3"/>
      <dgm:spPr/>
      <dgm:t>
        <a:bodyPr/>
        <a:lstStyle/>
        <a:p>
          <a:endParaRPr lang="en-US"/>
        </a:p>
      </dgm:t>
    </dgm:pt>
    <dgm:pt modelId="{A200E131-70FC-4642-90C8-E9491F72DF19}" type="pres">
      <dgm:prSet presAssocID="{463F7529-65A0-4540-BE94-C6BFCFE61128}" presName="text0" presStyleLbl="node1" presStyleIdx="2" presStyleCnt="4" custScaleX="200472" custScaleY="1660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D8C887-FAC2-4352-AA86-9B4A0BEE412C}" type="pres">
      <dgm:prSet presAssocID="{30A80EE3-1D4B-45C6-98EB-A6EE1E134CA8}" presName="Name56" presStyleLbl="parChTrans1D2" presStyleIdx="2" presStyleCnt="3"/>
      <dgm:spPr/>
      <dgm:t>
        <a:bodyPr/>
        <a:lstStyle/>
        <a:p>
          <a:endParaRPr lang="en-US"/>
        </a:p>
      </dgm:t>
    </dgm:pt>
    <dgm:pt modelId="{C6E42115-7C75-4802-BD70-2DB6F2CAD7FB}" type="pres">
      <dgm:prSet presAssocID="{968F387B-F3D1-4B5A-B64D-17491E2DDFD0}" presName="text0" presStyleLbl="node1" presStyleIdx="3" presStyleCnt="4" custScaleX="173317" custScaleY="1574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B64E54E-72AA-40D4-AD8C-9DD7CE715F0E}" type="presOf" srcId="{968F387B-F3D1-4B5A-B64D-17491E2DDFD0}" destId="{C6E42115-7C75-4802-BD70-2DB6F2CAD7FB}" srcOrd="0" destOrd="0" presId="urn:microsoft.com/office/officeart/2008/layout/RadialCluster"/>
    <dgm:cxn modelId="{79FF38C1-FEBA-4DE2-A4E5-0670BE94CD0D}" srcId="{5246792C-FA09-4633-8808-B6FBE97FE4A0}" destId="{3FE8FF2E-29B3-49A5-8290-F0D16A033E89}" srcOrd="0" destOrd="0" parTransId="{2BE95353-4571-45BB-99FB-EB55425243DD}" sibTransId="{822DA429-34DB-4D7F-A7FF-D17904B02503}"/>
    <dgm:cxn modelId="{D9658DC7-6564-4D21-9E6B-9171CE54E235}" srcId="{3FE8FF2E-29B3-49A5-8290-F0D16A033E89}" destId="{968F387B-F3D1-4B5A-B64D-17491E2DDFD0}" srcOrd="2" destOrd="0" parTransId="{30A80EE3-1D4B-45C6-98EB-A6EE1E134CA8}" sibTransId="{E765FF0E-25DC-46DA-B24F-53B989AB4A6A}"/>
    <dgm:cxn modelId="{F99713A5-2DB2-425F-A266-9DC343C6AF81}" srcId="{3FE8FF2E-29B3-49A5-8290-F0D16A033E89}" destId="{C1FE07D4-7BAE-4CF9-BC6B-49C5663E5811}" srcOrd="0" destOrd="0" parTransId="{219A1EEA-1DCE-4A58-B2D9-20083F63E151}" sibTransId="{FAF9D388-DA57-46C1-8A10-55234E464CCB}"/>
    <dgm:cxn modelId="{4E2C72D2-DCA8-4226-98C2-46A5F02F5CDD}" type="presOf" srcId="{C1FE07D4-7BAE-4CF9-BC6B-49C5663E5811}" destId="{C1115996-F9C9-4EB0-8A19-0F5D46D8E5D1}" srcOrd="0" destOrd="0" presId="urn:microsoft.com/office/officeart/2008/layout/RadialCluster"/>
    <dgm:cxn modelId="{0B9491CF-4A49-41CF-BF3E-94EDB162D411}" type="presOf" srcId="{3FE8FF2E-29B3-49A5-8290-F0D16A033E89}" destId="{D9E88284-217C-41FA-904C-826860EEC4D7}" srcOrd="0" destOrd="0" presId="urn:microsoft.com/office/officeart/2008/layout/RadialCluster"/>
    <dgm:cxn modelId="{26D0D9D2-DEBB-44F8-B41A-F04429324CAE}" type="presOf" srcId="{F85BF37A-E294-49B2-A1D0-A9BA15C2538B}" destId="{96CE5CF7-0A69-4F32-B774-78ACC82402EC}" srcOrd="0" destOrd="0" presId="urn:microsoft.com/office/officeart/2008/layout/RadialCluster"/>
    <dgm:cxn modelId="{8D99CA59-632D-4689-87AF-FE544EDF8ACC}" type="presOf" srcId="{219A1EEA-1DCE-4A58-B2D9-20083F63E151}" destId="{6E2DE0B0-2FFB-4006-BFFE-FD8C73DADDC9}" srcOrd="0" destOrd="0" presId="urn:microsoft.com/office/officeart/2008/layout/RadialCluster"/>
    <dgm:cxn modelId="{2896BE9D-18C5-4B31-A4BB-20C9A9551892}" type="presOf" srcId="{5246792C-FA09-4633-8808-B6FBE97FE4A0}" destId="{68BD3DEA-772B-4C3F-9B3C-DB28EA55B4A9}" srcOrd="0" destOrd="0" presId="urn:microsoft.com/office/officeart/2008/layout/RadialCluster"/>
    <dgm:cxn modelId="{EF9E5B44-9808-47ED-94EA-C30BC45A9F33}" type="presOf" srcId="{30A80EE3-1D4B-45C6-98EB-A6EE1E134CA8}" destId="{67D8C887-FAC2-4352-AA86-9B4A0BEE412C}" srcOrd="0" destOrd="0" presId="urn:microsoft.com/office/officeart/2008/layout/RadialCluster"/>
    <dgm:cxn modelId="{0606ED7B-53E3-4469-A67C-02C905D7A851}" type="presOf" srcId="{463F7529-65A0-4540-BE94-C6BFCFE61128}" destId="{A200E131-70FC-4642-90C8-E9491F72DF19}" srcOrd="0" destOrd="0" presId="urn:microsoft.com/office/officeart/2008/layout/RadialCluster"/>
    <dgm:cxn modelId="{A540F77D-097A-418F-B417-04DC303FEF82}" srcId="{3FE8FF2E-29B3-49A5-8290-F0D16A033E89}" destId="{463F7529-65A0-4540-BE94-C6BFCFE61128}" srcOrd="1" destOrd="0" parTransId="{F85BF37A-E294-49B2-A1D0-A9BA15C2538B}" sibTransId="{79088466-F1DF-4CD6-AA73-C9D9CE4702D0}"/>
    <dgm:cxn modelId="{4F63B8C6-ED7A-42DE-A76A-C608C7BE3E1E}" type="presParOf" srcId="{68BD3DEA-772B-4C3F-9B3C-DB28EA55B4A9}" destId="{0C5BE7F5-831C-40A7-A9FE-39AD49BB32FE}" srcOrd="0" destOrd="0" presId="urn:microsoft.com/office/officeart/2008/layout/RadialCluster"/>
    <dgm:cxn modelId="{8395A0D0-61BC-4A09-8E91-86C35E5E1704}" type="presParOf" srcId="{0C5BE7F5-831C-40A7-A9FE-39AD49BB32FE}" destId="{D9E88284-217C-41FA-904C-826860EEC4D7}" srcOrd="0" destOrd="0" presId="urn:microsoft.com/office/officeart/2008/layout/RadialCluster"/>
    <dgm:cxn modelId="{3075128D-D118-4F40-9967-9674C5F7A7EC}" type="presParOf" srcId="{0C5BE7F5-831C-40A7-A9FE-39AD49BB32FE}" destId="{6E2DE0B0-2FFB-4006-BFFE-FD8C73DADDC9}" srcOrd="1" destOrd="0" presId="urn:microsoft.com/office/officeart/2008/layout/RadialCluster"/>
    <dgm:cxn modelId="{1A2DFA92-890E-48C7-945B-6B997FF180EF}" type="presParOf" srcId="{0C5BE7F5-831C-40A7-A9FE-39AD49BB32FE}" destId="{C1115996-F9C9-4EB0-8A19-0F5D46D8E5D1}" srcOrd="2" destOrd="0" presId="urn:microsoft.com/office/officeart/2008/layout/RadialCluster"/>
    <dgm:cxn modelId="{722B7B87-EB9A-46DD-B779-86874B545CB6}" type="presParOf" srcId="{0C5BE7F5-831C-40A7-A9FE-39AD49BB32FE}" destId="{96CE5CF7-0A69-4F32-B774-78ACC82402EC}" srcOrd="3" destOrd="0" presId="urn:microsoft.com/office/officeart/2008/layout/RadialCluster"/>
    <dgm:cxn modelId="{948541DA-3BFA-49AB-BACE-E81502EC6D02}" type="presParOf" srcId="{0C5BE7F5-831C-40A7-A9FE-39AD49BB32FE}" destId="{A200E131-70FC-4642-90C8-E9491F72DF19}" srcOrd="4" destOrd="0" presId="urn:microsoft.com/office/officeart/2008/layout/RadialCluster"/>
    <dgm:cxn modelId="{F1401D28-A87F-4FB8-9042-B2EB43E0B330}" type="presParOf" srcId="{0C5BE7F5-831C-40A7-A9FE-39AD49BB32FE}" destId="{67D8C887-FAC2-4352-AA86-9B4A0BEE412C}" srcOrd="5" destOrd="0" presId="urn:microsoft.com/office/officeart/2008/layout/RadialCluster"/>
    <dgm:cxn modelId="{5A5E49F8-AEBB-4E57-A63D-82F8B4A14736}" type="presParOf" srcId="{0C5BE7F5-831C-40A7-A9FE-39AD49BB32FE}" destId="{C6E42115-7C75-4802-BD70-2DB6F2CAD7FB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0A4BD0-7F77-4208-B2C9-7AAE73B766E5}" type="doc">
      <dgm:prSet loTypeId="urn:microsoft.com/office/officeart/2005/8/layout/radial5" loCatId="relationship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4A3FEF7-E6A6-4C51-BDE6-440F5EF5BC82}">
      <dgm:prSet phldrT="[Text]" custT="1"/>
      <dgm:spPr>
        <a:xfrm>
          <a:off x="2133601" y="1736436"/>
          <a:ext cx="1692228" cy="1348453"/>
        </a:xfrm>
        <a:prstGeom prst="ellipse">
          <a:avLst/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ar-AE" sz="4800" dirty="0" smtClean="0">
              <a:solidFill>
                <a:sysClr val="window" lastClr="FFFFFF"/>
              </a:solidFill>
              <a:latin typeface="Calibri"/>
              <a:ea typeface="+mn-ea"/>
              <a:cs typeface="Arial"/>
            </a:rPr>
            <a:t>يتبسم</a:t>
          </a:r>
          <a:endParaRPr lang="en-US" sz="48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585AFC9E-6818-4A1E-A798-3C552698195F}" type="parTrans" cxnId="{2545F0F5-F687-4899-AE42-A405836B6258}">
      <dgm:prSet/>
      <dgm:spPr/>
      <dgm:t>
        <a:bodyPr/>
        <a:lstStyle/>
        <a:p>
          <a:endParaRPr lang="en-US" sz="2800"/>
        </a:p>
      </dgm:t>
    </dgm:pt>
    <dgm:pt modelId="{9D7DABE2-75E9-4B34-AF22-B3A9FEC19265}" type="sibTrans" cxnId="{2545F0F5-F687-4899-AE42-A405836B6258}">
      <dgm:prSet/>
      <dgm:spPr/>
      <dgm:t>
        <a:bodyPr/>
        <a:lstStyle/>
        <a:p>
          <a:endParaRPr lang="en-US" sz="2800"/>
        </a:p>
      </dgm:t>
    </dgm:pt>
    <dgm:pt modelId="{6B733709-09B9-4F6A-9F35-C51FD35BDF8C}">
      <dgm:prSet phldrT="[Text]" custT="1"/>
      <dgm:spPr>
        <a:xfrm>
          <a:off x="2073231" y="19373"/>
          <a:ext cx="1812968" cy="1146205"/>
        </a:xfrm>
        <a:prstGeom prst="ellipse">
          <a:avLst/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bn-IN" sz="2000" dirty="0" smtClean="0">
              <a:solidFill>
                <a:sysClr val="window" lastClr="FFFFFF"/>
              </a:solidFill>
              <a:latin typeface="NikoshBAN" pitchFamily="2" charset="0"/>
              <a:ea typeface="+mn-ea"/>
              <a:cs typeface="NikoshBAN" pitchFamily="2" charset="0"/>
            </a:rPr>
            <a:t>সিগাহ</a:t>
          </a:r>
          <a:r>
            <a:rPr lang="ar-AE" sz="2000" dirty="0" smtClean="0">
              <a:solidFill>
                <a:sysClr val="window" lastClr="FFFFFF"/>
              </a:solidFill>
              <a:latin typeface="NikoshBAN" pitchFamily="2" charset="0"/>
              <a:ea typeface="+mn-ea"/>
              <a:cs typeface="Arial"/>
            </a:rPr>
            <a:t>واحد</a:t>
          </a:r>
          <a:r>
            <a:rPr lang="ar-AE" sz="2400" dirty="0" smtClean="0">
              <a:solidFill>
                <a:sysClr val="window" lastClr="FFFFFF"/>
              </a:solidFill>
              <a:latin typeface="NikoshBAN" pitchFamily="2" charset="0"/>
              <a:ea typeface="+mn-ea"/>
              <a:cs typeface="Arial"/>
            </a:rPr>
            <a:t> مذكر غاءب</a:t>
          </a:r>
          <a:endParaRPr lang="en-US" sz="2400" dirty="0">
            <a:solidFill>
              <a:sysClr val="window" lastClr="FFFFFF"/>
            </a:solidFill>
            <a:latin typeface="NikoshBAN" pitchFamily="2" charset="0"/>
            <a:ea typeface="+mn-ea"/>
            <a:cs typeface="NikoshBAN" pitchFamily="2" charset="0"/>
          </a:endParaRPr>
        </a:p>
      </dgm:t>
    </dgm:pt>
    <dgm:pt modelId="{68477556-2EDC-4852-BEE7-D315B803137C}" type="parTrans" cxnId="{F9E82683-F0A1-40BA-AE6F-6A9CFAB19D6C}">
      <dgm:prSet custT="1"/>
      <dgm:spPr>
        <a:xfrm rot="16200000">
          <a:off x="2828438" y="1230851"/>
          <a:ext cx="302554" cy="45743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endParaRPr lang="en-US" sz="8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605B3F57-D23D-400F-BA03-F5FA303146F8}" type="sibTrans" cxnId="{F9E82683-F0A1-40BA-AE6F-6A9CFAB19D6C}">
      <dgm:prSet/>
      <dgm:spPr/>
      <dgm:t>
        <a:bodyPr/>
        <a:lstStyle/>
        <a:p>
          <a:endParaRPr lang="en-US" sz="2800"/>
        </a:p>
      </dgm:t>
    </dgm:pt>
    <dgm:pt modelId="{CE382831-7345-4B93-A02C-6DA8C4A637BB}">
      <dgm:prSet phldrT="[Text]" custT="1"/>
      <dgm:spPr>
        <a:xfrm>
          <a:off x="3163165" y="3443361"/>
          <a:ext cx="1210865" cy="1210865"/>
        </a:xfrm>
        <a:prstGeom prst="ellipse">
          <a:avLst/>
        </a:prstGeom>
        <a:gradFill rotWithShape="0">
          <a:gsLst>
            <a:gs pos="0">
              <a:srgbClr val="4BACC6">
                <a:hueOff val="-4966938"/>
                <a:satOff val="19906"/>
                <a:lumOff val="4314"/>
                <a:alphaOff val="0"/>
                <a:shade val="51000"/>
                <a:satMod val="130000"/>
              </a:srgbClr>
            </a:gs>
            <a:gs pos="80000">
              <a:srgbClr val="4BACC6">
                <a:hueOff val="-4966938"/>
                <a:satOff val="19906"/>
                <a:lumOff val="4314"/>
                <a:alphaOff val="0"/>
                <a:shade val="93000"/>
                <a:satMod val="130000"/>
              </a:srgbClr>
            </a:gs>
            <a:gs pos="100000">
              <a:srgbClr val="4BACC6">
                <a:hueOff val="-4966938"/>
                <a:satOff val="19906"/>
                <a:lumOff val="4314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bn-IN" sz="280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বাব</a:t>
          </a:r>
          <a:r>
            <a:rPr lang="ar-AE" sz="2800" smtClean="0">
              <a:solidFill>
                <a:sysClr val="window" lastClr="FFFFFF"/>
              </a:solidFill>
              <a:latin typeface="NikoshBAN" pitchFamily="2" charset="0"/>
              <a:ea typeface="+mn-ea"/>
              <a:cs typeface="Arial"/>
            </a:rPr>
            <a:t>تفعل</a:t>
          </a:r>
          <a:endParaRPr lang="en-US" sz="28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1A40559D-F999-447A-8CEF-EABF5153EF4A}" type="parTrans" cxnId="{C2CCA217-0119-400C-BBCF-FA8A3BCA01E6}">
      <dgm:prSet custT="1"/>
      <dgm:spPr>
        <a:xfrm rot="3857143">
          <a:off x="3254800" y="3036059"/>
          <a:ext cx="272470" cy="45743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4BACC6">
                <a:hueOff val="-4966938"/>
                <a:satOff val="19906"/>
                <a:lumOff val="4314"/>
                <a:alphaOff val="0"/>
                <a:shade val="51000"/>
                <a:satMod val="130000"/>
              </a:srgbClr>
            </a:gs>
            <a:gs pos="80000">
              <a:srgbClr val="4BACC6">
                <a:hueOff val="-4966938"/>
                <a:satOff val="19906"/>
                <a:lumOff val="4314"/>
                <a:alphaOff val="0"/>
                <a:shade val="93000"/>
                <a:satMod val="130000"/>
              </a:srgbClr>
            </a:gs>
            <a:gs pos="100000">
              <a:srgbClr val="4BACC6">
                <a:hueOff val="-4966938"/>
                <a:satOff val="19906"/>
                <a:lumOff val="4314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endParaRPr lang="en-US" sz="8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440A6849-B780-4F22-B0D1-6D24F3972DAB}" type="sibTrans" cxnId="{C2CCA217-0119-400C-BBCF-FA8A3BCA01E6}">
      <dgm:prSet/>
      <dgm:spPr/>
      <dgm:t>
        <a:bodyPr/>
        <a:lstStyle/>
        <a:p>
          <a:endParaRPr lang="en-US" sz="2800"/>
        </a:p>
      </dgm:t>
    </dgm:pt>
    <dgm:pt modelId="{024D9255-6B6D-4354-8959-5CF2A0DF22CC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xfrm>
          <a:off x="1585401" y="3443361"/>
          <a:ext cx="1210865" cy="1210865"/>
        </a:xfrm>
        <a:prstGeom prst="ellipse">
          <a:avLst/>
        </a:prstGeom>
        <a:ln/>
      </dgm:spPr>
      <dgm:t>
        <a:bodyPr/>
        <a:lstStyle/>
        <a:p>
          <a:r>
            <a:rPr lang="bn-IN" sz="2000" dirty="0" smtClean="0">
              <a:solidFill>
                <a:sysClr val="window" lastClr="FFFFFF"/>
              </a:solidFill>
              <a:latin typeface="NikoshBAN" pitchFamily="2" charset="0"/>
              <a:ea typeface="+mn-ea"/>
              <a:cs typeface="NikoshBAN" pitchFamily="2" charset="0"/>
            </a:rPr>
            <a:t>মাসদার)</a:t>
          </a:r>
          <a:r>
            <a:rPr lang="ar-AE" sz="2000" dirty="0" smtClean="0">
              <a:solidFill>
                <a:sysClr val="window" lastClr="FFFFFF"/>
              </a:solidFill>
              <a:latin typeface="NikoshBAN" pitchFamily="2" charset="0"/>
              <a:ea typeface="+mn-ea"/>
              <a:cs typeface="Arial"/>
            </a:rPr>
            <a:t> التبسم</a:t>
          </a:r>
          <a:endParaRPr lang="bn-IN" sz="2000" dirty="0" smtClean="0">
            <a:solidFill>
              <a:sysClr val="window" lastClr="FFFFFF"/>
            </a:solidFill>
            <a:latin typeface="NikoshBAN" pitchFamily="2" charset="0"/>
            <a:ea typeface="+mn-ea"/>
            <a:cs typeface="NikoshBAN" pitchFamily="2" charset="0"/>
          </a:endParaRPr>
        </a:p>
      </dgm:t>
    </dgm:pt>
    <dgm:pt modelId="{B523146D-35FE-43F5-9151-19E81169E477}" type="parTrans" cxnId="{75896D66-B4DE-4099-A78D-459AEABD4D3F}">
      <dgm:prSet custT="1"/>
      <dgm:spPr>
        <a:xfrm rot="6942857">
          <a:off x="2432160" y="3036059"/>
          <a:ext cx="272470" cy="45743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4BACC6">
                <a:hueOff val="-6622584"/>
                <a:satOff val="26541"/>
                <a:lumOff val="5752"/>
                <a:alphaOff val="0"/>
                <a:shade val="51000"/>
                <a:satMod val="130000"/>
              </a:srgbClr>
            </a:gs>
            <a:gs pos="80000">
              <a:srgbClr val="4BACC6">
                <a:hueOff val="-6622584"/>
                <a:satOff val="26541"/>
                <a:lumOff val="5752"/>
                <a:alphaOff val="0"/>
                <a:shade val="93000"/>
                <a:satMod val="130000"/>
              </a:srgbClr>
            </a:gs>
            <a:gs pos="100000">
              <a:srgbClr val="4BACC6">
                <a:hueOff val="-6622584"/>
                <a:satOff val="26541"/>
                <a:lumOff val="5752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endParaRPr lang="en-US" sz="8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E54B6184-F195-44B1-BD4C-A60F4EC4F67B}" type="sibTrans" cxnId="{75896D66-B4DE-4099-A78D-459AEABD4D3F}">
      <dgm:prSet/>
      <dgm:spPr/>
      <dgm:t>
        <a:bodyPr/>
        <a:lstStyle/>
        <a:p>
          <a:endParaRPr lang="en-US" sz="2800"/>
        </a:p>
      </dgm:t>
    </dgm:pt>
    <dgm:pt modelId="{BCB86446-9667-498B-9285-43FEE20CCE24}">
      <dgm:prSet phldrT="[Text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xfrm>
          <a:off x="601681" y="2209815"/>
          <a:ext cx="1210865" cy="1210865"/>
        </a:xfrm>
        <a:prstGeom prst="ellipse">
          <a:avLst/>
        </a:prstGeom>
        <a:ln/>
      </dgm:spPr>
      <dgm:t>
        <a:bodyPr/>
        <a:lstStyle/>
        <a:p>
          <a:r>
            <a:rPr lang="bn-IN" sz="1400" dirty="0" smtClean="0">
              <a:solidFill>
                <a:sysClr val="window" lastClr="FFFFFF"/>
              </a:solidFill>
              <a:latin typeface="NikoshBAN" pitchFamily="2" charset="0"/>
              <a:ea typeface="+mn-ea"/>
              <a:cs typeface="NikoshBAN" pitchFamily="2" charset="0"/>
            </a:rPr>
            <a:t>মাদ্দাহ</a:t>
          </a:r>
        </a:p>
        <a:p>
          <a:r>
            <a:rPr lang="ar-AE" sz="1400" dirty="0" smtClean="0">
              <a:solidFill>
                <a:sysClr val="window" lastClr="FFFFFF"/>
              </a:solidFill>
              <a:latin typeface="NikoshBAN" pitchFamily="2" charset="0"/>
              <a:ea typeface="+mn-ea"/>
              <a:cs typeface="Arial"/>
            </a:rPr>
            <a:t>ب- س - م</a:t>
          </a:r>
          <a:endParaRPr lang="en-US" sz="1400" dirty="0">
            <a:solidFill>
              <a:sysClr val="window" lastClr="FFFFFF"/>
            </a:solidFill>
            <a:latin typeface="NikoshBAN" pitchFamily="2" charset="0"/>
            <a:ea typeface="+mn-ea"/>
            <a:cs typeface="NikoshBAN" pitchFamily="2" charset="0"/>
          </a:endParaRPr>
        </a:p>
      </dgm:t>
    </dgm:pt>
    <dgm:pt modelId="{AFDC7B3E-B5F3-49E7-A1D0-ECC3774A3D02}" type="parTrans" cxnId="{3357EA8E-4C24-4518-8ACB-7D3E16819530}">
      <dgm:prSet custT="1"/>
      <dgm:spPr>
        <a:xfrm rot="10028571">
          <a:off x="1887089" y="2408440"/>
          <a:ext cx="200568" cy="45743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4BACC6">
                <a:hueOff val="-8278230"/>
                <a:satOff val="33176"/>
                <a:lumOff val="7190"/>
                <a:alphaOff val="0"/>
                <a:shade val="51000"/>
                <a:satMod val="130000"/>
              </a:srgbClr>
            </a:gs>
            <a:gs pos="80000">
              <a:srgbClr val="4BACC6">
                <a:hueOff val="-8278230"/>
                <a:satOff val="33176"/>
                <a:lumOff val="7190"/>
                <a:alphaOff val="0"/>
                <a:shade val="93000"/>
                <a:satMod val="130000"/>
              </a:srgbClr>
            </a:gs>
            <a:gs pos="100000">
              <a:srgbClr val="4BACC6">
                <a:hueOff val="-8278230"/>
                <a:satOff val="33176"/>
                <a:lumOff val="719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endParaRPr lang="en-US" sz="8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895427F6-3EF7-4053-94F2-249D34F7A617}" type="sibTrans" cxnId="{3357EA8E-4C24-4518-8ACB-7D3E16819530}">
      <dgm:prSet/>
      <dgm:spPr/>
      <dgm:t>
        <a:bodyPr/>
        <a:lstStyle/>
        <a:p>
          <a:endParaRPr lang="en-US" sz="2800"/>
        </a:p>
      </dgm:t>
    </dgm:pt>
    <dgm:pt modelId="{0A4D60B1-2545-42F9-9F82-6E8FABA2160C}">
      <dgm:prSet custT="1"/>
      <dgm:spPr>
        <a:xfrm>
          <a:off x="3620866" y="671609"/>
          <a:ext cx="1560733" cy="1210865"/>
        </a:xfrm>
        <a:prstGeom prst="ellipse">
          <a:avLst/>
        </a:prstGeom>
        <a:gradFill rotWithShape="0">
          <a:gsLst>
            <a:gs pos="0">
              <a:srgbClr val="4BACC6">
                <a:hueOff val="-1655646"/>
                <a:satOff val="6635"/>
                <a:lumOff val="1438"/>
                <a:alphaOff val="0"/>
                <a:shade val="51000"/>
                <a:satMod val="130000"/>
              </a:srgbClr>
            </a:gs>
            <a:gs pos="80000">
              <a:srgbClr val="4BACC6">
                <a:hueOff val="-1655646"/>
                <a:satOff val="6635"/>
                <a:lumOff val="1438"/>
                <a:alphaOff val="0"/>
                <a:shade val="93000"/>
                <a:satMod val="130000"/>
              </a:srgbClr>
            </a:gs>
            <a:gs pos="100000">
              <a:srgbClr val="4BACC6">
                <a:hueOff val="-1655646"/>
                <a:satOff val="6635"/>
                <a:lumOff val="1438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bn-IN" sz="1600" dirty="0" smtClean="0">
              <a:solidFill>
                <a:sysClr val="window" lastClr="FFFFFF"/>
              </a:solidFill>
              <a:latin typeface="NikoshBAN" pitchFamily="2" charset="0"/>
              <a:ea typeface="+mn-ea"/>
              <a:cs typeface="NikoshBAN" pitchFamily="2" charset="0"/>
            </a:rPr>
            <a:t>বাহাস </a:t>
          </a:r>
          <a:r>
            <a:rPr lang="ar-AE" sz="1600" dirty="0" smtClean="0">
              <a:solidFill>
                <a:sysClr val="window" lastClr="FFFFFF"/>
              </a:solidFill>
              <a:latin typeface="NikoshBAN" pitchFamily="2" charset="0"/>
              <a:ea typeface="+mn-ea"/>
              <a:cs typeface="Arial"/>
            </a:rPr>
            <a:t>اثبات فعل مضارع معروف</a:t>
          </a:r>
          <a:endParaRPr lang="en-US" sz="1600" dirty="0">
            <a:solidFill>
              <a:sysClr val="window" lastClr="FFFFFF"/>
            </a:solidFill>
            <a:latin typeface="NikoshBAN" pitchFamily="2" charset="0"/>
            <a:ea typeface="+mn-ea"/>
            <a:cs typeface="NikoshBAN" pitchFamily="2" charset="0"/>
          </a:endParaRPr>
        </a:p>
      </dgm:t>
    </dgm:pt>
    <dgm:pt modelId="{33954051-6EDA-439C-ACDC-2AE71EC987EF}" type="parTrans" cxnId="{6B16760A-7BD4-40AA-B4F3-DE85B0758E7C}">
      <dgm:prSet custT="1"/>
      <dgm:spPr>
        <a:xfrm rot="19285714">
          <a:off x="3618567" y="1596983"/>
          <a:ext cx="189333" cy="45743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4BACC6">
                <a:hueOff val="-1655646"/>
                <a:satOff val="6635"/>
                <a:lumOff val="1438"/>
                <a:alphaOff val="0"/>
                <a:shade val="51000"/>
                <a:satMod val="130000"/>
              </a:srgbClr>
            </a:gs>
            <a:gs pos="80000">
              <a:srgbClr val="4BACC6">
                <a:hueOff val="-1655646"/>
                <a:satOff val="6635"/>
                <a:lumOff val="1438"/>
                <a:alphaOff val="0"/>
                <a:shade val="93000"/>
                <a:satMod val="130000"/>
              </a:srgbClr>
            </a:gs>
            <a:gs pos="100000">
              <a:srgbClr val="4BACC6">
                <a:hueOff val="-1655646"/>
                <a:satOff val="6635"/>
                <a:lumOff val="1438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endParaRPr lang="en-US" sz="8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9EC6EBE1-8479-40CA-849A-1DFF34412AF6}" type="sibTrans" cxnId="{6B16760A-7BD4-40AA-B4F3-DE85B0758E7C}">
      <dgm:prSet/>
      <dgm:spPr/>
      <dgm:t>
        <a:bodyPr/>
        <a:lstStyle/>
        <a:p>
          <a:endParaRPr lang="en-US" sz="2800"/>
        </a:p>
      </dgm:t>
    </dgm:pt>
    <dgm:pt modelId="{A1508770-F6E1-4496-8D7C-CD42AD8B4F25}">
      <dgm:prSet custT="1"/>
      <dgm:spPr>
        <a:xfrm>
          <a:off x="906596" y="665246"/>
          <a:ext cx="1303206" cy="1223591"/>
        </a:xfrm>
        <a:prstGeom prst="ellipse">
          <a:avLst/>
        </a:prstGeom>
        <a:gradFill rotWithShape="0">
          <a:gsLst>
            <a:gs pos="0">
              <a:srgbClr val="4BACC6">
                <a:hueOff val="-9933876"/>
                <a:satOff val="39811"/>
                <a:lumOff val="8628"/>
                <a:alphaOff val="0"/>
                <a:shade val="51000"/>
                <a:satMod val="130000"/>
              </a:srgbClr>
            </a:gs>
            <a:gs pos="80000">
              <a:srgbClr val="4BACC6">
                <a:hueOff val="-9933876"/>
                <a:satOff val="39811"/>
                <a:lumOff val="8628"/>
                <a:alphaOff val="0"/>
                <a:shade val="93000"/>
                <a:satMod val="130000"/>
              </a:srgbClr>
            </a:gs>
            <a:gs pos="100000">
              <a:srgbClr val="4BACC6">
                <a:hueOff val="-9933876"/>
                <a:satOff val="39811"/>
                <a:lumOff val="8628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en-US" sz="2400" smtClean="0">
              <a:solidFill>
                <a:sysClr val="window" lastClr="FFFFFF"/>
              </a:solidFill>
              <a:latin typeface="NikoshBAN" pitchFamily="2" charset="0"/>
              <a:ea typeface="+mn-ea"/>
              <a:cs typeface="NikoshBAN" pitchFamily="2" charset="0"/>
            </a:rPr>
            <a:t>জিনস</a:t>
          </a:r>
          <a:r>
            <a:rPr lang="ar-AE" sz="2000" smtClean="0">
              <a:solidFill>
                <a:sysClr val="window" lastClr="FFFFFF"/>
              </a:solidFill>
              <a:latin typeface="NikoshBAN" pitchFamily="2" charset="0"/>
              <a:ea typeface="+mn-ea"/>
              <a:cs typeface="Arial"/>
            </a:rPr>
            <a:t>صحيح</a:t>
          </a:r>
          <a:endParaRPr lang="bn-IN" sz="2000" dirty="0" smtClean="0">
            <a:solidFill>
              <a:sysClr val="window" lastClr="FFFFFF"/>
            </a:solidFill>
            <a:latin typeface="NikoshBAN" pitchFamily="2" charset="0"/>
            <a:ea typeface="+mn-ea"/>
            <a:cs typeface="NikoshBAN" pitchFamily="2" charset="0"/>
          </a:endParaRPr>
        </a:p>
        <a:p>
          <a:endParaRPr lang="en-US" sz="2400" dirty="0">
            <a:solidFill>
              <a:sysClr val="window" lastClr="FFFFFF"/>
            </a:solidFill>
            <a:latin typeface="NikoshBAN" pitchFamily="2" charset="0"/>
            <a:ea typeface="+mn-ea"/>
            <a:cs typeface="NikoshBAN" pitchFamily="2" charset="0"/>
          </a:endParaRPr>
        </a:p>
      </dgm:t>
    </dgm:pt>
    <dgm:pt modelId="{A5300EE4-E2AC-49D9-B4B9-99853B9AA369}" type="parTrans" cxnId="{288EB8AA-8684-453F-8CD7-5C98DF58E62A}">
      <dgm:prSet/>
      <dgm:spPr>
        <a:xfrm rot="13114286">
          <a:off x="2112375" y="1578602"/>
          <a:ext cx="221548" cy="45743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4BACC6">
                <a:hueOff val="-9933876"/>
                <a:satOff val="39811"/>
                <a:lumOff val="8628"/>
                <a:alphaOff val="0"/>
                <a:shade val="51000"/>
                <a:satMod val="130000"/>
              </a:srgbClr>
            </a:gs>
            <a:gs pos="80000">
              <a:srgbClr val="4BACC6">
                <a:hueOff val="-9933876"/>
                <a:satOff val="39811"/>
                <a:lumOff val="8628"/>
                <a:alphaOff val="0"/>
                <a:shade val="93000"/>
                <a:satMod val="130000"/>
              </a:srgbClr>
            </a:gs>
            <a:gs pos="100000">
              <a:srgbClr val="4BACC6">
                <a:hueOff val="-9933876"/>
                <a:satOff val="39811"/>
                <a:lumOff val="8628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C885806C-0B23-4DFE-A789-E0E4E7F77DA4}" type="sibTrans" cxnId="{288EB8AA-8684-453F-8CD7-5C98DF58E62A}">
      <dgm:prSet/>
      <dgm:spPr/>
      <dgm:t>
        <a:bodyPr/>
        <a:lstStyle/>
        <a:p>
          <a:endParaRPr lang="en-US"/>
        </a:p>
      </dgm:t>
    </dgm:pt>
    <dgm:pt modelId="{67463528-7AB9-4708-9B24-E28E2CF1839E}">
      <dgm:prSet custT="1"/>
      <dgm:spPr>
        <a:xfrm>
          <a:off x="4010318" y="2117438"/>
          <a:ext cx="1484000" cy="1395619"/>
        </a:xfrm>
        <a:prstGeom prst="ellipse">
          <a:avLst/>
        </a:prstGeom>
        <a:gradFill rotWithShape="0">
          <a:gsLst>
            <a:gs pos="0">
              <a:srgbClr val="4BACC6">
                <a:hueOff val="-3311292"/>
                <a:satOff val="13270"/>
                <a:lumOff val="2876"/>
                <a:alphaOff val="0"/>
                <a:shade val="51000"/>
                <a:satMod val="130000"/>
              </a:srgbClr>
            </a:gs>
            <a:gs pos="80000">
              <a:srgbClr val="4BACC6">
                <a:hueOff val="-3311292"/>
                <a:satOff val="13270"/>
                <a:lumOff val="2876"/>
                <a:alphaOff val="0"/>
                <a:shade val="93000"/>
                <a:satMod val="130000"/>
              </a:srgbClr>
            </a:gs>
            <a:gs pos="100000">
              <a:srgbClr val="4BACC6">
                <a:hueOff val="-3311292"/>
                <a:satOff val="13270"/>
                <a:lumOff val="2876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bn-IN" sz="1800" dirty="0" smtClean="0">
              <a:solidFill>
                <a:sysClr val="window" lastClr="FFFFFF"/>
              </a:solidFill>
              <a:latin typeface="NikoshBAN" pitchFamily="2" charset="0"/>
              <a:ea typeface="+mn-ea"/>
              <a:cs typeface="NikoshBAN" pitchFamily="2" charset="0"/>
            </a:rPr>
            <a:t>তিনি মুচকি হাসছেন</a:t>
          </a:r>
          <a:endParaRPr lang="en-US" sz="1800" dirty="0">
            <a:solidFill>
              <a:sysClr val="window" lastClr="FFFFFF"/>
            </a:solidFill>
            <a:latin typeface="NikoshBAN" pitchFamily="2" charset="0"/>
            <a:ea typeface="+mn-ea"/>
            <a:cs typeface="NikoshBAN" pitchFamily="2" charset="0"/>
          </a:endParaRPr>
        </a:p>
      </dgm:t>
    </dgm:pt>
    <dgm:pt modelId="{611889F4-8BEC-4F3A-B721-14FAA9770748}" type="parTrans" cxnId="{AF0577E1-919D-460E-852F-C3B2030A1E9A}">
      <dgm:prSet/>
      <dgm:spPr>
        <a:xfrm rot="771429">
          <a:off x="3843886" y="2393959"/>
          <a:ext cx="129454" cy="45743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4BACC6">
                <a:hueOff val="-3311292"/>
                <a:satOff val="13270"/>
                <a:lumOff val="2876"/>
                <a:alphaOff val="0"/>
                <a:shade val="51000"/>
                <a:satMod val="130000"/>
              </a:srgbClr>
            </a:gs>
            <a:gs pos="80000">
              <a:srgbClr val="4BACC6">
                <a:hueOff val="-3311292"/>
                <a:satOff val="13270"/>
                <a:lumOff val="2876"/>
                <a:alphaOff val="0"/>
                <a:shade val="93000"/>
                <a:satMod val="130000"/>
              </a:srgbClr>
            </a:gs>
            <a:gs pos="100000">
              <a:srgbClr val="4BACC6">
                <a:hueOff val="-3311292"/>
                <a:satOff val="13270"/>
                <a:lumOff val="2876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AEC303B4-08A5-49DA-B0FE-96E53082A787}" type="sibTrans" cxnId="{AF0577E1-919D-460E-852F-C3B2030A1E9A}">
      <dgm:prSet/>
      <dgm:spPr/>
      <dgm:t>
        <a:bodyPr/>
        <a:lstStyle/>
        <a:p>
          <a:endParaRPr lang="en-US"/>
        </a:p>
      </dgm:t>
    </dgm:pt>
    <dgm:pt modelId="{8F2C8672-939B-44CF-A465-8CBECFFA464C}" type="pres">
      <dgm:prSet presAssocID="{B80A4BD0-7F77-4208-B2C9-7AAE73B766E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9F16D85-93D5-46CB-ABF7-77D561D924CB}" type="pres">
      <dgm:prSet presAssocID="{14A3FEF7-E6A6-4C51-BDE6-440F5EF5BC82}" presName="centerShape" presStyleLbl="node0" presStyleIdx="0" presStyleCnt="1" custScaleX="162314" custScaleY="129340"/>
      <dgm:spPr/>
      <dgm:t>
        <a:bodyPr/>
        <a:lstStyle/>
        <a:p>
          <a:endParaRPr lang="en-US"/>
        </a:p>
      </dgm:t>
    </dgm:pt>
    <dgm:pt modelId="{728A2027-CA67-4A95-B858-68F03B80877D}" type="pres">
      <dgm:prSet presAssocID="{68477556-2EDC-4852-BEE7-D315B803137C}" presName="parTrans" presStyleLbl="sibTrans2D1" presStyleIdx="0" presStyleCnt="7"/>
      <dgm:spPr/>
      <dgm:t>
        <a:bodyPr/>
        <a:lstStyle/>
        <a:p>
          <a:endParaRPr lang="en-US"/>
        </a:p>
      </dgm:t>
    </dgm:pt>
    <dgm:pt modelId="{CD0B1DB1-E5BC-4AFF-A727-13184CE7A5B3}" type="pres">
      <dgm:prSet presAssocID="{68477556-2EDC-4852-BEE7-D315B803137C}" presName="connectorText" presStyleLbl="sibTrans2D1" presStyleIdx="0" presStyleCnt="7"/>
      <dgm:spPr/>
      <dgm:t>
        <a:bodyPr/>
        <a:lstStyle/>
        <a:p>
          <a:endParaRPr lang="en-US"/>
        </a:p>
      </dgm:t>
    </dgm:pt>
    <dgm:pt modelId="{DCFA88C8-77BA-469F-B0FB-FF8EAA85336B}" type="pres">
      <dgm:prSet presAssocID="{6B733709-09B9-4F6A-9F35-C51FD35BDF8C}" presName="node" presStyleLbl="node1" presStyleIdx="0" presStyleCnt="7" custScaleX="149725" custScaleY="946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4A9B8C-38F9-45E5-ADCE-AC64B3F3F0BE}" type="pres">
      <dgm:prSet presAssocID="{33954051-6EDA-439C-ACDC-2AE71EC987EF}" presName="parTrans" presStyleLbl="sibTrans2D1" presStyleIdx="1" presStyleCnt="7"/>
      <dgm:spPr/>
      <dgm:t>
        <a:bodyPr/>
        <a:lstStyle/>
        <a:p>
          <a:endParaRPr lang="en-US"/>
        </a:p>
      </dgm:t>
    </dgm:pt>
    <dgm:pt modelId="{B2A642EB-0530-4658-8B71-7889AF8E71CA}" type="pres">
      <dgm:prSet presAssocID="{33954051-6EDA-439C-ACDC-2AE71EC987EF}" presName="connectorText" presStyleLbl="sibTrans2D1" presStyleIdx="1" presStyleCnt="7"/>
      <dgm:spPr/>
      <dgm:t>
        <a:bodyPr/>
        <a:lstStyle/>
        <a:p>
          <a:endParaRPr lang="en-US"/>
        </a:p>
      </dgm:t>
    </dgm:pt>
    <dgm:pt modelId="{6623D6F0-D839-40B1-ADC9-B42C0D659A9A}" type="pres">
      <dgm:prSet presAssocID="{0A4D60B1-2545-42F9-9F82-6E8FABA2160C}" presName="node" presStyleLbl="node1" presStyleIdx="1" presStyleCnt="7" custScaleX="1288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7A1AD6-C48E-4235-A0B6-D4CFBB42B2AC}" type="pres">
      <dgm:prSet presAssocID="{611889F4-8BEC-4F3A-B721-14FAA9770748}" presName="parTrans" presStyleLbl="sibTrans2D1" presStyleIdx="2" presStyleCnt="7"/>
      <dgm:spPr/>
      <dgm:t>
        <a:bodyPr/>
        <a:lstStyle/>
        <a:p>
          <a:endParaRPr lang="en-US"/>
        </a:p>
      </dgm:t>
    </dgm:pt>
    <dgm:pt modelId="{884C6A67-09CA-4080-8E82-C9D9219FA95B}" type="pres">
      <dgm:prSet presAssocID="{611889F4-8BEC-4F3A-B721-14FAA9770748}" presName="connectorText" presStyleLbl="sibTrans2D1" presStyleIdx="2" presStyleCnt="7"/>
      <dgm:spPr/>
      <dgm:t>
        <a:bodyPr/>
        <a:lstStyle/>
        <a:p>
          <a:endParaRPr lang="en-US"/>
        </a:p>
      </dgm:t>
    </dgm:pt>
    <dgm:pt modelId="{1F33D63E-496A-49B7-990B-749185CF1C5B}" type="pres">
      <dgm:prSet presAssocID="{67463528-7AB9-4708-9B24-E28E2CF1839E}" presName="node" presStyleLbl="node1" presStyleIdx="2" presStyleCnt="7" custScaleX="122557" custScaleY="1152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369278-F13B-43A2-8166-B0538C8F2CFA}" type="pres">
      <dgm:prSet presAssocID="{1A40559D-F999-447A-8CEF-EABF5153EF4A}" presName="parTrans" presStyleLbl="sibTrans2D1" presStyleIdx="3" presStyleCnt="7"/>
      <dgm:spPr/>
      <dgm:t>
        <a:bodyPr/>
        <a:lstStyle/>
        <a:p>
          <a:endParaRPr lang="en-US"/>
        </a:p>
      </dgm:t>
    </dgm:pt>
    <dgm:pt modelId="{FDDCB554-9743-4422-A32D-868E0D591F92}" type="pres">
      <dgm:prSet presAssocID="{1A40559D-F999-447A-8CEF-EABF5153EF4A}" presName="connectorText" presStyleLbl="sibTrans2D1" presStyleIdx="3" presStyleCnt="7"/>
      <dgm:spPr/>
      <dgm:t>
        <a:bodyPr/>
        <a:lstStyle/>
        <a:p>
          <a:endParaRPr lang="en-US"/>
        </a:p>
      </dgm:t>
    </dgm:pt>
    <dgm:pt modelId="{A5BBB916-F99E-4549-A172-11F29D071965}" type="pres">
      <dgm:prSet presAssocID="{CE382831-7345-4B93-A02C-6DA8C4A637BB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3EA09E-7D3C-4208-8E14-FCCD7D929AC3}" type="pres">
      <dgm:prSet presAssocID="{B523146D-35FE-43F5-9151-19E81169E477}" presName="parTrans" presStyleLbl="sibTrans2D1" presStyleIdx="4" presStyleCnt="7"/>
      <dgm:spPr/>
      <dgm:t>
        <a:bodyPr/>
        <a:lstStyle/>
        <a:p>
          <a:endParaRPr lang="en-US"/>
        </a:p>
      </dgm:t>
    </dgm:pt>
    <dgm:pt modelId="{F709162A-2323-491C-B592-87FF68A1FA16}" type="pres">
      <dgm:prSet presAssocID="{B523146D-35FE-43F5-9151-19E81169E477}" presName="connectorText" presStyleLbl="sibTrans2D1" presStyleIdx="4" presStyleCnt="7"/>
      <dgm:spPr/>
      <dgm:t>
        <a:bodyPr/>
        <a:lstStyle/>
        <a:p>
          <a:endParaRPr lang="en-US"/>
        </a:p>
      </dgm:t>
    </dgm:pt>
    <dgm:pt modelId="{3308F7F9-E9B9-46F1-8784-4113ACD20E87}" type="pres">
      <dgm:prSet presAssocID="{024D9255-6B6D-4354-8959-5CF2A0DF22CC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69E775-9702-41A4-BD3A-D6B49AF654B0}" type="pres">
      <dgm:prSet presAssocID="{AFDC7B3E-B5F3-49E7-A1D0-ECC3774A3D02}" presName="parTrans" presStyleLbl="sibTrans2D1" presStyleIdx="5" presStyleCnt="7"/>
      <dgm:spPr/>
      <dgm:t>
        <a:bodyPr/>
        <a:lstStyle/>
        <a:p>
          <a:endParaRPr lang="en-US"/>
        </a:p>
      </dgm:t>
    </dgm:pt>
    <dgm:pt modelId="{97CE84C9-7C30-44E1-8929-12C826A0134A}" type="pres">
      <dgm:prSet presAssocID="{AFDC7B3E-B5F3-49E7-A1D0-ECC3774A3D02}" presName="connectorText" presStyleLbl="sibTrans2D1" presStyleIdx="5" presStyleCnt="7"/>
      <dgm:spPr/>
      <dgm:t>
        <a:bodyPr/>
        <a:lstStyle/>
        <a:p>
          <a:endParaRPr lang="en-US"/>
        </a:p>
      </dgm:t>
    </dgm:pt>
    <dgm:pt modelId="{C9957BFB-D6A8-4DC0-ADBE-12A482223978}" type="pres">
      <dgm:prSet presAssocID="{BCB86446-9667-498B-9285-43FEE20CCE24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3FB7E1-888F-48A7-8136-AB48DFC15A93}" type="pres">
      <dgm:prSet presAssocID="{A5300EE4-E2AC-49D9-B4B9-99853B9AA369}" presName="parTrans" presStyleLbl="sibTrans2D1" presStyleIdx="6" presStyleCnt="7"/>
      <dgm:spPr/>
      <dgm:t>
        <a:bodyPr/>
        <a:lstStyle/>
        <a:p>
          <a:endParaRPr lang="en-US"/>
        </a:p>
      </dgm:t>
    </dgm:pt>
    <dgm:pt modelId="{7AB336D4-EF3E-43ED-82F7-719796A592A2}" type="pres">
      <dgm:prSet presAssocID="{A5300EE4-E2AC-49D9-B4B9-99853B9AA369}" presName="connectorText" presStyleLbl="sibTrans2D1" presStyleIdx="6" presStyleCnt="7"/>
      <dgm:spPr/>
      <dgm:t>
        <a:bodyPr/>
        <a:lstStyle/>
        <a:p>
          <a:endParaRPr lang="en-US"/>
        </a:p>
      </dgm:t>
    </dgm:pt>
    <dgm:pt modelId="{BE54F65E-BDC7-40F0-B022-EB80F5CF308F}" type="pres">
      <dgm:prSet presAssocID="{A1508770-F6E1-4496-8D7C-CD42AD8B4F25}" presName="node" presStyleLbl="node1" presStyleIdx="6" presStyleCnt="7" custScaleX="107626" custScaleY="1010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D53194F-5DC8-44CB-BD36-ED6E43DB1634}" type="presOf" srcId="{0A4D60B1-2545-42F9-9F82-6E8FABA2160C}" destId="{6623D6F0-D839-40B1-ADC9-B42C0D659A9A}" srcOrd="0" destOrd="0" presId="urn:microsoft.com/office/officeart/2005/8/layout/radial5"/>
    <dgm:cxn modelId="{71328FD6-20C3-4B02-A10A-C708622F1824}" type="presOf" srcId="{1A40559D-F999-447A-8CEF-EABF5153EF4A}" destId="{D7369278-F13B-43A2-8166-B0538C8F2CFA}" srcOrd="0" destOrd="0" presId="urn:microsoft.com/office/officeart/2005/8/layout/radial5"/>
    <dgm:cxn modelId="{3357EA8E-4C24-4518-8ACB-7D3E16819530}" srcId="{14A3FEF7-E6A6-4C51-BDE6-440F5EF5BC82}" destId="{BCB86446-9667-498B-9285-43FEE20CCE24}" srcOrd="5" destOrd="0" parTransId="{AFDC7B3E-B5F3-49E7-A1D0-ECC3774A3D02}" sibTransId="{895427F6-3EF7-4053-94F2-249D34F7A617}"/>
    <dgm:cxn modelId="{F9E82683-F0A1-40BA-AE6F-6A9CFAB19D6C}" srcId="{14A3FEF7-E6A6-4C51-BDE6-440F5EF5BC82}" destId="{6B733709-09B9-4F6A-9F35-C51FD35BDF8C}" srcOrd="0" destOrd="0" parTransId="{68477556-2EDC-4852-BEE7-D315B803137C}" sibTransId="{605B3F57-D23D-400F-BA03-F5FA303146F8}"/>
    <dgm:cxn modelId="{07C0A5EE-52E2-4F6A-A09A-73247696CED2}" type="presOf" srcId="{1A40559D-F999-447A-8CEF-EABF5153EF4A}" destId="{FDDCB554-9743-4422-A32D-868E0D591F92}" srcOrd="1" destOrd="0" presId="urn:microsoft.com/office/officeart/2005/8/layout/radial5"/>
    <dgm:cxn modelId="{58271117-F1E7-4F4B-9625-558FC0A078C8}" type="presOf" srcId="{67463528-7AB9-4708-9B24-E28E2CF1839E}" destId="{1F33D63E-496A-49B7-990B-749185CF1C5B}" srcOrd="0" destOrd="0" presId="urn:microsoft.com/office/officeart/2005/8/layout/radial5"/>
    <dgm:cxn modelId="{E244D7F9-4571-4257-AA61-17E1BBDE8056}" type="presOf" srcId="{B80A4BD0-7F77-4208-B2C9-7AAE73B766E5}" destId="{8F2C8672-939B-44CF-A465-8CBECFFA464C}" srcOrd="0" destOrd="0" presId="urn:microsoft.com/office/officeart/2005/8/layout/radial5"/>
    <dgm:cxn modelId="{3509A691-DDF5-465F-98A2-4D243A8493F1}" type="presOf" srcId="{A1508770-F6E1-4496-8D7C-CD42AD8B4F25}" destId="{BE54F65E-BDC7-40F0-B022-EB80F5CF308F}" srcOrd="0" destOrd="0" presId="urn:microsoft.com/office/officeart/2005/8/layout/radial5"/>
    <dgm:cxn modelId="{C52D768B-AB90-4A86-B93A-86D0B337E15F}" type="presOf" srcId="{68477556-2EDC-4852-BEE7-D315B803137C}" destId="{728A2027-CA67-4A95-B858-68F03B80877D}" srcOrd="0" destOrd="0" presId="urn:microsoft.com/office/officeart/2005/8/layout/radial5"/>
    <dgm:cxn modelId="{17A6DCE6-274C-43A7-A03A-8D298694EF13}" type="presOf" srcId="{611889F4-8BEC-4F3A-B721-14FAA9770748}" destId="{884C6A67-09CA-4080-8E82-C9D9219FA95B}" srcOrd="1" destOrd="0" presId="urn:microsoft.com/office/officeart/2005/8/layout/radial5"/>
    <dgm:cxn modelId="{D5B2E0DC-E278-4A44-B16B-74A1AE0566BA}" type="presOf" srcId="{024D9255-6B6D-4354-8959-5CF2A0DF22CC}" destId="{3308F7F9-E9B9-46F1-8784-4113ACD20E87}" srcOrd="0" destOrd="0" presId="urn:microsoft.com/office/officeart/2005/8/layout/radial5"/>
    <dgm:cxn modelId="{C6B66606-3FAC-410C-8F7E-092512A5A7D4}" type="presOf" srcId="{33954051-6EDA-439C-ACDC-2AE71EC987EF}" destId="{B2A642EB-0530-4658-8B71-7889AF8E71CA}" srcOrd="1" destOrd="0" presId="urn:microsoft.com/office/officeart/2005/8/layout/radial5"/>
    <dgm:cxn modelId="{C573419D-6C1A-473D-A54A-F4718745CC37}" type="presOf" srcId="{CE382831-7345-4B93-A02C-6DA8C4A637BB}" destId="{A5BBB916-F99E-4549-A172-11F29D071965}" srcOrd="0" destOrd="0" presId="urn:microsoft.com/office/officeart/2005/8/layout/radial5"/>
    <dgm:cxn modelId="{AF0577E1-919D-460E-852F-C3B2030A1E9A}" srcId="{14A3FEF7-E6A6-4C51-BDE6-440F5EF5BC82}" destId="{67463528-7AB9-4708-9B24-E28E2CF1839E}" srcOrd="2" destOrd="0" parTransId="{611889F4-8BEC-4F3A-B721-14FAA9770748}" sibTransId="{AEC303B4-08A5-49DA-B0FE-96E53082A787}"/>
    <dgm:cxn modelId="{DC5EB3ED-C94A-4C0E-BDF4-E0B2E2CD7464}" type="presOf" srcId="{A5300EE4-E2AC-49D9-B4B9-99853B9AA369}" destId="{7AB336D4-EF3E-43ED-82F7-719796A592A2}" srcOrd="1" destOrd="0" presId="urn:microsoft.com/office/officeart/2005/8/layout/radial5"/>
    <dgm:cxn modelId="{A023BA75-D461-467E-BB46-8A010588A7E7}" type="presOf" srcId="{6B733709-09B9-4F6A-9F35-C51FD35BDF8C}" destId="{DCFA88C8-77BA-469F-B0FB-FF8EAA85336B}" srcOrd="0" destOrd="0" presId="urn:microsoft.com/office/officeart/2005/8/layout/radial5"/>
    <dgm:cxn modelId="{D40BA1EC-8E4B-487D-873C-6B4CAD86E1EC}" type="presOf" srcId="{B523146D-35FE-43F5-9151-19E81169E477}" destId="{F709162A-2323-491C-B592-87FF68A1FA16}" srcOrd="1" destOrd="0" presId="urn:microsoft.com/office/officeart/2005/8/layout/radial5"/>
    <dgm:cxn modelId="{2916BA66-0D64-42C1-9E65-74BBD11D2500}" type="presOf" srcId="{AFDC7B3E-B5F3-49E7-A1D0-ECC3774A3D02}" destId="{8B69E775-9702-41A4-BD3A-D6B49AF654B0}" srcOrd="0" destOrd="0" presId="urn:microsoft.com/office/officeart/2005/8/layout/radial5"/>
    <dgm:cxn modelId="{288EB8AA-8684-453F-8CD7-5C98DF58E62A}" srcId="{14A3FEF7-E6A6-4C51-BDE6-440F5EF5BC82}" destId="{A1508770-F6E1-4496-8D7C-CD42AD8B4F25}" srcOrd="6" destOrd="0" parTransId="{A5300EE4-E2AC-49D9-B4B9-99853B9AA369}" sibTransId="{C885806C-0B23-4DFE-A789-E0E4E7F77DA4}"/>
    <dgm:cxn modelId="{C2CCA217-0119-400C-BBCF-FA8A3BCA01E6}" srcId="{14A3FEF7-E6A6-4C51-BDE6-440F5EF5BC82}" destId="{CE382831-7345-4B93-A02C-6DA8C4A637BB}" srcOrd="3" destOrd="0" parTransId="{1A40559D-F999-447A-8CEF-EABF5153EF4A}" sibTransId="{440A6849-B780-4F22-B0D1-6D24F3972DAB}"/>
    <dgm:cxn modelId="{553DDB43-9E8C-40DC-8071-9D970C1E7302}" type="presOf" srcId="{BCB86446-9667-498B-9285-43FEE20CCE24}" destId="{C9957BFB-D6A8-4DC0-ADBE-12A482223978}" srcOrd="0" destOrd="0" presId="urn:microsoft.com/office/officeart/2005/8/layout/radial5"/>
    <dgm:cxn modelId="{A247CFD6-E736-493C-8B88-73E036E71BD6}" type="presOf" srcId="{A5300EE4-E2AC-49D9-B4B9-99853B9AA369}" destId="{0F3FB7E1-888F-48A7-8136-AB48DFC15A93}" srcOrd="0" destOrd="0" presId="urn:microsoft.com/office/officeart/2005/8/layout/radial5"/>
    <dgm:cxn modelId="{82A24396-9D9B-45ED-A93E-D33EBA1ED936}" type="presOf" srcId="{B523146D-35FE-43F5-9151-19E81169E477}" destId="{653EA09E-7D3C-4208-8E14-FCCD7D929AC3}" srcOrd="0" destOrd="0" presId="urn:microsoft.com/office/officeart/2005/8/layout/radial5"/>
    <dgm:cxn modelId="{35907832-442E-48E8-988A-59A5A80AF6C4}" type="presOf" srcId="{14A3FEF7-E6A6-4C51-BDE6-440F5EF5BC82}" destId="{19F16D85-93D5-46CB-ABF7-77D561D924CB}" srcOrd="0" destOrd="0" presId="urn:microsoft.com/office/officeart/2005/8/layout/radial5"/>
    <dgm:cxn modelId="{2E0477D1-2F5B-4A72-A650-4E3849EAEC46}" type="presOf" srcId="{33954051-6EDA-439C-ACDC-2AE71EC987EF}" destId="{444A9B8C-38F9-45E5-ADCE-AC64B3F3F0BE}" srcOrd="0" destOrd="0" presId="urn:microsoft.com/office/officeart/2005/8/layout/radial5"/>
    <dgm:cxn modelId="{75896D66-B4DE-4099-A78D-459AEABD4D3F}" srcId="{14A3FEF7-E6A6-4C51-BDE6-440F5EF5BC82}" destId="{024D9255-6B6D-4354-8959-5CF2A0DF22CC}" srcOrd="4" destOrd="0" parTransId="{B523146D-35FE-43F5-9151-19E81169E477}" sibTransId="{E54B6184-F195-44B1-BD4C-A60F4EC4F67B}"/>
    <dgm:cxn modelId="{E610D704-C8F3-4E4C-8EE5-B504532127D3}" type="presOf" srcId="{611889F4-8BEC-4F3A-B721-14FAA9770748}" destId="{DF7A1AD6-C48E-4235-A0B6-D4CFBB42B2AC}" srcOrd="0" destOrd="0" presId="urn:microsoft.com/office/officeart/2005/8/layout/radial5"/>
    <dgm:cxn modelId="{1D0569A7-2B32-4782-AB67-8B5B104615CB}" type="presOf" srcId="{AFDC7B3E-B5F3-49E7-A1D0-ECC3774A3D02}" destId="{97CE84C9-7C30-44E1-8929-12C826A0134A}" srcOrd="1" destOrd="0" presId="urn:microsoft.com/office/officeart/2005/8/layout/radial5"/>
    <dgm:cxn modelId="{EB0EE385-71F2-405E-8893-A07064FD42BC}" type="presOf" srcId="{68477556-2EDC-4852-BEE7-D315B803137C}" destId="{CD0B1DB1-E5BC-4AFF-A727-13184CE7A5B3}" srcOrd="1" destOrd="0" presId="urn:microsoft.com/office/officeart/2005/8/layout/radial5"/>
    <dgm:cxn modelId="{2545F0F5-F687-4899-AE42-A405836B6258}" srcId="{B80A4BD0-7F77-4208-B2C9-7AAE73B766E5}" destId="{14A3FEF7-E6A6-4C51-BDE6-440F5EF5BC82}" srcOrd="0" destOrd="0" parTransId="{585AFC9E-6818-4A1E-A798-3C552698195F}" sibTransId="{9D7DABE2-75E9-4B34-AF22-B3A9FEC19265}"/>
    <dgm:cxn modelId="{6B16760A-7BD4-40AA-B4F3-DE85B0758E7C}" srcId="{14A3FEF7-E6A6-4C51-BDE6-440F5EF5BC82}" destId="{0A4D60B1-2545-42F9-9F82-6E8FABA2160C}" srcOrd="1" destOrd="0" parTransId="{33954051-6EDA-439C-ACDC-2AE71EC987EF}" sibTransId="{9EC6EBE1-8479-40CA-849A-1DFF34412AF6}"/>
    <dgm:cxn modelId="{B84918EA-5C64-4615-BA75-1F98E1626D37}" type="presParOf" srcId="{8F2C8672-939B-44CF-A465-8CBECFFA464C}" destId="{19F16D85-93D5-46CB-ABF7-77D561D924CB}" srcOrd="0" destOrd="0" presId="urn:microsoft.com/office/officeart/2005/8/layout/radial5"/>
    <dgm:cxn modelId="{81B9ABDD-2B0C-41C6-A778-E2C3E2A1A8DF}" type="presParOf" srcId="{8F2C8672-939B-44CF-A465-8CBECFFA464C}" destId="{728A2027-CA67-4A95-B858-68F03B80877D}" srcOrd="1" destOrd="0" presId="urn:microsoft.com/office/officeart/2005/8/layout/radial5"/>
    <dgm:cxn modelId="{A36CEB98-B675-4EA6-8B32-E35121CC8496}" type="presParOf" srcId="{728A2027-CA67-4A95-B858-68F03B80877D}" destId="{CD0B1DB1-E5BC-4AFF-A727-13184CE7A5B3}" srcOrd="0" destOrd="0" presId="urn:microsoft.com/office/officeart/2005/8/layout/radial5"/>
    <dgm:cxn modelId="{30265AB3-D20A-4EC8-A61F-20146194A546}" type="presParOf" srcId="{8F2C8672-939B-44CF-A465-8CBECFFA464C}" destId="{DCFA88C8-77BA-469F-B0FB-FF8EAA85336B}" srcOrd="2" destOrd="0" presId="urn:microsoft.com/office/officeart/2005/8/layout/radial5"/>
    <dgm:cxn modelId="{A1559940-9F67-42C1-AACA-9CEC15CB38BB}" type="presParOf" srcId="{8F2C8672-939B-44CF-A465-8CBECFFA464C}" destId="{444A9B8C-38F9-45E5-ADCE-AC64B3F3F0BE}" srcOrd="3" destOrd="0" presId="urn:microsoft.com/office/officeart/2005/8/layout/radial5"/>
    <dgm:cxn modelId="{ACA8DF46-3157-47DF-A28E-65A55C50CFF5}" type="presParOf" srcId="{444A9B8C-38F9-45E5-ADCE-AC64B3F3F0BE}" destId="{B2A642EB-0530-4658-8B71-7889AF8E71CA}" srcOrd="0" destOrd="0" presId="urn:microsoft.com/office/officeart/2005/8/layout/radial5"/>
    <dgm:cxn modelId="{AFC0025D-0B06-444E-97B4-A3899FF54322}" type="presParOf" srcId="{8F2C8672-939B-44CF-A465-8CBECFFA464C}" destId="{6623D6F0-D839-40B1-ADC9-B42C0D659A9A}" srcOrd="4" destOrd="0" presId="urn:microsoft.com/office/officeart/2005/8/layout/radial5"/>
    <dgm:cxn modelId="{70122E8D-67A8-46BF-8892-EB097C3BEDC0}" type="presParOf" srcId="{8F2C8672-939B-44CF-A465-8CBECFFA464C}" destId="{DF7A1AD6-C48E-4235-A0B6-D4CFBB42B2AC}" srcOrd="5" destOrd="0" presId="urn:microsoft.com/office/officeart/2005/8/layout/radial5"/>
    <dgm:cxn modelId="{E92A85BB-0250-47B1-A014-4FE56097FC70}" type="presParOf" srcId="{DF7A1AD6-C48E-4235-A0B6-D4CFBB42B2AC}" destId="{884C6A67-09CA-4080-8E82-C9D9219FA95B}" srcOrd="0" destOrd="0" presId="urn:microsoft.com/office/officeart/2005/8/layout/radial5"/>
    <dgm:cxn modelId="{32E6BEF1-64C1-4209-BD6A-DD85AF92F2B8}" type="presParOf" srcId="{8F2C8672-939B-44CF-A465-8CBECFFA464C}" destId="{1F33D63E-496A-49B7-990B-749185CF1C5B}" srcOrd="6" destOrd="0" presId="urn:microsoft.com/office/officeart/2005/8/layout/radial5"/>
    <dgm:cxn modelId="{5FF931AE-85FA-4BBD-B0B1-D455B648379A}" type="presParOf" srcId="{8F2C8672-939B-44CF-A465-8CBECFFA464C}" destId="{D7369278-F13B-43A2-8166-B0538C8F2CFA}" srcOrd="7" destOrd="0" presId="urn:microsoft.com/office/officeart/2005/8/layout/radial5"/>
    <dgm:cxn modelId="{FAD41DCD-C17F-4DD2-BF06-73DF2CB7FD0B}" type="presParOf" srcId="{D7369278-F13B-43A2-8166-B0538C8F2CFA}" destId="{FDDCB554-9743-4422-A32D-868E0D591F92}" srcOrd="0" destOrd="0" presId="urn:microsoft.com/office/officeart/2005/8/layout/radial5"/>
    <dgm:cxn modelId="{D53224F2-8ABC-4CF9-8D46-202E0EF8F635}" type="presParOf" srcId="{8F2C8672-939B-44CF-A465-8CBECFFA464C}" destId="{A5BBB916-F99E-4549-A172-11F29D071965}" srcOrd="8" destOrd="0" presId="urn:microsoft.com/office/officeart/2005/8/layout/radial5"/>
    <dgm:cxn modelId="{DDD86854-5DB8-4858-A4C5-D4AFA1A6D454}" type="presParOf" srcId="{8F2C8672-939B-44CF-A465-8CBECFFA464C}" destId="{653EA09E-7D3C-4208-8E14-FCCD7D929AC3}" srcOrd="9" destOrd="0" presId="urn:microsoft.com/office/officeart/2005/8/layout/radial5"/>
    <dgm:cxn modelId="{ED3C69FA-FD0D-4FC8-AD1E-162BE64B1F64}" type="presParOf" srcId="{653EA09E-7D3C-4208-8E14-FCCD7D929AC3}" destId="{F709162A-2323-491C-B592-87FF68A1FA16}" srcOrd="0" destOrd="0" presId="urn:microsoft.com/office/officeart/2005/8/layout/radial5"/>
    <dgm:cxn modelId="{4FF1A7D1-A3DD-4634-B13C-CF7A210862A1}" type="presParOf" srcId="{8F2C8672-939B-44CF-A465-8CBECFFA464C}" destId="{3308F7F9-E9B9-46F1-8784-4113ACD20E87}" srcOrd="10" destOrd="0" presId="urn:microsoft.com/office/officeart/2005/8/layout/radial5"/>
    <dgm:cxn modelId="{3F5E1012-07EA-481D-A6E1-4724E19BFB22}" type="presParOf" srcId="{8F2C8672-939B-44CF-A465-8CBECFFA464C}" destId="{8B69E775-9702-41A4-BD3A-D6B49AF654B0}" srcOrd="11" destOrd="0" presId="urn:microsoft.com/office/officeart/2005/8/layout/radial5"/>
    <dgm:cxn modelId="{4688F08C-12B8-4967-84FE-B4B351D22FF4}" type="presParOf" srcId="{8B69E775-9702-41A4-BD3A-D6B49AF654B0}" destId="{97CE84C9-7C30-44E1-8929-12C826A0134A}" srcOrd="0" destOrd="0" presId="urn:microsoft.com/office/officeart/2005/8/layout/radial5"/>
    <dgm:cxn modelId="{AA825139-B738-41E0-860E-726AFDECBA31}" type="presParOf" srcId="{8F2C8672-939B-44CF-A465-8CBECFFA464C}" destId="{C9957BFB-D6A8-4DC0-ADBE-12A482223978}" srcOrd="12" destOrd="0" presId="urn:microsoft.com/office/officeart/2005/8/layout/radial5"/>
    <dgm:cxn modelId="{A526CCD7-B8BC-4C74-AC11-771CECB7BF03}" type="presParOf" srcId="{8F2C8672-939B-44CF-A465-8CBECFFA464C}" destId="{0F3FB7E1-888F-48A7-8136-AB48DFC15A93}" srcOrd="13" destOrd="0" presId="urn:microsoft.com/office/officeart/2005/8/layout/radial5"/>
    <dgm:cxn modelId="{9CE18E7E-4FED-4252-B2FD-472B31F5769B}" type="presParOf" srcId="{0F3FB7E1-888F-48A7-8136-AB48DFC15A93}" destId="{7AB336D4-EF3E-43ED-82F7-719796A592A2}" srcOrd="0" destOrd="0" presId="urn:microsoft.com/office/officeart/2005/8/layout/radial5"/>
    <dgm:cxn modelId="{6FC7506E-7CCF-40A6-8749-5634B77CA47E}" type="presParOf" srcId="{8F2C8672-939B-44CF-A465-8CBECFFA464C}" destId="{BE54F65E-BDC7-40F0-B022-EB80F5CF308F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E88284-217C-41FA-904C-826860EEC4D7}">
      <dsp:nvSpPr>
        <dsp:cNvPr id="0" name=""/>
        <dsp:cNvSpPr/>
      </dsp:nvSpPr>
      <dsp:spPr>
        <a:xfrm>
          <a:off x="2362189" y="1574785"/>
          <a:ext cx="1219200" cy="12192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3100" kern="1200" dirty="0" smtClean="0">
              <a:latin typeface="NikoshBAN" pitchFamily="2" charset="0"/>
            </a:rPr>
            <a:t>الضحك</a:t>
          </a:r>
          <a:endParaRPr lang="en-US" sz="3100" kern="1200" dirty="0"/>
        </a:p>
      </dsp:txBody>
      <dsp:txXfrm>
        <a:off x="2421705" y="1634301"/>
        <a:ext cx="1100168" cy="1100168"/>
      </dsp:txXfrm>
    </dsp:sp>
    <dsp:sp modelId="{6E2DE0B0-2FFB-4006-BFFE-FD8C73DADDC9}">
      <dsp:nvSpPr>
        <dsp:cNvPr id="0" name=""/>
        <dsp:cNvSpPr/>
      </dsp:nvSpPr>
      <dsp:spPr>
        <a:xfrm rot="16245052">
          <a:off x="2807688" y="1400425"/>
          <a:ext cx="34875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875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115996-F9C9-4EB0-8A19-0F5D46D8E5D1}">
      <dsp:nvSpPr>
        <dsp:cNvPr id="0" name=""/>
        <dsp:cNvSpPr/>
      </dsp:nvSpPr>
      <dsp:spPr>
        <a:xfrm>
          <a:off x="2175088" y="-24660"/>
          <a:ext cx="1634912" cy="1250724"/>
        </a:xfrm>
        <a:prstGeom prst="roundRect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3500" kern="1200" smtClean="0">
              <a:latin typeface="NikoshBAN" pitchFamily="2" charset="0"/>
            </a:rPr>
            <a:t>الضحك</a:t>
          </a:r>
          <a:endParaRPr lang="en-US" sz="3500" kern="1200" dirty="0"/>
        </a:p>
      </dsp:txBody>
      <dsp:txXfrm>
        <a:off x="2236143" y="36395"/>
        <a:ext cx="1512802" cy="1128614"/>
      </dsp:txXfrm>
    </dsp:sp>
    <dsp:sp modelId="{96CE5CF7-0A69-4F32-B774-78ACC82402EC}">
      <dsp:nvSpPr>
        <dsp:cNvPr id="0" name=""/>
        <dsp:cNvSpPr/>
      </dsp:nvSpPr>
      <dsp:spPr>
        <a:xfrm rot="2204029">
          <a:off x="3554796" y="2719421"/>
          <a:ext cx="26783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783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00E131-70FC-4642-90C8-E9491F72DF19}">
      <dsp:nvSpPr>
        <dsp:cNvPr id="0" name=""/>
        <dsp:cNvSpPr/>
      </dsp:nvSpPr>
      <dsp:spPr>
        <a:xfrm>
          <a:off x="3796035" y="2732494"/>
          <a:ext cx="1637583" cy="1356165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3500" kern="1200" smtClean="0">
              <a:latin typeface="NikoshBAN" pitchFamily="2" charset="0"/>
            </a:rPr>
            <a:t>التبسم</a:t>
          </a:r>
          <a:endParaRPr lang="en-US" sz="3500" kern="1200" dirty="0"/>
        </a:p>
      </dsp:txBody>
      <dsp:txXfrm>
        <a:off x="3862238" y="2798697"/>
        <a:ext cx="1505177" cy="1223759"/>
      </dsp:txXfrm>
    </dsp:sp>
    <dsp:sp modelId="{67D8C887-FAC2-4352-AA86-9B4A0BEE412C}">
      <dsp:nvSpPr>
        <dsp:cNvPr id="0" name=""/>
        <dsp:cNvSpPr/>
      </dsp:nvSpPr>
      <dsp:spPr>
        <a:xfrm rot="8553654">
          <a:off x="2041298" y="2759856"/>
          <a:ext cx="35773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7738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E42115-7C75-4802-BD70-2DB6F2CAD7FB}">
      <dsp:nvSpPr>
        <dsp:cNvPr id="0" name=""/>
        <dsp:cNvSpPr/>
      </dsp:nvSpPr>
      <dsp:spPr>
        <a:xfrm>
          <a:off x="662380" y="2767639"/>
          <a:ext cx="1415764" cy="1285874"/>
        </a:xfrm>
        <a:prstGeom prst="round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3500" kern="1200" dirty="0" smtClean="0">
              <a:latin typeface="NikoshBAN" pitchFamily="2" charset="0"/>
            </a:rPr>
            <a:t>القهقهة</a:t>
          </a:r>
          <a:endParaRPr lang="en-US" sz="3500" kern="1200" dirty="0"/>
        </a:p>
      </dsp:txBody>
      <dsp:txXfrm>
        <a:off x="725151" y="2830410"/>
        <a:ext cx="1290222" cy="11603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F16D85-93D5-46CB-ABF7-77D561D924CB}">
      <dsp:nvSpPr>
        <dsp:cNvPr id="0" name=""/>
        <dsp:cNvSpPr/>
      </dsp:nvSpPr>
      <dsp:spPr>
        <a:xfrm>
          <a:off x="2552145" y="1953116"/>
          <a:ext cx="1904787" cy="1517830"/>
        </a:xfrm>
        <a:prstGeom prst="ellipse">
          <a:avLst/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4800" kern="1200" dirty="0" smtClean="0">
              <a:solidFill>
                <a:sysClr val="window" lastClr="FFFFFF"/>
              </a:solidFill>
              <a:latin typeface="Calibri"/>
              <a:ea typeface="+mn-ea"/>
              <a:cs typeface="Arial"/>
            </a:rPr>
            <a:t>يتبسم</a:t>
          </a:r>
          <a:endParaRPr lang="en-US" sz="48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831095" y="2175397"/>
        <a:ext cx="1346887" cy="1073268"/>
      </dsp:txXfrm>
    </dsp:sp>
    <dsp:sp modelId="{728A2027-CA67-4A95-B858-68F03B80877D}">
      <dsp:nvSpPr>
        <dsp:cNvPr id="0" name=""/>
        <dsp:cNvSpPr/>
      </dsp:nvSpPr>
      <dsp:spPr>
        <a:xfrm rot="16200000">
          <a:off x="3334309" y="1384115"/>
          <a:ext cx="340460" cy="51489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385378" y="1538163"/>
        <a:ext cx="238322" cy="308938"/>
      </dsp:txXfrm>
    </dsp:sp>
    <dsp:sp modelId="{DCFA88C8-77BA-469F-B0FB-FF8EAA85336B}">
      <dsp:nvSpPr>
        <dsp:cNvPr id="0" name=""/>
        <dsp:cNvSpPr/>
      </dsp:nvSpPr>
      <dsp:spPr>
        <a:xfrm>
          <a:off x="2484192" y="20560"/>
          <a:ext cx="2040692" cy="1290178"/>
        </a:xfrm>
        <a:prstGeom prst="ellipse">
          <a:avLst/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kern="1200" dirty="0" smtClean="0">
              <a:solidFill>
                <a:sysClr val="window" lastClr="FFFFFF"/>
              </a:solidFill>
              <a:latin typeface="NikoshBAN" pitchFamily="2" charset="0"/>
              <a:ea typeface="+mn-ea"/>
              <a:cs typeface="NikoshBAN" pitchFamily="2" charset="0"/>
            </a:rPr>
            <a:t>সিগাহ</a:t>
          </a:r>
          <a:r>
            <a:rPr lang="ar-AE" sz="2000" kern="1200" dirty="0" smtClean="0">
              <a:solidFill>
                <a:sysClr val="window" lastClr="FFFFFF"/>
              </a:solidFill>
              <a:latin typeface="NikoshBAN" pitchFamily="2" charset="0"/>
              <a:ea typeface="+mn-ea"/>
              <a:cs typeface="Arial"/>
            </a:rPr>
            <a:t>واحد</a:t>
          </a:r>
          <a:r>
            <a:rPr lang="ar-AE" sz="2400" kern="1200" dirty="0" smtClean="0">
              <a:solidFill>
                <a:sysClr val="window" lastClr="FFFFFF"/>
              </a:solidFill>
              <a:latin typeface="NikoshBAN" pitchFamily="2" charset="0"/>
              <a:ea typeface="+mn-ea"/>
              <a:cs typeface="Arial"/>
            </a:rPr>
            <a:t> مذكر غاءب</a:t>
          </a:r>
          <a:endParaRPr lang="en-US" sz="2400" kern="1200" dirty="0">
            <a:solidFill>
              <a:sysClr val="window" lastClr="FFFFFF"/>
            </a:solidFill>
            <a:latin typeface="NikoshBAN" pitchFamily="2" charset="0"/>
            <a:ea typeface="+mn-ea"/>
            <a:cs typeface="NikoshBAN" pitchFamily="2" charset="0"/>
          </a:endParaRPr>
        </a:p>
      </dsp:txBody>
      <dsp:txXfrm>
        <a:off x="2783044" y="209502"/>
        <a:ext cx="1442988" cy="912294"/>
      </dsp:txXfrm>
    </dsp:sp>
    <dsp:sp modelId="{444A9B8C-38F9-45E5-ADCE-AC64B3F3F0BE}">
      <dsp:nvSpPr>
        <dsp:cNvPr id="0" name=""/>
        <dsp:cNvSpPr/>
      </dsp:nvSpPr>
      <dsp:spPr>
        <a:xfrm rot="19285714">
          <a:off x="4223614" y="1796202"/>
          <a:ext cx="213017" cy="51489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4BACC6">
                <a:hueOff val="-1655646"/>
                <a:satOff val="6635"/>
                <a:lumOff val="1438"/>
                <a:alphaOff val="0"/>
                <a:shade val="51000"/>
                <a:satMod val="130000"/>
              </a:srgbClr>
            </a:gs>
            <a:gs pos="80000">
              <a:srgbClr val="4BACC6">
                <a:hueOff val="-1655646"/>
                <a:satOff val="6635"/>
                <a:lumOff val="1438"/>
                <a:alphaOff val="0"/>
                <a:shade val="93000"/>
                <a:satMod val="130000"/>
              </a:srgbClr>
            </a:gs>
            <a:gs pos="100000">
              <a:srgbClr val="4BACC6">
                <a:hueOff val="-1655646"/>
                <a:satOff val="6635"/>
                <a:lumOff val="1438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230585" y="1919103"/>
        <a:ext cx="149112" cy="308938"/>
      </dsp:txXfrm>
    </dsp:sp>
    <dsp:sp modelId="{6623D6F0-D839-40B1-ADC9-B42C0D659A9A}">
      <dsp:nvSpPr>
        <dsp:cNvPr id="0" name=""/>
        <dsp:cNvSpPr/>
      </dsp:nvSpPr>
      <dsp:spPr>
        <a:xfrm>
          <a:off x="4226078" y="754653"/>
          <a:ext cx="1756774" cy="1362960"/>
        </a:xfrm>
        <a:prstGeom prst="ellipse">
          <a:avLst/>
        </a:prstGeom>
        <a:gradFill rotWithShape="0">
          <a:gsLst>
            <a:gs pos="0">
              <a:srgbClr val="4BACC6">
                <a:hueOff val="-1655646"/>
                <a:satOff val="6635"/>
                <a:lumOff val="1438"/>
                <a:alphaOff val="0"/>
                <a:shade val="51000"/>
                <a:satMod val="130000"/>
              </a:srgbClr>
            </a:gs>
            <a:gs pos="80000">
              <a:srgbClr val="4BACC6">
                <a:hueOff val="-1655646"/>
                <a:satOff val="6635"/>
                <a:lumOff val="1438"/>
                <a:alphaOff val="0"/>
                <a:shade val="93000"/>
                <a:satMod val="130000"/>
              </a:srgbClr>
            </a:gs>
            <a:gs pos="100000">
              <a:srgbClr val="4BACC6">
                <a:hueOff val="-1655646"/>
                <a:satOff val="6635"/>
                <a:lumOff val="1438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600" kern="1200" dirty="0" smtClean="0">
              <a:solidFill>
                <a:sysClr val="window" lastClr="FFFFFF"/>
              </a:solidFill>
              <a:latin typeface="NikoshBAN" pitchFamily="2" charset="0"/>
              <a:ea typeface="+mn-ea"/>
              <a:cs typeface="NikoshBAN" pitchFamily="2" charset="0"/>
            </a:rPr>
            <a:t>বাহাস </a:t>
          </a:r>
          <a:r>
            <a:rPr lang="ar-AE" sz="1600" kern="1200" dirty="0" smtClean="0">
              <a:solidFill>
                <a:sysClr val="window" lastClr="FFFFFF"/>
              </a:solidFill>
              <a:latin typeface="NikoshBAN" pitchFamily="2" charset="0"/>
              <a:ea typeface="+mn-ea"/>
              <a:cs typeface="Arial"/>
            </a:rPr>
            <a:t>اثبات فعل مضارع معروف</a:t>
          </a:r>
          <a:endParaRPr lang="en-US" sz="1600" kern="1200" dirty="0">
            <a:solidFill>
              <a:sysClr val="window" lastClr="FFFFFF"/>
            </a:solidFill>
            <a:latin typeface="NikoshBAN" pitchFamily="2" charset="0"/>
            <a:ea typeface="+mn-ea"/>
            <a:cs typeface="NikoshBAN" pitchFamily="2" charset="0"/>
          </a:endParaRPr>
        </a:p>
      </dsp:txBody>
      <dsp:txXfrm>
        <a:off x="4483352" y="954254"/>
        <a:ext cx="1242226" cy="963758"/>
      </dsp:txXfrm>
    </dsp:sp>
    <dsp:sp modelId="{DF7A1AD6-C48E-4235-A0B6-D4CFBB42B2AC}">
      <dsp:nvSpPr>
        <dsp:cNvPr id="0" name=""/>
        <dsp:cNvSpPr/>
      </dsp:nvSpPr>
      <dsp:spPr>
        <a:xfrm rot="771429">
          <a:off x="4477218" y="2693209"/>
          <a:ext cx="145616" cy="51489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4BACC6">
                <a:hueOff val="-3311292"/>
                <a:satOff val="13270"/>
                <a:lumOff val="2876"/>
                <a:alphaOff val="0"/>
                <a:shade val="51000"/>
                <a:satMod val="130000"/>
              </a:srgbClr>
            </a:gs>
            <a:gs pos="80000">
              <a:srgbClr val="4BACC6">
                <a:hueOff val="-3311292"/>
                <a:satOff val="13270"/>
                <a:lumOff val="2876"/>
                <a:alphaOff val="0"/>
                <a:shade val="93000"/>
                <a:satMod val="130000"/>
              </a:srgbClr>
            </a:gs>
            <a:gs pos="100000">
              <a:srgbClr val="4BACC6">
                <a:hueOff val="-3311292"/>
                <a:satOff val="13270"/>
                <a:lumOff val="2876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477766" y="2791328"/>
        <a:ext cx="101931" cy="308938"/>
      </dsp:txXfrm>
    </dsp:sp>
    <dsp:sp modelId="{1F33D63E-496A-49B7-990B-749185CF1C5B}">
      <dsp:nvSpPr>
        <dsp:cNvPr id="0" name=""/>
        <dsp:cNvSpPr/>
      </dsp:nvSpPr>
      <dsp:spPr>
        <a:xfrm>
          <a:off x="4664412" y="2381934"/>
          <a:ext cx="1670403" cy="1570921"/>
        </a:xfrm>
        <a:prstGeom prst="ellipse">
          <a:avLst/>
        </a:prstGeom>
        <a:gradFill rotWithShape="0">
          <a:gsLst>
            <a:gs pos="0">
              <a:srgbClr val="4BACC6">
                <a:hueOff val="-3311292"/>
                <a:satOff val="13270"/>
                <a:lumOff val="2876"/>
                <a:alphaOff val="0"/>
                <a:shade val="51000"/>
                <a:satMod val="130000"/>
              </a:srgbClr>
            </a:gs>
            <a:gs pos="80000">
              <a:srgbClr val="4BACC6">
                <a:hueOff val="-3311292"/>
                <a:satOff val="13270"/>
                <a:lumOff val="2876"/>
                <a:alphaOff val="0"/>
                <a:shade val="93000"/>
                <a:satMod val="130000"/>
              </a:srgbClr>
            </a:gs>
            <a:gs pos="100000">
              <a:srgbClr val="4BACC6">
                <a:hueOff val="-3311292"/>
                <a:satOff val="13270"/>
                <a:lumOff val="2876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800" kern="1200" dirty="0" smtClean="0">
              <a:solidFill>
                <a:sysClr val="window" lastClr="FFFFFF"/>
              </a:solidFill>
              <a:latin typeface="NikoshBAN" pitchFamily="2" charset="0"/>
              <a:ea typeface="+mn-ea"/>
              <a:cs typeface="NikoshBAN" pitchFamily="2" charset="0"/>
            </a:rPr>
            <a:t>তিনি মুচকি হাসছেন</a:t>
          </a:r>
          <a:endParaRPr lang="en-US" sz="1800" kern="1200" dirty="0">
            <a:solidFill>
              <a:sysClr val="window" lastClr="FFFFFF"/>
            </a:solidFill>
            <a:latin typeface="NikoshBAN" pitchFamily="2" charset="0"/>
            <a:ea typeface="+mn-ea"/>
            <a:cs typeface="NikoshBAN" pitchFamily="2" charset="0"/>
          </a:endParaRPr>
        </a:p>
      </dsp:txBody>
      <dsp:txXfrm>
        <a:off x="4909037" y="2611990"/>
        <a:ext cx="1181153" cy="1110809"/>
      </dsp:txXfrm>
    </dsp:sp>
    <dsp:sp modelId="{D7369278-F13B-43A2-8166-B0538C8F2CFA}">
      <dsp:nvSpPr>
        <dsp:cNvPr id="0" name=""/>
        <dsp:cNvSpPr/>
      </dsp:nvSpPr>
      <dsp:spPr>
        <a:xfrm rot="3857143">
          <a:off x="3814186" y="3415901"/>
          <a:ext cx="306597" cy="51489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4BACC6">
                <a:hueOff val="-4966938"/>
                <a:satOff val="19906"/>
                <a:lumOff val="4314"/>
                <a:alphaOff val="0"/>
                <a:shade val="51000"/>
                <a:satMod val="130000"/>
              </a:srgbClr>
            </a:gs>
            <a:gs pos="80000">
              <a:srgbClr val="4BACC6">
                <a:hueOff val="-4966938"/>
                <a:satOff val="19906"/>
                <a:lumOff val="4314"/>
                <a:alphaOff val="0"/>
                <a:shade val="93000"/>
                <a:satMod val="130000"/>
              </a:srgbClr>
            </a:gs>
            <a:gs pos="100000">
              <a:srgbClr val="4BACC6">
                <a:hueOff val="-4966938"/>
                <a:satOff val="19906"/>
                <a:lumOff val="4314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840221" y="3477445"/>
        <a:ext cx="214618" cy="308938"/>
      </dsp:txXfrm>
    </dsp:sp>
    <dsp:sp modelId="{A5BBB916-F99E-4549-A172-11F29D071965}">
      <dsp:nvSpPr>
        <dsp:cNvPr id="0" name=""/>
        <dsp:cNvSpPr/>
      </dsp:nvSpPr>
      <dsp:spPr>
        <a:xfrm>
          <a:off x="3710950" y="3874278"/>
          <a:ext cx="1362960" cy="1362960"/>
        </a:xfrm>
        <a:prstGeom prst="ellipse">
          <a:avLst/>
        </a:prstGeom>
        <a:gradFill rotWithShape="0">
          <a:gsLst>
            <a:gs pos="0">
              <a:srgbClr val="4BACC6">
                <a:hueOff val="-4966938"/>
                <a:satOff val="19906"/>
                <a:lumOff val="4314"/>
                <a:alphaOff val="0"/>
                <a:shade val="51000"/>
                <a:satMod val="130000"/>
              </a:srgbClr>
            </a:gs>
            <a:gs pos="80000">
              <a:srgbClr val="4BACC6">
                <a:hueOff val="-4966938"/>
                <a:satOff val="19906"/>
                <a:lumOff val="4314"/>
                <a:alphaOff val="0"/>
                <a:shade val="93000"/>
                <a:satMod val="130000"/>
              </a:srgbClr>
            </a:gs>
            <a:gs pos="100000">
              <a:srgbClr val="4BACC6">
                <a:hueOff val="-4966938"/>
                <a:satOff val="19906"/>
                <a:lumOff val="4314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বাব</a:t>
          </a:r>
          <a:r>
            <a:rPr lang="ar-AE" sz="2800" kern="1200" smtClean="0">
              <a:solidFill>
                <a:sysClr val="window" lastClr="FFFFFF"/>
              </a:solidFill>
              <a:latin typeface="NikoshBAN" pitchFamily="2" charset="0"/>
              <a:ea typeface="+mn-ea"/>
              <a:cs typeface="Arial"/>
            </a:rPr>
            <a:t>تفعل</a:t>
          </a:r>
          <a:endParaRPr lang="en-US" sz="28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910551" y="4073879"/>
        <a:ext cx="963758" cy="963758"/>
      </dsp:txXfrm>
    </dsp:sp>
    <dsp:sp modelId="{653EA09E-7D3C-4208-8E14-FCCD7D929AC3}">
      <dsp:nvSpPr>
        <dsp:cNvPr id="0" name=""/>
        <dsp:cNvSpPr/>
      </dsp:nvSpPr>
      <dsp:spPr>
        <a:xfrm rot="6942857">
          <a:off x="2888294" y="3415901"/>
          <a:ext cx="306597" cy="51489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4BACC6">
                <a:hueOff val="-6622584"/>
                <a:satOff val="26541"/>
                <a:lumOff val="5752"/>
                <a:alphaOff val="0"/>
                <a:shade val="51000"/>
                <a:satMod val="130000"/>
              </a:srgbClr>
            </a:gs>
            <a:gs pos="80000">
              <a:srgbClr val="4BACC6">
                <a:hueOff val="-6622584"/>
                <a:satOff val="26541"/>
                <a:lumOff val="5752"/>
                <a:alphaOff val="0"/>
                <a:shade val="93000"/>
                <a:satMod val="130000"/>
              </a:srgbClr>
            </a:gs>
            <a:gs pos="100000">
              <a:srgbClr val="4BACC6">
                <a:hueOff val="-6622584"/>
                <a:satOff val="26541"/>
                <a:lumOff val="5752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2954238" y="3477445"/>
        <a:ext cx="214618" cy="308938"/>
      </dsp:txXfrm>
    </dsp:sp>
    <dsp:sp modelId="{3308F7F9-E9B9-46F1-8784-4113ACD20E87}">
      <dsp:nvSpPr>
        <dsp:cNvPr id="0" name=""/>
        <dsp:cNvSpPr/>
      </dsp:nvSpPr>
      <dsp:spPr>
        <a:xfrm>
          <a:off x="1935167" y="3874278"/>
          <a:ext cx="1362960" cy="1362960"/>
        </a:xfrm>
        <a:prstGeom prst="ellipse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kern="1200" dirty="0" smtClean="0">
              <a:solidFill>
                <a:sysClr val="window" lastClr="FFFFFF"/>
              </a:solidFill>
              <a:latin typeface="NikoshBAN" pitchFamily="2" charset="0"/>
              <a:ea typeface="+mn-ea"/>
              <a:cs typeface="NikoshBAN" pitchFamily="2" charset="0"/>
            </a:rPr>
            <a:t>মাসদার)</a:t>
          </a:r>
          <a:r>
            <a:rPr lang="ar-AE" sz="2000" kern="1200" dirty="0" smtClean="0">
              <a:solidFill>
                <a:sysClr val="window" lastClr="FFFFFF"/>
              </a:solidFill>
              <a:latin typeface="NikoshBAN" pitchFamily="2" charset="0"/>
              <a:ea typeface="+mn-ea"/>
              <a:cs typeface="Arial"/>
            </a:rPr>
            <a:t> التبسم</a:t>
          </a:r>
          <a:endParaRPr lang="bn-IN" sz="2000" kern="1200" dirty="0" smtClean="0">
            <a:solidFill>
              <a:sysClr val="window" lastClr="FFFFFF"/>
            </a:solidFill>
            <a:latin typeface="NikoshBAN" pitchFamily="2" charset="0"/>
            <a:ea typeface="+mn-ea"/>
            <a:cs typeface="NikoshBAN" pitchFamily="2" charset="0"/>
          </a:endParaRPr>
        </a:p>
      </dsp:txBody>
      <dsp:txXfrm>
        <a:off x="2134768" y="4073879"/>
        <a:ext cx="963758" cy="963758"/>
      </dsp:txXfrm>
    </dsp:sp>
    <dsp:sp modelId="{8B69E775-9702-41A4-BD3A-D6B49AF654B0}">
      <dsp:nvSpPr>
        <dsp:cNvPr id="0" name=""/>
        <dsp:cNvSpPr/>
      </dsp:nvSpPr>
      <dsp:spPr>
        <a:xfrm rot="10028571">
          <a:off x="2274805" y="2709509"/>
          <a:ext cx="225663" cy="51489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4BACC6">
                <a:hueOff val="-8278230"/>
                <a:satOff val="33176"/>
                <a:lumOff val="7190"/>
                <a:alphaOff val="0"/>
                <a:shade val="51000"/>
                <a:satMod val="130000"/>
              </a:srgbClr>
            </a:gs>
            <a:gs pos="80000">
              <a:srgbClr val="4BACC6">
                <a:hueOff val="-8278230"/>
                <a:satOff val="33176"/>
                <a:lumOff val="7190"/>
                <a:alphaOff val="0"/>
                <a:shade val="93000"/>
                <a:satMod val="130000"/>
              </a:srgbClr>
            </a:gs>
            <a:gs pos="100000">
              <a:srgbClr val="4BACC6">
                <a:hueOff val="-8278230"/>
                <a:satOff val="33176"/>
                <a:lumOff val="719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2341655" y="2804956"/>
        <a:ext cx="157964" cy="308938"/>
      </dsp:txXfrm>
    </dsp:sp>
    <dsp:sp modelId="{C9957BFB-D6A8-4DC0-ADBE-12A482223978}">
      <dsp:nvSpPr>
        <dsp:cNvPr id="0" name=""/>
        <dsp:cNvSpPr/>
      </dsp:nvSpPr>
      <dsp:spPr>
        <a:xfrm>
          <a:off x="827983" y="2485914"/>
          <a:ext cx="1362960" cy="1362960"/>
        </a:xfrm>
        <a:prstGeom prst="ellipse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400" kern="1200" dirty="0" smtClean="0">
              <a:solidFill>
                <a:sysClr val="window" lastClr="FFFFFF"/>
              </a:solidFill>
              <a:latin typeface="NikoshBAN" pitchFamily="2" charset="0"/>
              <a:ea typeface="+mn-ea"/>
              <a:cs typeface="NikoshBAN" pitchFamily="2" charset="0"/>
            </a:rPr>
            <a:t>মাদ্দাহ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1400" kern="1200" dirty="0" smtClean="0">
              <a:solidFill>
                <a:sysClr val="window" lastClr="FFFFFF"/>
              </a:solidFill>
              <a:latin typeface="NikoshBAN" pitchFamily="2" charset="0"/>
              <a:ea typeface="+mn-ea"/>
              <a:cs typeface="Arial"/>
            </a:rPr>
            <a:t>ب- س - م</a:t>
          </a:r>
          <a:endParaRPr lang="en-US" sz="1400" kern="1200" dirty="0">
            <a:solidFill>
              <a:sysClr val="window" lastClr="FFFFFF"/>
            </a:solidFill>
            <a:latin typeface="NikoshBAN" pitchFamily="2" charset="0"/>
            <a:ea typeface="+mn-ea"/>
            <a:cs typeface="NikoshBAN" pitchFamily="2" charset="0"/>
          </a:endParaRPr>
        </a:p>
      </dsp:txBody>
      <dsp:txXfrm>
        <a:off x="1027584" y="2685515"/>
        <a:ext cx="963758" cy="963758"/>
      </dsp:txXfrm>
    </dsp:sp>
    <dsp:sp modelId="{0F3FB7E1-888F-48A7-8136-AB48DFC15A93}">
      <dsp:nvSpPr>
        <dsp:cNvPr id="0" name=""/>
        <dsp:cNvSpPr/>
      </dsp:nvSpPr>
      <dsp:spPr>
        <a:xfrm rot="13114286">
          <a:off x="2528372" y="1775513"/>
          <a:ext cx="249279" cy="51489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4BACC6">
                <a:hueOff val="-9933876"/>
                <a:satOff val="39811"/>
                <a:lumOff val="8628"/>
                <a:alphaOff val="0"/>
                <a:shade val="51000"/>
                <a:satMod val="130000"/>
              </a:srgbClr>
            </a:gs>
            <a:gs pos="80000">
              <a:srgbClr val="4BACC6">
                <a:hueOff val="-9933876"/>
                <a:satOff val="39811"/>
                <a:lumOff val="8628"/>
                <a:alphaOff val="0"/>
                <a:shade val="93000"/>
                <a:satMod val="130000"/>
              </a:srgbClr>
            </a:gs>
            <a:gs pos="100000">
              <a:srgbClr val="4BACC6">
                <a:hueOff val="-9933876"/>
                <a:satOff val="39811"/>
                <a:lumOff val="8628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2594998" y="1901806"/>
        <a:ext cx="174495" cy="308938"/>
      </dsp:txXfrm>
    </dsp:sp>
    <dsp:sp modelId="{BE54F65E-BDC7-40F0-B022-EB80F5CF308F}">
      <dsp:nvSpPr>
        <dsp:cNvPr id="0" name=""/>
        <dsp:cNvSpPr/>
      </dsp:nvSpPr>
      <dsp:spPr>
        <a:xfrm>
          <a:off x="1171163" y="747491"/>
          <a:ext cx="1466899" cy="1377285"/>
        </a:xfrm>
        <a:prstGeom prst="ellipse">
          <a:avLst/>
        </a:prstGeom>
        <a:gradFill rotWithShape="0">
          <a:gsLst>
            <a:gs pos="0">
              <a:srgbClr val="4BACC6">
                <a:hueOff val="-9933876"/>
                <a:satOff val="39811"/>
                <a:lumOff val="8628"/>
                <a:alphaOff val="0"/>
                <a:shade val="51000"/>
                <a:satMod val="130000"/>
              </a:srgbClr>
            </a:gs>
            <a:gs pos="80000">
              <a:srgbClr val="4BACC6">
                <a:hueOff val="-9933876"/>
                <a:satOff val="39811"/>
                <a:lumOff val="8628"/>
                <a:alphaOff val="0"/>
                <a:shade val="93000"/>
                <a:satMod val="130000"/>
              </a:srgbClr>
            </a:gs>
            <a:gs pos="100000">
              <a:srgbClr val="4BACC6">
                <a:hueOff val="-9933876"/>
                <a:satOff val="39811"/>
                <a:lumOff val="8628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solidFill>
                <a:sysClr val="window" lastClr="FFFFFF"/>
              </a:solidFill>
              <a:latin typeface="NikoshBAN" pitchFamily="2" charset="0"/>
              <a:ea typeface="+mn-ea"/>
              <a:cs typeface="NikoshBAN" pitchFamily="2" charset="0"/>
            </a:rPr>
            <a:t>জিনস</a:t>
          </a:r>
          <a:r>
            <a:rPr lang="ar-AE" sz="2000" kern="1200" smtClean="0">
              <a:solidFill>
                <a:sysClr val="window" lastClr="FFFFFF"/>
              </a:solidFill>
              <a:latin typeface="NikoshBAN" pitchFamily="2" charset="0"/>
              <a:ea typeface="+mn-ea"/>
              <a:cs typeface="Arial"/>
            </a:rPr>
            <a:t>صحيح</a:t>
          </a:r>
          <a:endParaRPr lang="bn-IN" sz="2000" kern="1200" dirty="0" smtClean="0">
            <a:solidFill>
              <a:sysClr val="window" lastClr="FFFFFF"/>
            </a:solidFill>
            <a:latin typeface="NikoshBAN" pitchFamily="2" charset="0"/>
            <a:ea typeface="+mn-ea"/>
            <a:cs typeface="NikoshBAN" pitchFamily="2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>
            <a:solidFill>
              <a:sysClr val="window" lastClr="FFFFFF"/>
            </a:solidFill>
            <a:latin typeface="NikoshBAN" pitchFamily="2" charset="0"/>
            <a:ea typeface="+mn-ea"/>
            <a:cs typeface="NikoshBAN" pitchFamily="2" charset="0"/>
          </a:endParaRPr>
        </a:p>
      </dsp:txBody>
      <dsp:txXfrm>
        <a:off x="1385985" y="949190"/>
        <a:ext cx="1037255" cy="9738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E675D-6B29-4C65-93D4-A094F05F41EB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132FD-9348-4801-A0C8-622C50DE0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056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E675D-6B29-4C65-93D4-A094F05F41EB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132FD-9348-4801-A0C8-622C50DE0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198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E675D-6B29-4C65-93D4-A094F05F41EB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132FD-9348-4801-A0C8-622C50DE0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669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E675D-6B29-4C65-93D4-A094F05F41EB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132FD-9348-4801-A0C8-622C50DE0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138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E675D-6B29-4C65-93D4-A094F05F41EB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132FD-9348-4801-A0C8-622C50DE0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825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E675D-6B29-4C65-93D4-A094F05F41EB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132FD-9348-4801-A0C8-622C50DE0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22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E675D-6B29-4C65-93D4-A094F05F41EB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132FD-9348-4801-A0C8-622C50DE0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193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E675D-6B29-4C65-93D4-A094F05F41EB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132FD-9348-4801-A0C8-622C50DE0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406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E675D-6B29-4C65-93D4-A094F05F41EB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132FD-9348-4801-A0C8-622C50DE0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801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E675D-6B29-4C65-93D4-A094F05F41EB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132FD-9348-4801-A0C8-622C50DE0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627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E675D-6B29-4C65-93D4-A094F05F41EB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132FD-9348-4801-A0C8-622C50DE0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562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CE675D-6B29-4C65-93D4-A094F05F41EB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132FD-9348-4801-A0C8-622C50DE0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131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ar-SA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السلام عليكم و رحمة الله</a:t>
            </a:r>
            <a:r>
              <a:rPr lang="en-US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295400"/>
            <a:ext cx="5625310" cy="3666410"/>
          </a:xfrm>
          <a:prstGeom prst="rect">
            <a:avLst/>
          </a:prstGeom>
        </p:spPr>
      </p:pic>
      <p:sp>
        <p:nvSpPr>
          <p:cNvPr id="12" name="Horizontal Scroll 11"/>
          <p:cNvSpPr/>
          <p:nvPr/>
        </p:nvSpPr>
        <p:spPr>
          <a:xfrm>
            <a:off x="2133600" y="4953000"/>
            <a:ext cx="4343400" cy="1295400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6840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54424622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522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9E88284-217C-41FA-904C-826860EEC4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D9E88284-217C-41FA-904C-826860EEC4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2DE0B0-2FFB-4006-BFFE-FD8C73DADD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6E2DE0B0-2FFB-4006-BFFE-FD8C73DADD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1115996-F9C9-4EB0-8A19-0F5D46D8E5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dgm id="{C1115996-F9C9-4EB0-8A19-0F5D46D8E5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6CE5CF7-0A69-4F32-B774-78ACC82402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4">
                                            <p:graphicEl>
                                              <a:dgm id="{96CE5CF7-0A69-4F32-B774-78ACC82402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00E131-70FC-4642-90C8-E9491F72DF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4">
                                            <p:graphicEl>
                                              <a:dgm id="{A200E131-70FC-4642-90C8-E9491F72DF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D8C887-FAC2-4352-AA86-9B4A0BEE41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4">
                                            <p:graphicEl>
                                              <a:dgm id="{67D8C887-FAC2-4352-AA86-9B4A0BEE41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6E42115-7C75-4802-BD70-2DB6F2CAD7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4">
                                            <p:graphicEl>
                                              <a:dgm id="{C6E42115-7C75-4802-BD70-2DB6F2CAD7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IN" sz="3600" dirty="0">
                <a:solidFill>
                  <a:srgbClr val="0070C0"/>
                </a:solidFill>
              </a:rPr>
              <a:t>২</a:t>
            </a:r>
            <a:r>
              <a:rPr lang="bn-IN" sz="3600" dirty="0" smtClean="0">
                <a:solidFill>
                  <a:srgbClr val="0070C0"/>
                </a:solidFill>
              </a:rPr>
              <a:t>। </a:t>
            </a:r>
            <a:r>
              <a:rPr lang="ar-AE" sz="3600" dirty="0" smtClean="0">
                <a:solidFill>
                  <a:srgbClr val="0070C0"/>
                </a:solidFill>
                <a:latin typeface="NikoshBAN" pitchFamily="2" charset="0"/>
              </a:rPr>
              <a:t>التبسم</a:t>
            </a:r>
            <a:r>
              <a:rPr lang="bn-IN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তথা মুচকি হাসিঃ </a:t>
            </a:r>
            <a:r>
              <a:rPr lang="ar-AE" sz="3600" dirty="0" smtClean="0">
                <a:solidFill>
                  <a:srgbClr val="0070C0"/>
                </a:solidFill>
                <a:latin typeface="NikoshBAN" pitchFamily="2" charset="0"/>
              </a:rPr>
              <a:t>تبسم</a:t>
            </a:r>
            <a:r>
              <a:rPr lang="bn-IN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শব্দটি বাবে</a:t>
            </a:r>
            <a:r>
              <a:rPr lang="ar-AE" sz="3600" dirty="0" smtClean="0">
                <a:solidFill>
                  <a:srgbClr val="0070C0"/>
                </a:solidFill>
                <a:latin typeface="NikoshBAN" pitchFamily="2" charset="0"/>
              </a:rPr>
              <a:t> </a:t>
            </a:r>
            <a:r>
              <a:rPr lang="bn-IN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r-AE" sz="3600" dirty="0" smtClean="0">
                <a:solidFill>
                  <a:srgbClr val="0070C0"/>
                </a:solidFill>
                <a:latin typeface="NikoshBAN" pitchFamily="2" charset="0"/>
              </a:rPr>
              <a:t>  تفعل</a:t>
            </a:r>
            <a:r>
              <a:rPr lang="bn-IN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এর      মাসদার,মাদ্দাহ – </a:t>
            </a:r>
            <a:r>
              <a:rPr lang="ar-AE" sz="3600" dirty="0" smtClean="0">
                <a:solidFill>
                  <a:srgbClr val="0070C0"/>
                </a:solidFill>
                <a:latin typeface="NikoshBAN" pitchFamily="2" charset="0"/>
              </a:rPr>
              <a:t>ب</a:t>
            </a:r>
            <a:r>
              <a:rPr lang="bn-IN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-</a:t>
            </a:r>
            <a:r>
              <a:rPr lang="ar-AE" sz="3600" dirty="0" smtClean="0">
                <a:solidFill>
                  <a:srgbClr val="0070C0"/>
                </a:solidFill>
                <a:latin typeface="NikoshBAN" pitchFamily="2" charset="0"/>
              </a:rPr>
              <a:t> م – س </a:t>
            </a:r>
            <a:r>
              <a:rPr lang="bn-IN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অর্থ-মুচকি হাসি বা মৃদু হাসি। </a:t>
            </a:r>
          </a:p>
          <a:p>
            <a:pPr marL="0" indent="0">
              <a:buNone/>
            </a:pPr>
            <a:endParaRPr lang="bn-IN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IN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তাবাসসুমঃ বলা হয় সামান্য হাসিকে, যাতে কোনো শব্দ  নেই।মুখমন্ডল ও চেহারায় হাসির ভাব পুরোপুরি প্রস্ফুটিত হয়, তবে দাঁত দেখা যায় না।</a:t>
            </a:r>
          </a:p>
          <a:p>
            <a:pPr marL="0" indent="0">
              <a:buNone/>
            </a:pPr>
            <a:endParaRPr lang="en-US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607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bn-IN" dirty="0" smtClean="0"/>
              <a:t>একক কাজ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09800" y="1600200"/>
            <a:ext cx="4038600" cy="24384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indent="0">
              <a:buNone/>
            </a:pPr>
            <a:r>
              <a:rPr lang="bn-IN" dirty="0" smtClean="0"/>
              <a:t>-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295400" y="4419600"/>
            <a:ext cx="6400800" cy="1828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মেয়েটির হাঁসি হাদিসের দৃষ্টিতে কোন প্রকারের হাঁসি? খাতায় লিখ।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21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609600"/>
            <a:ext cx="7010400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rgbClr val="1C1C1C"/>
                </a:solidFill>
                <a:latin typeface="NikoshBAN" pitchFamily="2" charset="0"/>
                <a:cs typeface="NikoshBAN" pitchFamily="2" charset="0"/>
              </a:rPr>
              <a:t>ছবিটির দিকে তাকাও!</a:t>
            </a:r>
            <a:endParaRPr lang="en-US" sz="4000" dirty="0">
              <a:solidFill>
                <a:srgbClr val="1C1C1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5410200"/>
            <a:ext cx="7620000" cy="107721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2C5FC4"/>
                </a:solidFill>
                <a:latin typeface="NikoshBAN" pitchFamily="2" charset="0"/>
                <a:cs typeface="NikoshBAN" pitchFamily="2" charset="0"/>
              </a:rPr>
              <a:t>উপরের ছবিতে দাঁত বের করে উচ্ছসুরে হাসছে।</a:t>
            </a:r>
          </a:p>
          <a:p>
            <a:pPr algn="ctr"/>
            <a:r>
              <a:rPr lang="bn-IN" sz="3200" dirty="0" smtClean="0">
                <a:solidFill>
                  <a:srgbClr val="2C5FC4"/>
                </a:solidFill>
                <a:latin typeface="NikoshBAN" pitchFamily="2" charset="0"/>
                <a:cs typeface="NikoshBAN" pitchFamily="2" charset="0"/>
              </a:rPr>
              <a:t> এটাই</a:t>
            </a:r>
            <a:r>
              <a:rPr lang="bn-IN" sz="3200" dirty="0">
                <a:solidFill>
                  <a:srgbClr val="2C5FC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r-AE" sz="3200" dirty="0" smtClean="0">
                <a:latin typeface="NikoshBAN" pitchFamily="2" charset="0"/>
              </a:rPr>
              <a:t>القهقهة</a:t>
            </a:r>
            <a:r>
              <a:rPr lang="bn-IN" sz="3200" dirty="0" smtClean="0">
                <a:solidFill>
                  <a:srgbClr val="2C5FC4"/>
                </a:solidFill>
                <a:latin typeface="NikoshBAN" pitchFamily="2" charset="0"/>
                <a:cs typeface="NikoshBAN" pitchFamily="2" charset="0"/>
              </a:rPr>
              <a:t> বা অট্টহাসি।</a:t>
            </a:r>
            <a:endParaRPr lang="en-US" sz="3200" dirty="0">
              <a:solidFill>
                <a:srgbClr val="2C5FC4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23900" y="1524000"/>
            <a:ext cx="7543800" cy="3428999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bn-IN" dirty="0" smtClean="0"/>
              <a:t>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31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bn-IN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৩।  </a:t>
            </a:r>
            <a:r>
              <a:rPr lang="ar-AE" sz="3600" dirty="0" smtClean="0">
                <a:solidFill>
                  <a:srgbClr val="0070C0"/>
                </a:solidFill>
                <a:latin typeface="NikoshBAN" pitchFamily="2" charset="0"/>
              </a:rPr>
              <a:t>القهقهة</a:t>
            </a:r>
            <a:r>
              <a:rPr lang="bn-IN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বা  অট্টহাসি </a:t>
            </a:r>
            <a:r>
              <a:rPr lang="ar-AE" sz="3600" dirty="0" smtClean="0">
                <a:solidFill>
                  <a:srgbClr val="0070C0"/>
                </a:solidFill>
                <a:latin typeface="NikoshBAN" pitchFamily="2" charset="0"/>
              </a:rPr>
              <a:t>قهقهة</a:t>
            </a:r>
            <a:r>
              <a:rPr lang="bn-IN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শব্দটি বাবে </a:t>
            </a:r>
            <a:r>
              <a:rPr lang="ar-AE" sz="3600" dirty="0" smtClean="0">
                <a:solidFill>
                  <a:srgbClr val="0070C0"/>
                </a:solidFill>
                <a:latin typeface="NikoshBAN" pitchFamily="2" charset="0"/>
              </a:rPr>
              <a:t>فعللة</a:t>
            </a:r>
            <a:r>
              <a:rPr lang="bn-IN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এর মাসদার।এর আভিধানিক অর্থ- অট্টহাসি।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bn-IN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শরিয়তের পরিভাষায়ঃ- দাঁত দেখিয়ে উচ্চ স্বরে জিহ্বামুল পদর্শন করে হাসাকে অট্টহাসি বলা হয়।</a:t>
            </a:r>
            <a:endParaRPr lang="en-US" sz="36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410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bn-IN" sz="54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IN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তিন প্রকার হাসির মধ্যে যে কোন দুটি পারিভাষিক অর্থ লিখ!</a:t>
            </a:r>
            <a:endParaRPr lang="en-US" sz="54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4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32325962"/>
              </p:ext>
            </p:extLst>
          </p:nvPr>
        </p:nvGraphicFramePr>
        <p:xfrm>
          <a:off x="1066800" y="838200"/>
          <a:ext cx="71628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62993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F16D85-93D5-46CB-ABF7-77D561D92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19F16D85-93D5-46CB-ABF7-77D561D92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19F16D85-93D5-46CB-ABF7-77D561D92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8A2027-CA67-4A95-B858-68F03B8087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728A2027-CA67-4A95-B858-68F03B8087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728A2027-CA67-4A95-B858-68F03B8087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FA88C8-77BA-469F-B0FB-FF8EAA8533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DCFA88C8-77BA-469F-B0FB-FF8EAA8533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DCFA88C8-77BA-469F-B0FB-FF8EAA8533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4A9B8C-38F9-45E5-ADCE-AC64B3F3F0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444A9B8C-38F9-45E5-ADCE-AC64B3F3F0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444A9B8C-38F9-45E5-ADCE-AC64B3F3F0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23D6F0-D839-40B1-ADC9-B42C0D659A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6623D6F0-D839-40B1-ADC9-B42C0D659A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6623D6F0-D839-40B1-ADC9-B42C0D659A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7A1AD6-C48E-4235-A0B6-D4CFBB42B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DF7A1AD6-C48E-4235-A0B6-D4CFBB42B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DF7A1AD6-C48E-4235-A0B6-D4CFBB42B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33D63E-496A-49B7-990B-749185CF1C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1F33D63E-496A-49B7-990B-749185CF1C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1F33D63E-496A-49B7-990B-749185CF1C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7369278-F13B-43A2-8166-B0538C8F2C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D7369278-F13B-43A2-8166-B0538C8F2C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D7369278-F13B-43A2-8166-B0538C8F2C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5BBB916-F99E-4549-A172-11F29D0719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A5BBB916-F99E-4549-A172-11F29D0719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A5BBB916-F99E-4549-A172-11F29D0719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3EA09E-7D3C-4208-8E14-FCCD7D929A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653EA09E-7D3C-4208-8E14-FCCD7D929A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653EA09E-7D3C-4208-8E14-FCCD7D929A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08F7F9-E9B9-46F1-8784-4113ACD20E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3308F7F9-E9B9-46F1-8784-4113ACD20E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graphicEl>
                                              <a:dgm id="{3308F7F9-E9B9-46F1-8784-4113ACD20E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69E775-9702-41A4-BD3A-D6B49AF654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8B69E775-9702-41A4-BD3A-D6B49AF654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graphicEl>
                                              <a:dgm id="{8B69E775-9702-41A4-BD3A-D6B49AF654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9957BFB-D6A8-4DC0-ADBE-12A4822239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graphicEl>
                                              <a:dgm id="{C9957BFB-D6A8-4DC0-ADBE-12A4822239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graphicEl>
                                              <a:dgm id="{C9957BFB-D6A8-4DC0-ADBE-12A4822239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F3FB7E1-888F-48A7-8136-AB48DFC15A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graphicEl>
                                              <a:dgm id="{0F3FB7E1-888F-48A7-8136-AB48DFC15A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graphicEl>
                                              <a:dgm id="{0F3FB7E1-888F-48A7-8136-AB48DFC15A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E54F65E-BDC7-40F0-B022-EB80F5CF30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>
                                            <p:graphicEl>
                                              <a:dgm id="{BE54F65E-BDC7-40F0-B022-EB80F5CF30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>
                                            <p:graphicEl>
                                              <a:dgm id="{BE54F65E-BDC7-40F0-B022-EB80F5CF30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ar-AE" sz="7200" dirty="0" smtClean="0">
                <a:solidFill>
                  <a:srgbClr val="0070C0"/>
                </a:solidFill>
                <a:latin typeface="NikoshBAN" pitchFamily="2" charset="0"/>
              </a:rPr>
              <a:t>لهوة</a:t>
            </a:r>
            <a:r>
              <a:rPr lang="bn-IN" sz="7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এর বহুবচন কি? </a:t>
            </a:r>
          </a:p>
          <a:p>
            <a:pPr>
              <a:buFont typeface="Wingdings" pitchFamily="2" charset="2"/>
              <a:buChar char="Ø"/>
            </a:pPr>
            <a:r>
              <a:rPr lang="ar-AE" sz="7200" dirty="0" smtClean="0">
                <a:solidFill>
                  <a:srgbClr val="0070C0"/>
                </a:solidFill>
                <a:latin typeface="NikoshBAN" pitchFamily="2" charset="0"/>
              </a:rPr>
              <a:t>تبسم</a:t>
            </a:r>
            <a:r>
              <a:rPr lang="bn-IN" sz="7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এর বাব কি?</a:t>
            </a:r>
          </a:p>
        </p:txBody>
      </p:sp>
    </p:spTree>
    <p:extLst>
      <p:ext uri="{BB962C8B-B14F-4D97-AF65-F5344CB8AC3E}">
        <p14:creationId xmlns:p14="http://schemas.microsoft.com/office/powerpoint/2010/main" val="1860840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 কাজ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bn-IN" sz="5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bn-IN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৯৪ নং হাদিসটির মূল বক্তব্য নিজ ভাষায় লিখে আনবে!</a:t>
            </a:r>
            <a:endParaRPr lang="en-US" sz="5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IN" sz="5400" dirty="0" smtClean="0">
                <a:solidFill>
                  <a:srgbClr val="7030A0"/>
                </a:solidFill>
              </a:rPr>
              <a:t> </a:t>
            </a:r>
            <a:endParaRPr lang="en-US" sz="5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06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676400"/>
            <a:ext cx="4876800" cy="33355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95400" y="5011924"/>
            <a:ext cx="6172200" cy="77927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মুচকি হাঁসি হাঁসবো সুন্নত মতো চলবো।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071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524000"/>
            <a:ext cx="8229600" cy="485688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65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65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5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এনামুল</a:t>
            </a:r>
            <a:r>
              <a:rPr lang="en-US" sz="65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5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হক</a:t>
            </a:r>
            <a:r>
              <a:rPr lang="en-US" sz="65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5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5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আরবি</a:t>
            </a:r>
            <a:r>
              <a:rPr lang="en-US" sz="5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সাড়ে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পাঁচানী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হোসাইনীয়া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ফাজিল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মাদরাসা</a:t>
            </a:r>
            <a:endParaRPr lang="en-US" sz="5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US" sz="5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মতলব</a:t>
            </a:r>
            <a:r>
              <a:rPr lang="en-US" sz="5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5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endParaRPr lang="en-US" sz="54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US" sz="4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- ০১৮১৭৫১১১৬৫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dirty="0" smtClean="0">
                <a:solidFill>
                  <a:srgbClr val="9BBB59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E-mail- anaam</a:t>
            </a:r>
            <a:r>
              <a:rPr lang="en-US" dirty="0" smtClean="0">
                <a:solidFill>
                  <a:srgbClr val="9BBB59">
                    <a:lumMod val="50000"/>
                  </a:srgbClr>
                </a:solidFill>
                <a:latin typeface="Verdana" pitchFamily="34" charset="0"/>
                <a:cs typeface="NikoshBAN" pitchFamily="2" charset="0"/>
              </a:rPr>
              <a:t>343</a:t>
            </a:r>
            <a:r>
              <a:rPr lang="en-US" dirty="0" smtClean="0">
                <a:solidFill>
                  <a:srgbClr val="9BBB59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@gmail.com</a:t>
            </a:r>
            <a:endParaRPr lang="en-US" dirty="0">
              <a:solidFill>
                <a:srgbClr val="9BBB59">
                  <a:lumMod val="50000"/>
                </a:srgb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Callout 4"/>
          <p:cNvSpPr/>
          <p:nvPr/>
        </p:nvSpPr>
        <p:spPr>
          <a:xfrm rot="20783639">
            <a:off x="405790" y="-122470"/>
            <a:ext cx="3197854" cy="1419833"/>
          </a:xfrm>
          <a:prstGeom prst="wedgeEllipseCallout">
            <a:avLst>
              <a:gd name="adj1" fmla="val 24970"/>
              <a:gd name="adj2" fmla="val 90412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1F497D"/>
                </a:solidFill>
                <a:latin typeface="NikoshBAN" pitchFamily="2" charset="0"/>
                <a:ea typeface="+mj-ea"/>
                <a:cs typeface="NikoshBAN" pitchFamily="2" charset="0"/>
              </a:rPr>
              <a:t>শিক্ষক</a:t>
            </a:r>
            <a:r>
              <a:rPr lang="en-US" sz="4000" dirty="0">
                <a:solidFill>
                  <a:srgbClr val="1F497D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1F497D"/>
                </a:solidFill>
                <a:latin typeface="NikoshBAN" pitchFamily="2" charset="0"/>
                <a:ea typeface="+mj-ea"/>
                <a:cs typeface="NikoshBAN" pitchFamily="2" charset="0"/>
              </a:rPr>
              <a:t>পরিচিতি</a:t>
            </a:r>
            <a:r>
              <a:rPr lang="en-US" sz="4000" dirty="0">
                <a:solidFill>
                  <a:srgbClr val="1F497D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7086600" y="18053"/>
            <a:ext cx="1828800" cy="1582148"/>
          </a:xfrm>
          <a:prstGeom prst="wedgeRectCallou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099" y="18053"/>
            <a:ext cx="1478331" cy="158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92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57200" y="381000"/>
            <a:ext cx="7772400" cy="1295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7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05691" y="1828800"/>
            <a:ext cx="7772400" cy="4191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বিষয়ঃহাদিস শরিফ</a:t>
            </a:r>
          </a:p>
          <a:p>
            <a:r>
              <a:rPr lang="bn-IN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শ্রেণিঃদাখিল নবম-দশম</a:t>
            </a:r>
          </a:p>
          <a:p>
            <a:r>
              <a:rPr lang="bn-IN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অধ্যায়ঃ সপ্তম</a:t>
            </a:r>
          </a:p>
          <a:p>
            <a:r>
              <a:rPr lang="bn-IN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৪০মিনিট</a:t>
            </a:r>
          </a:p>
          <a:p>
            <a:r>
              <a:rPr lang="bn-IN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তারিখঃ১০/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IN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৬/২০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20</a:t>
            </a:r>
            <a:r>
              <a:rPr lang="bn-IN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ইং</a:t>
            </a: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271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1655618"/>
            <a:ext cx="3429000" cy="23622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76200" cap="flat" cmpd="sng" algn="ctr">
            <a:solidFill>
              <a:srgbClr val="FFC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67200" y="4114800"/>
            <a:ext cx="3810000" cy="2286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76200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4114800"/>
            <a:ext cx="3429000" cy="2362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57200" y="685800"/>
            <a:ext cx="7620000" cy="762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মনোযোগ দিয়ে দেখ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655618"/>
            <a:ext cx="38100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28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bn-IN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আজকের পাঠ...................</a:t>
            </a:r>
          </a:p>
          <a:p>
            <a:pPr marL="0" indent="0">
              <a:buNone/>
            </a:pPr>
            <a:r>
              <a:rPr lang="bn-IN" sz="5400" dirty="0" smtClean="0"/>
              <a:t>              </a:t>
            </a:r>
          </a:p>
          <a:p>
            <a:pPr marL="0" indent="0">
              <a:buNone/>
            </a:pPr>
            <a:r>
              <a:rPr lang="bn-IN" sz="5400" dirty="0"/>
              <a:t> </a:t>
            </a:r>
            <a:r>
              <a:rPr lang="bn-IN" sz="5400" dirty="0" smtClean="0"/>
              <a:t>                </a:t>
            </a:r>
            <a:r>
              <a:rPr lang="ar-AE" sz="7200" dirty="0" smtClean="0">
                <a:solidFill>
                  <a:srgbClr val="0070C0"/>
                </a:solidFill>
                <a:latin typeface="NikoshBAN" pitchFamily="2" charset="0"/>
              </a:rPr>
              <a:t>الضحك</a:t>
            </a:r>
            <a:r>
              <a:rPr lang="bn-IN" sz="7200" dirty="0" smtClean="0">
                <a:solidFill>
                  <a:srgbClr val="0070C0"/>
                </a:solidFill>
                <a:latin typeface="NikoshBAN" pitchFamily="2" charset="0"/>
              </a:rPr>
              <a:t> </a:t>
            </a:r>
            <a:endParaRPr lang="bn-IN" sz="72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97017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শিক্ষনফল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91" y="2895600"/>
            <a:ext cx="7543800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r-AE" sz="3600" dirty="0" smtClean="0">
                <a:solidFill>
                  <a:srgbClr val="002060"/>
                </a:solidFill>
                <a:latin typeface="NikoshBAN" pitchFamily="2" charset="0"/>
              </a:rPr>
              <a:t>الضحك </a:t>
            </a: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সংজ্ঞায়িত করতে পারবে,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300" y="5105400"/>
            <a:ext cx="7620000" cy="70788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ar-AE" sz="4000" dirty="0" smtClean="0">
                <a:solidFill>
                  <a:srgbClr val="002060"/>
                </a:solidFill>
                <a:latin typeface="NikoshBAN" pitchFamily="2" charset="0"/>
              </a:rPr>
              <a:t> </a:t>
            </a:r>
            <a:r>
              <a:rPr lang="ar-AE" sz="3600" dirty="0" smtClean="0">
                <a:solidFill>
                  <a:srgbClr val="002060"/>
                </a:solidFill>
                <a:latin typeface="NikoshBAN" pitchFamily="2" charset="0"/>
              </a:rPr>
              <a:t>تحقيقات </a:t>
            </a:r>
            <a:r>
              <a:rPr lang="ar-AE" sz="3200" dirty="0" smtClean="0">
                <a:solidFill>
                  <a:srgbClr val="002060"/>
                </a:solidFill>
                <a:latin typeface="NikoshBAN" pitchFamily="2" charset="0"/>
              </a:rPr>
              <a:t>الالفاظ</a:t>
            </a: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তথা শব্দ বিশ্লেষণ  করতে পারবে</a:t>
            </a:r>
            <a:r>
              <a:rPr lang="bn-IN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429491" y="3962400"/>
            <a:ext cx="7620000" cy="83099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ar-AE" sz="3600" dirty="0" smtClean="0">
                <a:solidFill>
                  <a:srgbClr val="002060"/>
                </a:solidFill>
                <a:latin typeface="NikoshBAN" pitchFamily="2" charset="0"/>
              </a:rPr>
              <a:t>ا</a:t>
            </a:r>
            <a:r>
              <a:rPr lang="ar-AE" sz="3600" dirty="0" smtClean="0">
                <a:solidFill>
                  <a:srgbClr val="1C1C1C"/>
                </a:solidFill>
                <a:latin typeface="NikoshBAN" pitchFamily="2" charset="0"/>
              </a:rPr>
              <a:t>لضحك</a:t>
            </a:r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rgbClr val="1C1C1C"/>
                </a:solidFill>
                <a:latin typeface="NikoshBAN" pitchFamily="2" charset="0"/>
                <a:cs typeface="NikoshBAN" pitchFamily="2" charset="0"/>
              </a:rPr>
              <a:t>এর শ্রেণী বিন্যাস করতে পারবে</a:t>
            </a:r>
            <a:r>
              <a:rPr lang="bn-IN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</a:t>
            </a:r>
            <a:endParaRPr lang="en-US" dirty="0"/>
          </a:p>
        </p:txBody>
      </p:sp>
      <p:sp>
        <p:nvSpPr>
          <p:cNvPr id="9" name="Round Diagonal Corner Rectangle 8"/>
          <p:cNvSpPr/>
          <p:nvPr/>
        </p:nvSpPr>
        <p:spPr>
          <a:xfrm>
            <a:off x="685800" y="1910879"/>
            <a:ext cx="6019800" cy="649069"/>
          </a:xfrm>
          <a:prstGeom prst="round2Diag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/>
              <a:t>এই পাঠ শেষে শিক্ষার্থীরা -----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77900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90600" y="152400"/>
            <a:ext cx="7391400" cy="6477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600200" y="1447800"/>
            <a:ext cx="6096000" cy="3429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00200" y="533400"/>
            <a:ext cx="6096000" cy="76944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rgbClr val="1C1C1C"/>
                </a:solidFill>
                <a:latin typeface="NikoshBAN" pitchFamily="2" charset="0"/>
                <a:cs typeface="NikoshBAN" pitchFamily="2" charset="0"/>
              </a:rPr>
              <a:t>নিম্নে ছবিটি দেখ!</a:t>
            </a:r>
            <a:endParaRPr lang="en-US" sz="4400" dirty="0">
              <a:solidFill>
                <a:srgbClr val="1C1C1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0200" y="5105400"/>
            <a:ext cx="6172200" cy="1200329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ছবির হাসিতে  যেহেতু দাঁত বের হয়ে গেছে তাই এটা </a:t>
            </a:r>
            <a:r>
              <a:rPr lang="ar-AE" sz="3600" b="1" dirty="0" smtClean="0">
                <a:solidFill>
                  <a:srgbClr val="000000"/>
                </a:solidFill>
                <a:latin typeface="NikoshBAN" pitchFamily="2" charset="0"/>
              </a:rPr>
              <a:t>ضحك</a:t>
            </a:r>
            <a:r>
              <a:rPr lang="bn-IN" sz="3600" b="1" dirty="0" smtClean="0">
                <a:solidFill>
                  <a:srgbClr val="000000"/>
                </a:solidFill>
                <a:latin typeface="NikoshBAN" pitchFamily="2" charset="0"/>
              </a:rPr>
              <a:t>  </a:t>
            </a:r>
            <a:endParaRPr lang="en-US" sz="36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663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9200" y="838200"/>
            <a:ext cx="6705600" cy="83099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AE" sz="4800" dirty="0">
                <a:solidFill>
                  <a:prstClr val="black">
                    <a:lumMod val="75000"/>
                    <a:lumOff val="25000"/>
                  </a:prstClr>
                </a:solidFill>
                <a:latin typeface="NikoshBAN" pitchFamily="2" charset="0"/>
              </a:rPr>
              <a:t>ضحك</a:t>
            </a:r>
            <a:r>
              <a:rPr lang="bn-IN" sz="4800" dirty="0">
                <a:solidFill>
                  <a:prstClr val="black">
                    <a:lumMod val="75000"/>
                    <a:lumOff val="25000"/>
                  </a:prstClr>
                </a:solidFill>
                <a:latin typeface="NikoshBAN" pitchFamily="2" charset="0"/>
                <a:cs typeface="NikoshBAN" pitchFamily="2" charset="0"/>
              </a:rPr>
              <a:t> এর </a:t>
            </a:r>
            <a:r>
              <a:rPr lang="bn-IN" sz="4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NikoshBAN" pitchFamily="2" charset="0"/>
                <a:cs typeface="NikoshBAN" pitchFamily="2" charset="0"/>
              </a:rPr>
              <a:t>পরিচয়</a:t>
            </a:r>
            <a:endParaRPr lang="en-US" sz="4800" dirty="0">
              <a:solidFill>
                <a:prstClr val="black">
                  <a:lumMod val="75000"/>
                  <a:lumOff val="25000"/>
                </a:prst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85800" y="2057400"/>
            <a:ext cx="8001000" cy="3352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IN" sz="4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NikoshBAN" pitchFamily="2" charset="0"/>
              </a:rPr>
              <a:t>১। </a:t>
            </a:r>
            <a:r>
              <a:rPr lang="ar-AE" sz="4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NikoshBAN" pitchFamily="2" charset="0"/>
              </a:rPr>
              <a:t>ضحك</a:t>
            </a:r>
            <a:r>
              <a:rPr lang="bn-IN" sz="4400" dirty="0" smtClean="0">
                <a:solidFill>
                  <a:srgbClr val="1F497D">
                    <a:lumMod val="75000"/>
                  </a:srgbClr>
                </a:solidFill>
                <a:latin typeface="NikoshBAN" pitchFamily="2" charset="0"/>
                <a:cs typeface="NikoshBAN" pitchFamily="2" charset="0"/>
              </a:rPr>
              <a:t> শব্দটি বাবে </a:t>
            </a:r>
            <a:r>
              <a:rPr lang="ar-AE" sz="4400" dirty="0" smtClean="0">
                <a:solidFill>
                  <a:srgbClr val="1F497D">
                    <a:lumMod val="75000"/>
                  </a:srgbClr>
                </a:solidFill>
                <a:latin typeface="NikoshBAN" pitchFamily="2" charset="0"/>
                <a:cs typeface="NikoshBAN" pitchFamily="2" charset="0"/>
              </a:rPr>
              <a:t>سمع </a:t>
            </a:r>
            <a:r>
              <a:rPr lang="bn-IN" sz="4400" dirty="0" smtClean="0">
                <a:solidFill>
                  <a:srgbClr val="1F497D">
                    <a:lumMod val="75000"/>
                  </a:srgbClr>
                </a:solidFill>
                <a:latin typeface="NikoshBAN" pitchFamily="2" charset="0"/>
                <a:cs typeface="NikoshBAN" pitchFamily="2" charset="0"/>
              </a:rPr>
              <a:t> এর মাসদার।</a:t>
            </a:r>
          </a:p>
          <a:p>
            <a:pPr algn="just"/>
            <a:r>
              <a:rPr lang="bn-IN" sz="4400" dirty="0" smtClean="0">
                <a:solidFill>
                  <a:srgbClr val="1F497D">
                    <a:lumMod val="75000"/>
                  </a:srgbClr>
                </a:solidFill>
                <a:latin typeface="NikoshBAN" pitchFamily="2" charset="0"/>
                <a:cs typeface="NikoshBAN" pitchFamily="2" charset="0"/>
              </a:rPr>
              <a:t> মাদ্দাহ</a:t>
            </a:r>
            <a:r>
              <a:rPr lang="ar-AE" sz="4400" dirty="0" smtClean="0">
                <a:solidFill>
                  <a:srgbClr val="1F497D">
                    <a:lumMod val="75000"/>
                  </a:srgbClr>
                </a:solidFill>
                <a:latin typeface="NikoshBAN" pitchFamily="2" charset="0"/>
                <a:cs typeface="NikoshBAN" pitchFamily="2" charset="0"/>
              </a:rPr>
              <a:t>ض </a:t>
            </a:r>
            <a:r>
              <a:rPr lang="bn-IN" sz="4400" dirty="0" smtClean="0">
                <a:solidFill>
                  <a:srgbClr val="1F497D">
                    <a:lumMod val="75000"/>
                  </a:srgbClr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ar-AE" sz="4400" dirty="0" smtClean="0">
                <a:solidFill>
                  <a:srgbClr val="1F497D">
                    <a:lumMod val="75000"/>
                  </a:srgbClr>
                </a:solidFill>
                <a:latin typeface="NikoshBAN" pitchFamily="2" charset="0"/>
                <a:cs typeface="NikoshBAN" pitchFamily="2" charset="0"/>
              </a:rPr>
              <a:t>ح-ك-</a:t>
            </a:r>
            <a:r>
              <a:rPr lang="bn-IN" sz="4400" dirty="0" smtClean="0">
                <a:solidFill>
                  <a:srgbClr val="1F497D">
                    <a:lumMod val="75000"/>
                  </a:srgbClr>
                </a:solidFill>
                <a:latin typeface="NikoshBAN" pitchFamily="2" charset="0"/>
                <a:cs typeface="NikoshBAN" pitchFamily="2" charset="0"/>
              </a:rPr>
              <a:t> জিনসে </a:t>
            </a:r>
            <a:r>
              <a:rPr lang="ar-AE" sz="4400" dirty="0" smtClean="0">
                <a:solidFill>
                  <a:srgbClr val="1F497D">
                    <a:lumMod val="75000"/>
                  </a:srgbClr>
                </a:solidFill>
                <a:latin typeface="NikoshBAN" pitchFamily="2" charset="0"/>
                <a:cs typeface="NikoshBAN" pitchFamily="2" charset="0"/>
              </a:rPr>
              <a:t>صحيح</a:t>
            </a:r>
            <a:r>
              <a:rPr lang="bn-IN" sz="4400" dirty="0" smtClean="0">
                <a:solidFill>
                  <a:srgbClr val="1F497D">
                    <a:lumMod val="75000"/>
                  </a:srgbClr>
                </a:solidFill>
                <a:latin typeface="NikoshBAN" pitchFamily="2" charset="0"/>
                <a:cs typeface="NikoshBAN" pitchFamily="2" charset="0"/>
              </a:rPr>
              <a:t>;</a:t>
            </a:r>
            <a:r>
              <a:rPr lang="bn-IN" sz="4800" dirty="0" smtClean="0">
                <a:solidFill>
                  <a:srgbClr val="1F497D">
                    <a:lumMod val="75000"/>
                  </a:srgbClr>
                </a:solidFill>
                <a:latin typeface="NikoshBAN" pitchFamily="2" charset="0"/>
                <a:cs typeface="NikoshBAN" pitchFamily="2" charset="0"/>
              </a:rPr>
              <a:t> আভিধানিক অর্থ-হাসি দেয়া।</a:t>
            </a:r>
            <a:endParaRPr lang="en-US" sz="4400" dirty="0" smtClean="0">
              <a:solidFill>
                <a:srgbClr val="1F497D">
                  <a:lumMod val="75000"/>
                </a:srgb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277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ar-AE" dirty="0" smtClean="0">
                <a:solidFill>
                  <a:srgbClr val="00B0F0"/>
                </a:solidFill>
                <a:latin typeface="NikoshBAN" pitchFamily="2" charset="0"/>
              </a:rPr>
              <a:t>ضحك</a:t>
            </a:r>
            <a:r>
              <a:rPr lang="en-US" i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এর পারিভাষিক সংজ্ঞাঃ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bn-IN" sz="4800" dirty="0" smtClean="0">
              <a:solidFill>
                <a:srgbClr val="33660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IN" sz="4800" dirty="0" smtClean="0">
                <a:solidFill>
                  <a:srgbClr val="336600"/>
                </a:solidFill>
                <a:latin typeface="NikoshBAN" pitchFamily="2" charset="0"/>
                <a:cs typeface="NikoshBAN" pitchFamily="2" charset="0"/>
              </a:rPr>
              <a:t>বিশেষ মুহুর্তে,বিশেষ আঙ্গিকে বিশেষ নিয়মের  মাধ্যমে মনের আনন্দ ও উৎফুল্লতা মুখে  ফুটে ওঠার নামই </a:t>
            </a:r>
            <a:r>
              <a:rPr lang="ar-AE" sz="4800" dirty="0" smtClean="0">
                <a:solidFill>
                  <a:srgbClr val="336600"/>
                </a:solidFill>
                <a:latin typeface="NikoshBAN" pitchFamily="2" charset="0"/>
              </a:rPr>
              <a:t>ضحك</a:t>
            </a:r>
            <a:r>
              <a:rPr lang="bn-IN" sz="4800" dirty="0" smtClean="0">
                <a:solidFill>
                  <a:srgbClr val="336600"/>
                </a:solidFill>
                <a:latin typeface="NikoshBAN" pitchFamily="2" charset="0"/>
                <a:cs typeface="NikoshBAN" pitchFamily="2" charset="0"/>
              </a:rPr>
              <a:t> তথা হাসি।</a:t>
            </a:r>
            <a:endParaRPr lang="en-US" sz="4800" dirty="0" smtClean="0">
              <a:solidFill>
                <a:srgbClr val="3366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96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334</Words>
  <Application>Microsoft Office PowerPoint</Application>
  <PresentationFormat>On-screen Show (4:3)</PresentationFormat>
  <Paragraphs>69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السلام عليكم و رحمة الله </vt:lpstr>
      <vt:lpstr>PowerPoint Presentation</vt:lpstr>
      <vt:lpstr>PowerPoint Presentation</vt:lpstr>
      <vt:lpstr>PowerPoint Presentation</vt:lpstr>
      <vt:lpstr>পাঠ ঘোষণা </vt:lpstr>
      <vt:lpstr>শিক্ষনফল </vt:lpstr>
      <vt:lpstr>PowerPoint Presentation</vt:lpstr>
      <vt:lpstr>PowerPoint Presentation</vt:lpstr>
      <vt:lpstr>ضحك  এর পারিভাষিক সংজ্ঞাঃ</vt:lpstr>
      <vt:lpstr>PowerPoint Presentation</vt:lpstr>
      <vt:lpstr>PowerPoint Presentation</vt:lpstr>
      <vt:lpstr>একক কাজ </vt:lpstr>
      <vt:lpstr>PowerPoint Presentation</vt:lpstr>
      <vt:lpstr>PowerPoint Presentation</vt:lpstr>
      <vt:lpstr>জোড়ায় কাজ </vt:lpstr>
      <vt:lpstr>PowerPoint Presentation</vt:lpstr>
      <vt:lpstr>মূল্যায়ন </vt:lpstr>
      <vt:lpstr>বাড়ীর কাজ </vt:lpstr>
      <vt:lpstr>ধন্যবাদ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12</cp:revision>
  <dcterms:created xsi:type="dcterms:W3CDTF">2020-09-20T10:36:54Z</dcterms:created>
  <dcterms:modified xsi:type="dcterms:W3CDTF">2020-09-20T13:54:01Z</dcterms:modified>
</cp:coreProperties>
</file>