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311" r:id="rId4"/>
    <p:sldId id="307" r:id="rId5"/>
    <p:sldId id="306" r:id="rId6"/>
    <p:sldId id="305" r:id="rId7"/>
    <p:sldId id="304" r:id="rId8"/>
    <p:sldId id="303" r:id="rId9"/>
    <p:sldId id="302" r:id="rId10"/>
    <p:sldId id="301" r:id="rId11"/>
    <p:sldId id="300" r:id="rId12"/>
    <p:sldId id="299" r:id="rId13"/>
    <p:sldId id="298" r:id="rId14"/>
    <p:sldId id="296" r:id="rId15"/>
    <p:sldId id="295" r:id="rId16"/>
    <p:sldId id="294" r:id="rId17"/>
    <p:sldId id="315" r:id="rId18"/>
    <p:sldId id="312" r:id="rId19"/>
    <p:sldId id="313" r:id="rId20"/>
    <p:sldId id="31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E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E2FE72-68C5-43AD-AE82-2185E95B3AD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D0EBF1-741B-4DAE-8F6E-75270B44841B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৩</a:t>
          </a:r>
          <a:r>
            <a:rPr lang="en-US" sz="2000" dirty="0" smtClean="0">
              <a:solidFill>
                <a:schemeClr val="tx1"/>
              </a:solidFill>
            </a:rPr>
            <a:t>।</a:t>
          </a:r>
          <a:r>
            <a:rPr lang="bn-BD" sz="2800" b="1" dirty="0" smtClean="0">
              <a:ln w="18000">
                <a:noFill/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ই-বুক</a:t>
          </a:r>
          <a:r>
            <a:rPr lang="en-US" sz="2800" b="1" dirty="0" smtClean="0">
              <a:ln w="18000">
                <a:noFill/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এর সুবিধাগুলি লিখতে পারবে।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endParaRPr lang="en-US" sz="2800" dirty="0">
            <a:solidFill>
              <a:schemeClr val="tx1"/>
            </a:solidFill>
          </a:endParaRPr>
        </a:p>
      </dgm:t>
    </dgm:pt>
    <dgm:pt modelId="{0F247BC8-D14A-460A-AACB-7457F4D170E0}" type="parTrans" cxnId="{41496840-102F-41FE-B4F0-1217F54670C1}">
      <dgm:prSet/>
      <dgm:spPr/>
      <dgm:t>
        <a:bodyPr/>
        <a:lstStyle/>
        <a:p>
          <a:endParaRPr lang="en-US"/>
        </a:p>
      </dgm:t>
    </dgm:pt>
    <dgm:pt modelId="{70A30CD5-53B8-41BD-A4F4-27F5A294E137}" type="sibTrans" cxnId="{41496840-102F-41FE-B4F0-1217F54670C1}">
      <dgm:prSet/>
      <dgm:spPr/>
      <dgm:t>
        <a:bodyPr/>
        <a:lstStyle/>
        <a:p>
          <a:endParaRPr lang="en-US"/>
        </a:p>
      </dgm:t>
    </dgm:pt>
    <dgm:pt modelId="{598182F0-7FF3-4A46-8339-C06C19853F4D}">
      <dgm:prSet custT="1"/>
      <dgm:spPr>
        <a:solidFill>
          <a:schemeClr val="bg1"/>
        </a:solidFill>
      </dgm:spPr>
      <dgm:t>
        <a:bodyPr/>
        <a:lstStyle/>
        <a:p>
          <a:r>
            <a:rPr lang="en-US" sz="2800" b="1" dirty="0" smtClean="0">
              <a:ln w="18000">
                <a:noFill/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১</a:t>
          </a:r>
          <a:r>
            <a:rPr lang="en-US" sz="2000" b="1" dirty="0" smtClean="0">
              <a:ln w="18000">
                <a:noFill/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। </a:t>
          </a:r>
          <a:r>
            <a:rPr lang="bn-BD" sz="3100" b="1" dirty="0" smtClean="0">
              <a:ln w="18000">
                <a:noFill/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ই-বুক কী বলতে পারবে। </a:t>
          </a:r>
          <a:endParaRPr lang="en-US" sz="3100" b="1" dirty="0" smtClean="0">
            <a:ln w="18000">
              <a:noFill/>
              <a:prstDash val="solid"/>
              <a:miter lim="800000"/>
            </a:ln>
            <a:solidFill>
              <a:schemeClr val="tx1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1EEBF21-3830-4ACC-9E77-D5B49468AB96}" type="parTrans" cxnId="{874B396A-32F4-46E0-9303-3B6C6F43D4B5}">
      <dgm:prSet/>
      <dgm:spPr/>
      <dgm:t>
        <a:bodyPr/>
        <a:lstStyle/>
        <a:p>
          <a:endParaRPr lang="en-US"/>
        </a:p>
      </dgm:t>
    </dgm:pt>
    <dgm:pt modelId="{F1524181-C048-466A-8209-E72288ABC91C}" type="sibTrans" cxnId="{874B396A-32F4-46E0-9303-3B6C6F43D4B5}">
      <dgm:prSet/>
      <dgm:spPr/>
      <dgm:t>
        <a:bodyPr/>
        <a:lstStyle/>
        <a:p>
          <a:endParaRPr lang="en-US"/>
        </a:p>
      </dgm:t>
    </dgm:pt>
    <dgm:pt modelId="{B42D0BBB-40B5-446F-8183-CB5897BD8DF4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800" b="1" dirty="0" smtClean="0">
              <a:ln w="18000">
                <a:noFill/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২</a:t>
          </a:r>
          <a:r>
            <a:rPr lang="en-US" sz="2000" b="1" dirty="0" smtClean="0">
              <a:ln w="18000">
                <a:noFill/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।</a:t>
          </a:r>
          <a:r>
            <a:rPr lang="en-US" sz="2800" b="1" dirty="0" smtClean="0">
              <a:ln w="18000">
                <a:noFill/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2800" b="1" dirty="0" smtClean="0">
              <a:ln w="18000">
                <a:noFill/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বিভিন্ন প্রকার ই-বুক </a:t>
          </a:r>
          <a:r>
            <a:rPr lang="en-US" sz="2800" b="1" dirty="0" smtClean="0">
              <a:ln w="18000">
                <a:noFill/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সম্পর্কে ব্যাখ্যা দিতে  </a:t>
          </a:r>
          <a:r>
            <a:rPr lang="bn-BD" sz="2800" b="1" dirty="0" smtClean="0">
              <a:ln w="18000">
                <a:noFill/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পারবে।</a:t>
          </a:r>
          <a:endParaRPr lang="en-US" sz="2800" b="1" dirty="0">
            <a:solidFill>
              <a:schemeClr val="tx1"/>
            </a:solidFill>
          </a:endParaRPr>
        </a:p>
      </dgm:t>
    </dgm:pt>
    <dgm:pt modelId="{79385149-016C-4777-8990-DF0F05A1BE2D}" type="sibTrans" cxnId="{6A802FE5-B956-4142-8AFF-B4B3034C1C05}">
      <dgm:prSet/>
      <dgm:spPr/>
      <dgm:t>
        <a:bodyPr/>
        <a:lstStyle/>
        <a:p>
          <a:endParaRPr lang="en-US"/>
        </a:p>
      </dgm:t>
    </dgm:pt>
    <dgm:pt modelId="{47C1DE21-141B-42BA-9B9A-6A4038CED6D7}" type="parTrans" cxnId="{6A802FE5-B956-4142-8AFF-B4B3034C1C05}">
      <dgm:prSet/>
      <dgm:spPr/>
      <dgm:t>
        <a:bodyPr/>
        <a:lstStyle/>
        <a:p>
          <a:endParaRPr lang="en-US"/>
        </a:p>
      </dgm:t>
    </dgm:pt>
    <dgm:pt modelId="{6DCFFC7F-7CC9-4FB8-94ED-53080F5439F7}" type="pres">
      <dgm:prSet presAssocID="{78E2FE72-68C5-43AD-AE82-2185E95B3A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E530C9-BE49-4CB8-B18E-DF430C907AAD}" type="pres">
      <dgm:prSet presAssocID="{598182F0-7FF3-4A46-8339-C06C19853F4D}" presName="parentLin" presStyleCnt="0"/>
      <dgm:spPr/>
    </dgm:pt>
    <dgm:pt modelId="{080DF756-6CC1-4EFF-9E97-45BCBC0645B0}" type="pres">
      <dgm:prSet presAssocID="{598182F0-7FF3-4A46-8339-C06C19853F4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77C6DF5-779C-4B0D-8085-97DA0631B3E8}" type="pres">
      <dgm:prSet presAssocID="{598182F0-7FF3-4A46-8339-C06C19853F4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22442-6C6A-43A2-A0E8-F9CADD2EF5F8}" type="pres">
      <dgm:prSet presAssocID="{598182F0-7FF3-4A46-8339-C06C19853F4D}" presName="negativeSpace" presStyleCnt="0"/>
      <dgm:spPr/>
    </dgm:pt>
    <dgm:pt modelId="{C69FDE64-C744-4BD5-A288-EAC396BF0F9C}" type="pres">
      <dgm:prSet presAssocID="{598182F0-7FF3-4A46-8339-C06C19853F4D}" presName="childText" presStyleLbl="conFgAcc1" presStyleIdx="0" presStyleCnt="3" custLinFactNeighborX="-3750" custLinFactNeighborY="-64766">
        <dgm:presLayoutVars>
          <dgm:bulletEnabled val="1"/>
        </dgm:presLayoutVars>
      </dgm:prSet>
      <dgm:spPr/>
    </dgm:pt>
    <dgm:pt modelId="{A959CD05-FECA-4430-B72E-1DE1245581EB}" type="pres">
      <dgm:prSet presAssocID="{F1524181-C048-466A-8209-E72288ABC91C}" presName="spaceBetweenRectangles" presStyleCnt="0"/>
      <dgm:spPr/>
    </dgm:pt>
    <dgm:pt modelId="{AE051B44-9060-4893-9101-DA82B6638D88}" type="pres">
      <dgm:prSet presAssocID="{B42D0BBB-40B5-446F-8183-CB5897BD8DF4}" presName="parentLin" presStyleCnt="0"/>
      <dgm:spPr/>
    </dgm:pt>
    <dgm:pt modelId="{2711E69A-4765-4060-91F3-7A5F734D5C95}" type="pres">
      <dgm:prSet presAssocID="{B42D0BBB-40B5-446F-8183-CB5897BD8DF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EC61E06-51C4-420C-9DF6-A64A2D6AAD1B}" type="pres">
      <dgm:prSet presAssocID="{B42D0BBB-40B5-446F-8183-CB5897BD8DF4}" presName="parentText" presStyleLbl="node1" presStyleIdx="1" presStyleCnt="3" custScaleX="128724" custLinFactNeighborY="-45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49E65-4B09-45F3-A570-100B68E8BAEA}" type="pres">
      <dgm:prSet presAssocID="{B42D0BBB-40B5-446F-8183-CB5897BD8DF4}" presName="negativeSpace" presStyleCnt="0"/>
      <dgm:spPr/>
    </dgm:pt>
    <dgm:pt modelId="{1B0D0C9D-198E-4EE0-A587-AF43A1BD3463}" type="pres">
      <dgm:prSet presAssocID="{B42D0BBB-40B5-446F-8183-CB5897BD8DF4}" presName="childText" presStyleLbl="conFgAcc1" presStyleIdx="1" presStyleCnt="3">
        <dgm:presLayoutVars>
          <dgm:bulletEnabled val="1"/>
        </dgm:presLayoutVars>
      </dgm:prSet>
      <dgm:spPr/>
    </dgm:pt>
    <dgm:pt modelId="{4C8B7F32-4255-4D7D-96E7-F8C73EF50507}" type="pres">
      <dgm:prSet presAssocID="{79385149-016C-4777-8990-DF0F05A1BE2D}" presName="spaceBetweenRectangles" presStyleCnt="0"/>
      <dgm:spPr/>
    </dgm:pt>
    <dgm:pt modelId="{02A01089-76E2-457B-AB34-37B1E1F87B0E}" type="pres">
      <dgm:prSet presAssocID="{1CD0EBF1-741B-4DAE-8F6E-75270B44841B}" presName="parentLin" presStyleCnt="0"/>
      <dgm:spPr/>
    </dgm:pt>
    <dgm:pt modelId="{B946E168-B818-47A1-92D4-F5789FB568F2}" type="pres">
      <dgm:prSet presAssocID="{1CD0EBF1-741B-4DAE-8F6E-75270B44841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C2627FA-0E41-4971-AE6C-48A8CEAD6FBF}" type="pres">
      <dgm:prSet presAssocID="{1CD0EBF1-741B-4DAE-8F6E-75270B44841B}" presName="parentText" presStyleLbl="node1" presStyleIdx="2" presStyleCnt="3" custLinFactNeighborY="-27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F941A-B7C1-4D40-AFC8-11DBDB02D728}" type="pres">
      <dgm:prSet presAssocID="{1CD0EBF1-741B-4DAE-8F6E-75270B44841B}" presName="negativeSpace" presStyleCnt="0"/>
      <dgm:spPr/>
    </dgm:pt>
    <dgm:pt modelId="{CCC7C5AC-900A-4529-8987-888F707B9990}" type="pres">
      <dgm:prSet presAssocID="{1CD0EBF1-741B-4DAE-8F6E-75270B44841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4FDAC05-A3DD-4EA2-8189-189890087D02}" type="presOf" srcId="{78E2FE72-68C5-43AD-AE82-2185E95B3ADA}" destId="{6DCFFC7F-7CC9-4FB8-94ED-53080F5439F7}" srcOrd="0" destOrd="0" presId="urn:microsoft.com/office/officeart/2005/8/layout/list1"/>
    <dgm:cxn modelId="{6A802FE5-B956-4142-8AFF-B4B3034C1C05}" srcId="{78E2FE72-68C5-43AD-AE82-2185E95B3ADA}" destId="{B42D0BBB-40B5-446F-8183-CB5897BD8DF4}" srcOrd="1" destOrd="0" parTransId="{47C1DE21-141B-42BA-9B9A-6A4038CED6D7}" sibTransId="{79385149-016C-4777-8990-DF0F05A1BE2D}"/>
    <dgm:cxn modelId="{41496840-102F-41FE-B4F0-1217F54670C1}" srcId="{78E2FE72-68C5-43AD-AE82-2185E95B3ADA}" destId="{1CD0EBF1-741B-4DAE-8F6E-75270B44841B}" srcOrd="2" destOrd="0" parTransId="{0F247BC8-D14A-460A-AACB-7457F4D170E0}" sibTransId="{70A30CD5-53B8-41BD-A4F4-27F5A294E137}"/>
    <dgm:cxn modelId="{92B5F868-9BDF-4576-A429-72F0DFC81B52}" type="presOf" srcId="{B42D0BBB-40B5-446F-8183-CB5897BD8DF4}" destId="{4EC61E06-51C4-420C-9DF6-A64A2D6AAD1B}" srcOrd="1" destOrd="0" presId="urn:microsoft.com/office/officeart/2005/8/layout/list1"/>
    <dgm:cxn modelId="{874B396A-32F4-46E0-9303-3B6C6F43D4B5}" srcId="{78E2FE72-68C5-43AD-AE82-2185E95B3ADA}" destId="{598182F0-7FF3-4A46-8339-C06C19853F4D}" srcOrd="0" destOrd="0" parTransId="{B1EEBF21-3830-4ACC-9E77-D5B49468AB96}" sibTransId="{F1524181-C048-466A-8209-E72288ABC91C}"/>
    <dgm:cxn modelId="{3DF9B669-4E61-4692-B259-1379F8C759F8}" type="presOf" srcId="{B42D0BBB-40B5-446F-8183-CB5897BD8DF4}" destId="{2711E69A-4765-4060-91F3-7A5F734D5C95}" srcOrd="0" destOrd="0" presId="urn:microsoft.com/office/officeart/2005/8/layout/list1"/>
    <dgm:cxn modelId="{9935E42A-BF9E-497F-A023-DFDB57DB7369}" type="presOf" srcId="{598182F0-7FF3-4A46-8339-C06C19853F4D}" destId="{080DF756-6CC1-4EFF-9E97-45BCBC0645B0}" srcOrd="0" destOrd="0" presId="urn:microsoft.com/office/officeart/2005/8/layout/list1"/>
    <dgm:cxn modelId="{978C44DD-B3FE-4FAC-9B07-43F1EAE027F2}" type="presOf" srcId="{1CD0EBF1-741B-4DAE-8F6E-75270B44841B}" destId="{9C2627FA-0E41-4971-AE6C-48A8CEAD6FBF}" srcOrd="1" destOrd="0" presId="urn:microsoft.com/office/officeart/2005/8/layout/list1"/>
    <dgm:cxn modelId="{1C572170-A91F-4376-9951-A61993D108F6}" type="presOf" srcId="{598182F0-7FF3-4A46-8339-C06C19853F4D}" destId="{877C6DF5-779C-4B0D-8085-97DA0631B3E8}" srcOrd="1" destOrd="0" presId="urn:microsoft.com/office/officeart/2005/8/layout/list1"/>
    <dgm:cxn modelId="{C0089959-BABC-4CF0-90DF-1DA4D9C65AB1}" type="presOf" srcId="{1CD0EBF1-741B-4DAE-8F6E-75270B44841B}" destId="{B946E168-B818-47A1-92D4-F5789FB568F2}" srcOrd="0" destOrd="0" presId="urn:microsoft.com/office/officeart/2005/8/layout/list1"/>
    <dgm:cxn modelId="{BE13311D-AF5B-4E2D-A15F-CF9B512B7871}" type="presParOf" srcId="{6DCFFC7F-7CC9-4FB8-94ED-53080F5439F7}" destId="{6EE530C9-BE49-4CB8-B18E-DF430C907AAD}" srcOrd="0" destOrd="0" presId="urn:microsoft.com/office/officeart/2005/8/layout/list1"/>
    <dgm:cxn modelId="{CA27886F-5654-42FB-9BB7-FF10DBA34868}" type="presParOf" srcId="{6EE530C9-BE49-4CB8-B18E-DF430C907AAD}" destId="{080DF756-6CC1-4EFF-9E97-45BCBC0645B0}" srcOrd="0" destOrd="0" presId="urn:microsoft.com/office/officeart/2005/8/layout/list1"/>
    <dgm:cxn modelId="{5BE3B568-5443-462F-9F9B-771E067E1CBF}" type="presParOf" srcId="{6EE530C9-BE49-4CB8-B18E-DF430C907AAD}" destId="{877C6DF5-779C-4B0D-8085-97DA0631B3E8}" srcOrd="1" destOrd="0" presId="urn:microsoft.com/office/officeart/2005/8/layout/list1"/>
    <dgm:cxn modelId="{AA92E91D-B16F-4B3C-894E-B302A1268B92}" type="presParOf" srcId="{6DCFFC7F-7CC9-4FB8-94ED-53080F5439F7}" destId="{DD322442-6C6A-43A2-A0E8-F9CADD2EF5F8}" srcOrd="1" destOrd="0" presId="urn:microsoft.com/office/officeart/2005/8/layout/list1"/>
    <dgm:cxn modelId="{C1F9D811-1B1A-4CAE-8303-E8C74D89FBBF}" type="presParOf" srcId="{6DCFFC7F-7CC9-4FB8-94ED-53080F5439F7}" destId="{C69FDE64-C744-4BD5-A288-EAC396BF0F9C}" srcOrd="2" destOrd="0" presId="urn:microsoft.com/office/officeart/2005/8/layout/list1"/>
    <dgm:cxn modelId="{750C4B1B-2C02-4B34-AF54-FD61C3E1FE8D}" type="presParOf" srcId="{6DCFFC7F-7CC9-4FB8-94ED-53080F5439F7}" destId="{A959CD05-FECA-4430-B72E-1DE1245581EB}" srcOrd="3" destOrd="0" presId="urn:microsoft.com/office/officeart/2005/8/layout/list1"/>
    <dgm:cxn modelId="{6901CA79-AF98-4A4B-9868-46A7F21CD50B}" type="presParOf" srcId="{6DCFFC7F-7CC9-4FB8-94ED-53080F5439F7}" destId="{AE051B44-9060-4893-9101-DA82B6638D88}" srcOrd="4" destOrd="0" presId="urn:microsoft.com/office/officeart/2005/8/layout/list1"/>
    <dgm:cxn modelId="{ACFBDB9D-82CB-4D9B-B88D-0CA147C543EB}" type="presParOf" srcId="{AE051B44-9060-4893-9101-DA82B6638D88}" destId="{2711E69A-4765-4060-91F3-7A5F734D5C95}" srcOrd="0" destOrd="0" presId="urn:microsoft.com/office/officeart/2005/8/layout/list1"/>
    <dgm:cxn modelId="{D1590F55-E9FA-456A-8346-C9197D9249CE}" type="presParOf" srcId="{AE051B44-9060-4893-9101-DA82B6638D88}" destId="{4EC61E06-51C4-420C-9DF6-A64A2D6AAD1B}" srcOrd="1" destOrd="0" presId="urn:microsoft.com/office/officeart/2005/8/layout/list1"/>
    <dgm:cxn modelId="{58F86877-EC1A-4502-AD4A-34F3FA687D45}" type="presParOf" srcId="{6DCFFC7F-7CC9-4FB8-94ED-53080F5439F7}" destId="{C5A49E65-4B09-45F3-A570-100B68E8BAEA}" srcOrd="5" destOrd="0" presId="urn:microsoft.com/office/officeart/2005/8/layout/list1"/>
    <dgm:cxn modelId="{CF5B0CE1-D222-478D-96C8-CF7DFCF7326B}" type="presParOf" srcId="{6DCFFC7F-7CC9-4FB8-94ED-53080F5439F7}" destId="{1B0D0C9D-198E-4EE0-A587-AF43A1BD3463}" srcOrd="6" destOrd="0" presId="urn:microsoft.com/office/officeart/2005/8/layout/list1"/>
    <dgm:cxn modelId="{1B8124F2-7FE6-41D8-A62E-876AFF1FCE6B}" type="presParOf" srcId="{6DCFFC7F-7CC9-4FB8-94ED-53080F5439F7}" destId="{4C8B7F32-4255-4D7D-96E7-F8C73EF50507}" srcOrd="7" destOrd="0" presId="urn:microsoft.com/office/officeart/2005/8/layout/list1"/>
    <dgm:cxn modelId="{03EE4A7C-1EC8-42C1-B9F9-0741A2F434C5}" type="presParOf" srcId="{6DCFFC7F-7CC9-4FB8-94ED-53080F5439F7}" destId="{02A01089-76E2-457B-AB34-37B1E1F87B0E}" srcOrd="8" destOrd="0" presId="urn:microsoft.com/office/officeart/2005/8/layout/list1"/>
    <dgm:cxn modelId="{3814A419-D1B6-4E7E-B00B-A6A0B446249C}" type="presParOf" srcId="{02A01089-76E2-457B-AB34-37B1E1F87B0E}" destId="{B946E168-B818-47A1-92D4-F5789FB568F2}" srcOrd="0" destOrd="0" presId="urn:microsoft.com/office/officeart/2005/8/layout/list1"/>
    <dgm:cxn modelId="{9F523EE2-6655-42BE-B6D2-51620021EF5B}" type="presParOf" srcId="{02A01089-76E2-457B-AB34-37B1E1F87B0E}" destId="{9C2627FA-0E41-4971-AE6C-48A8CEAD6FBF}" srcOrd="1" destOrd="0" presId="urn:microsoft.com/office/officeart/2005/8/layout/list1"/>
    <dgm:cxn modelId="{3B412B9C-5F1C-48C3-8603-48CD3C7F16D2}" type="presParOf" srcId="{6DCFFC7F-7CC9-4FB8-94ED-53080F5439F7}" destId="{C4EF941A-B7C1-4D40-AFC8-11DBDB02D728}" srcOrd="9" destOrd="0" presId="urn:microsoft.com/office/officeart/2005/8/layout/list1"/>
    <dgm:cxn modelId="{6934AB98-406C-4448-8B6F-F99E10F76DAA}" type="presParOf" srcId="{6DCFFC7F-7CC9-4FB8-94ED-53080F5439F7}" destId="{CCC7C5AC-900A-4529-8987-888F707B999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FDE64-C744-4BD5-A288-EAC396BF0F9C}">
      <dsp:nvSpPr>
        <dsp:cNvPr id="0" name=""/>
        <dsp:cNvSpPr/>
      </dsp:nvSpPr>
      <dsp:spPr>
        <a:xfrm>
          <a:off x="0" y="355601"/>
          <a:ext cx="7620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C6DF5-779C-4B0D-8085-97DA0631B3E8}">
      <dsp:nvSpPr>
        <dsp:cNvPr id="0" name=""/>
        <dsp:cNvSpPr/>
      </dsp:nvSpPr>
      <dsp:spPr>
        <a:xfrm>
          <a:off x="381000" y="6459"/>
          <a:ext cx="5334000" cy="91512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n w="18000">
                <a:noFill/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১</a:t>
          </a:r>
          <a:r>
            <a:rPr lang="en-US" sz="2000" b="1" kern="1200" dirty="0" smtClean="0">
              <a:ln w="18000">
                <a:noFill/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। </a:t>
          </a:r>
          <a:r>
            <a:rPr lang="bn-BD" sz="3100" b="1" kern="1200" dirty="0" smtClean="0">
              <a:ln w="18000">
                <a:noFill/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ই-বুক কী বলতে পারবে। </a:t>
          </a:r>
          <a:endParaRPr lang="en-US" sz="3100" b="1" kern="1200" dirty="0" smtClean="0">
            <a:ln w="18000">
              <a:noFill/>
              <a:prstDash val="solid"/>
              <a:miter lim="800000"/>
            </a:ln>
            <a:solidFill>
              <a:schemeClr val="tx1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25672" y="51131"/>
        <a:ext cx="5244656" cy="825776"/>
      </dsp:txXfrm>
    </dsp:sp>
    <dsp:sp modelId="{1B0D0C9D-198E-4EE0-A587-AF43A1BD3463}">
      <dsp:nvSpPr>
        <dsp:cNvPr id="0" name=""/>
        <dsp:cNvSpPr/>
      </dsp:nvSpPr>
      <dsp:spPr>
        <a:xfrm>
          <a:off x="0" y="1870179"/>
          <a:ext cx="7620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61E06-51C4-420C-9DF6-A64A2D6AAD1B}">
      <dsp:nvSpPr>
        <dsp:cNvPr id="0" name=""/>
        <dsp:cNvSpPr/>
      </dsp:nvSpPr>
      <dsp:spPr>
        <a:xfrm>
          <a:off x="381000" y="1371238"/>
          <a:ext cx="6866138" cy="91512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n w="18000">
                <a:noFill/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২</a:t>
          </a:r>
          <a:r>
            <a:rPr lang="en-US" sz="2000" b="1" kern="1200" dirty="0" smtClean="0">
              <a:ln w="18000">
                <a:noFill/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।</a:t>
          </a:r>
          <a:r>
            <a:rPr lang="en-US" sz="2800" b="1" kern="1200" dirty="0" smtClean="0">
              <a:ln w="18000">
                <a:noFill/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2800" b="1" kern="1200" dirty="0" smtClean="0">
              <a:ln w="18000">
                <a:noFill/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বিভিন্ন প্রকার ই-বুক </a:t>
          </a:r>
          <a:r>
            <a:rPr lang="en-US" sz="2800" b="1" kern="1200" dirty="0" smtClean="0">
              <a:ln w="18000">
                <a:noFill/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সম্পর্কে ব্যাখ্যা দিতে  </a:t>
          </a:r>
          <a:r>
            <a:rPr lang="bn-BD" sz="2800" b="1" kern="1200" dirty="0" smtClean="0">
              <a:ln w="18000">
                <a:noFill/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পারবে।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425672" y="1415910"/>
        <a:ext cx="6776794" cy="825776"/>
      </dsp:txXfrm>
    </dsp:sp>
    <dsp:sp modelId="{CCC7C5AC-900A-4529-8987-888F707B9990}">
      <dsp:nvSpPr>
        <dsp:cNvPr id="0" name=""/>
        <dsp:cNvSpPr/>
      </dsp:nvSpPr>
      <dsp:spPr>
        <a:xfrm>
          <a:off x="0" y="3276340"/>
          <a:ext cx="7620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627FA-0E41-4971-AE6C-48A8CEAD6FBF}">
      <dsp:nvSpPr>
        <dsp:cNvPr id="0" name=""/>
        <dsp:cNvSpPr/>
      </dsp:nvSpPr>
      <dsp:spPr>
        <a:xfrm>
          <a:off x="381000" y="2793998"/>
          <a:ext cx="5334000" cy="91512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৩</a:t>
          </a:r>
          <a:r>
            <a:rPr lang="en-US" sz="2000" kern="1200" dirty="0" smtClean="0">
              <a:solidFill>
                <a:schemeClr val="tx1"/>
              </a:solidFill>
            </a:rPr>
            <a:t>।</a:t>
          </a:r>
          <a:r>
            <a:rPr lang="bn-BD" sz="2800" b="1" kern="1200" dirty="0" smtClean="0">
              <a:ln w="18000">
                <a:noFill/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ই-বুক</a:t>
          </a:r>
          <a:r>
            <a:rPr lang="en-US" sz="2800" b="1" kern="1200" dirty="0" smtClean="0">
              <a:ln w="18000">
                <a:noFill/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এর সুবিধাগুলি লিখতে পারবে।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25672" y="2838670"/>
        <a:ext cx="524465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87F6-DA0C-449B-AEA3-35CB7B71B835}" type="datetimeFigureOut">
              <a:rPr lang="en-US" smtClean="0"/>
              <a:pPr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AA34-F14C-49B4-9AD0-7F7B96039F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87F6-DA0C-449B-AEA3-35CB7B71B835}" type="datetimeFigureOut">
              <a:rPr lang="en-US" smtClean="0"/>
              <a:pPr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AA34-F14C-49B4-9AD0-7F7B96039F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87F6-DA0C-449B-AEA3-35CB7B71B835}" type="datetimeFigureOut">
              <a:rPr lang="en-US" smtClean="0"/>
              <a:pPr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AA34-F14C-49B4-9AD0-7F7B96039F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87F6-DA0C-449B-AEA3-35CB7B71B835}" type="datetimeFigureOut">
              <a:rPr lang="en-US" smtClean="0"/>
              <a:pPr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AA34-F14C-49B4-9AD0-7F7B96039F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87F6-DA0C-449B-AEA3-35CB7B71B835}" type="datetimeFigureOut">
              <a:rPr lang="en-US" smtClean="0"/>
              <a:pPr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AA34-F14C-49B4-9AD0-7F7B96039F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87F6-DA0C-449B-AEA3-35CB7B71B835}" type="datetimeFigureOut">
              <a:rPr lang="en-US" smtClean="0"/>
              <a:pPr/>
              <a:t>9/19/2020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AA34-F14C-49B4-9AD0-7F7B96039F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87F6-DA0C-449B-AEA3-35CB7B71B835}" type="datetimeFigureOut">
              <a:rPr lang="en-US" smtClean="0"/>
              <a:pPr/>
              <a:t>9/19/2020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AA34-F14C-49B4-9AD0-7F7B96039F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87F6-DA0C-449B-AEA3-35CB7B71B835}" type="datetimeFigureOut">
              <a:rPr lang="en-US" smtClean="0"/>
              <a:pPr/>
              <a:t>9/19/2020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AA34-F14C-49B4-9AD0-7F7B96039F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87F6-DA0C-449B-AEA3-35CB7B71B835}" type="datetimeFigureOut">
              <a:rPr lang="en-US" smtClean="0"/>
              <a:pPr/>
              <a:t>9/19/2020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AA34-F14C-49B4-9AD0-7F7B96039F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87F6-DA0C-449B-AEA3-35CB7B71B835}" type="datetimeFigureOut">
              <a:rPr lang="en-US" smtClean="0"/>
              <a:pPr/>
              <a:t>9/19/2020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AA34-F14C-49B4-9AD0-7F7B96039F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87F6-DA0C-449B-AEA3-35CB7B71B835}" type="datetimeFigureOut">
              <a:rPr lang="en-US" smtClean="0"/>
              <a:pPr/>
              <a:t>9/19/2020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AA34-F14C-49B4-9AD0-7F7B96039F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487F6-DA0C-449B-AEA3-35CB7B71B835}" type="datetimeFigureOut">
              <a:rPr lang="en-US" smtClean="0"/>
              <a:pPr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CAA34-F14C-49B4-9AD0-7F7B96039F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304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95500" y="358877"/>
            <a:ext cx="4953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মাল্টিমিডিয়া শ্রেনিতে স্বাগতম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BCS-Computer\Desktop\ICT\e-book\e-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19200"/>
            <a:ext cx="6201833" cy="4419600"/>
          </a:xfrm>
          <a:prstGeom prst="rect">
            <a:avLst/>
          </a:prstGeom>
          <a:noFill/>
        </p:spPr>
      </p:pic>
      <p:pic>
        <p:nvPicPr>
          <p:cNvPr id="1027" name="Picture 3" descr="C:\Users\BCS-Computer\Desktop\ICT\e-book\e-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648200"/>
            <a:ext cx="2809875" cy="16287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9200" y="330992"/>
            <a:ext cx="6483246" cy="70961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4"/>
          </a:lnRef>
          <a:fillRef idx="1003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ই-বুক সাধারণত পাঁচ ধরণের হয়ে থাকে।</a:t>
            </a:r>
            <a:endParaRPr lang="bn-BD" sz="44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BCS-Computer\Desktop\ICT\e-book\e-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483245" cy="43143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5600" y="228600"/>
            <a:ext cx="2962120" cy="7096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পিডিএফ ই-বুক </a:t>
            </a:r>
            <a:endParaRPr lang="bn-BD" sz="40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4572000"/>
            <a:ext cx="6934200" cy="138284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মুদ্রিত বইয়ের  হুবুহু প্রতিলিপি। এগুলো  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ফরম্যাটে প্রকাশিত হয়।</a:t>
            </a:r>
            <a:endParaRPr lang="bn-BD" sz="40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BCS-Computer\Desktop\ICT\e-book\e-b kind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3803" y="914400"/>
            <a:ext cx="5415197" cy="3657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1524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এইচটিএমএল-এ প্রকাশিত ওয়েবসাইড ই- বুক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953000"/>
            <a:ext cx="8284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এইচটিএমএল-এ প্রকাশিত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ইন্টারনেটে পড়া যায়,</a:t>
            </a:r>
            <a:r>
              <a:rPr lang="bn-BD" sz="4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এগুলোকে বই-এর 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4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য়েবসাইট বলা হয়। </a:t>
            </a:r>
            <a:endParaRPr lang="en-US" sz="40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" r="6036"/>
          <a:stretch/>
        </p:blipFill>
        <p:spPr>
          <a:xfrm>
            <a:off x="457200" y="1066800"/>
            <a:ext cx="3880222" cy="381000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5" name="Picture 1" descr="C:\Users\BCS-Computer\Desktop\ICT\e-book\e-Book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990600"/>
            <a:ext cx="4343400" cy="3886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228600"/>
            <a:ext cx="2962120" cy="70961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EPUB</a:t>
            </a:r>
            <a:endParaRPr lang="bn-BD" sz="40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105400"/>
            <a:ext cx="8458200" cy="103895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মুদ্রিত বইয়ের মতো কিন্তু কিছুটা বাড়তি সুবিধাসহ ই-বুক</a:t>
            </a:r>
            <a:r>
              <a:rPr lang="en-US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যা কোন কোনটি বিশেষ ডিভাইস ছাড়া পড়া যায় না</a:t>
            </a:r>
            <a:endParaRPr lang="bn-BD" sz="36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43000"/>
            <a:ext cx="5553075" cy="3934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" r="6036"/>
          <a:stretch/>
        </p:blipFill>
        <p:spPr>
          <a:xfrm>
            <a:off x="2209800" y="1219200"/>
            <a:ext cx="4555369" cy="3750464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2895600" y="381000"/>
            <a:ext cx="3308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 </a:t>
            </a:r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অ্যাপস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1816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এই ই-বুকটি  নিজেই একটি অ্যাপস আকারে প্রকাশিত হয় যা ডাউলোডের মাধ্যমে  কম্পিউটার বা মোবাইল ফোনে পড়া যায়।</a:t>
            </a:r>
            <a:endParaRPr lang="en-US" sz="3200" dirty="0">
              <a:ln>
                <a:solidFill>
                  <a:schemeClr val="tx2">
                    <a:lumMod val="5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hevron 7"/>
          <p:cNvSpPr/>
          <p:nvPr/>
        </p:nvSpPr>
        <p:spPr>
          <a:xfrm flipH="1">
            <a:off x="228600" y="0"/>
            <a:ext cx="61799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2590800" y="304800"/>
            <a:ext cx="4724400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 </a:t>
            </a:r>
            <a:r>
              <a:rPr lang="en-US" sz="7200" b="1" spc="50" dirty="0">
                <a:ln w="11430"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</a:p>
        </p:txBody>
      </p:sp>
      <p:sp>
        <p:nvSpPr>
          <p:cNvPr id="10" name="Chevron 9"/>
          <p:cNvSpPr/>
          <p:nvPr/>
        </p:nvSpPr>
        <p:spPr>
          <a:xfrm>
            <a:off x="8229600" y="0"/>
            <a:ext cx="697360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7848600" y="0"/>
            <a:ext cx="697360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09600" y="0"/>
            <a:ext cx="61799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2133600"/>
            <a:ext cx="9047615" cy="34176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24000" y="5029200"/>
            <a:ext cx="5181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ই- বুক এর তিনটি সুবিধা লিখ </a:t>
            </a:r>
            <a:endParaRPr lang="en-US" sz="2800" dirty="0"/>
          </a:p>
        </p:txBody>
      </p:sp>
      <p:pic>
        <p:nvPicPr>
          <p:cNvPr id="5122" name="Picture 2" descr="C:\Users\BCS-Computer\Desktop\ICT\e-book\book-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590800"/>
            <a:ext cx="3810000" cy="20611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hevron 3"/>
          <p:cNvSpPr/>
          <p:nvPr/>
        </p:nvSpPr>
        <p:spPr>
          <a:xfrm flipH="1">
            <a:off x="228600" y="0"/>
            <a:ext cx="61799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2590800" y="304800"/>
            <a:ext cx="4724400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 কাজ</a:t>
            </a:r>
            <a:endParaRPr lang="en-US" sz="7200" b="1" spc="50" dirty="0">
              <a:ln w="11430">
                <a:solidFill>
                  <a:schemeClr val="bg2">
                    <a:lumMod val="25000"/>
                  </a:schemeClr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8229600" y="0"/>
            <a:ext cx="697360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7848600" y="0"/>
            <a:ext cx="697360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609600" y="0"/>
            <a:ext cx="61799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185" y="2133600"/>
            <a:ext cx="9047615" cy="34176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600" y="49530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কারণ সহ তোমার  কাছে কোন ধরনের  ই-বুক বেশী জনপ্রিয় লিখ</a:t>
            </a:r>
            <a:r>
              <a:rPr lang="en-US" sz="2800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।</a:t>
            </a:r>
            <a:endParaRPr lang="en-US" sz="2400" dirty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  <p:pic>
        <p:nvPicPr>
          <p:cNvPr id="13" name="Picture 2" descr="E:\j7\m.l pictur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590800"/>
            <a:ext cx="3236119" cy="2057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1548" y="270387"/>
            <a:ext cx="3505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n>
                <a:solidFill>
                  <a:schemeClr val="tx2">
                    <a:lumMod val="5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14438"/>
            <a:ext cx="9047615" cy="4762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3" y="2915115"/>
            <a:ext cx="3730624" cy="52321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ইলেকট্রনিক বুথ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447800"/>
            <a:ext cx="8016875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just"/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ই-বুক এর পূর্ণরূপ কী?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3" y="2200740"/>
            <a:ext cx="3730623" cy="52321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ইলেকট্রনিক বেস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4764652" y="2748450"/>
            <a:ext cx="3730626" cy="52321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sym typeface="Wingdings 2"/>
              </a:rPr>
              <a:t>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ইলেকট্রনিক বুক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6434" y="2200740"/>
            <a:ext cx="3730625" cy="52321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ইলেকট্রনিক বাস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423404" y="5020023"/>
            <a:ext cx="3730625" cy="58477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sym typeface="Wingdings 2"/>
              </a:rPr>
              <a:t> </a:t>
            </a:r>
            <a:r>
              <a:rPr lang="en-US" sz="3200" b="1" dirty="0">
                <a:solidFill>
                  <a:srgbClr val="00B050"/>
                </a:solidFill>
                <a:sym typeface="Wingdings 2"/>
              </a:rPr>
              <a:t>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200" b="1" dirty="0" smtClean="0">
                <a:solidFill>
                  <a:srgbClr val="00B050"/>
                </a:solidFill>
                <a:sym typeface="Wingdings 2"/>
              </a:rPr>
              <a:t>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৫টি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403" y="3596153"/>
            <a:ext cx="8016875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সাধারণভাবে ই-বুক কয়টি ভাগে ভাগ করা যায়?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406" y="4310528"/>
            <a:ext cx="3730624" cy="53860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ক)৩টি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91436" y="4310528"/>
            <a:ext cx="3730625" cy="53860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৪টি</a:t>
            </a:r>
            <a:endParaRPr lang="en-US" sz="29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9655" y="5020023"/>
            <a:ext cx="3730626" cy="53860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৬টি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219200"/>
            <a:ext cx="9047615" cy="4762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400" y="2438400"/>
            <a:ext cx="3489897" cy="461661"/>
          </a:xfrm>
          <a:prstGeom prst="rect">
            <a:avLst/>
          </a:prstGeom>
          <a:solidFill>
            <a:srgbClr val="E1FFFF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পোর্টেবল ডকুমেন্ট ফাস্ট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2692" y="1380423"/>
            <a:ext cx="8283854" cy="46166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3.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-এর পূর্ণরূপ কোনটি?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1905000"/>
            <a:ext cx="3506798" cy="461661"/>
          </a:xfrm>
          <a:prstGeom prst="rect">
            <a:avLst/>
          </a:prstGeom>
          <a:solidFill>
            <a:srgbClr val="E1FFFF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পোর্টেট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 ফরম্যাট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5044081" y="1906243"/>
            <a:ext cx="3792466" cy="461661"/>
          </a:xfrm>
          <a:prstGeom prst="rect">
            <a:avLst/>
          </a:prstGeom>
          <a:solidFill>
            <a:srgbClr val="E1FFFF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sym typeface="Wingdings 2"/>
              </a:rPr>
              <a:t>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পোর্টেবল ডকুমেন্ট ফরম্যাট</a:t>
            </a:r>
            <a:endParaRPr lang="en-US" sz="2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200" y="2438400"/>
            <a:ext cx="3792466" cy="461661"/>
          </a:xfrm>
          <a:prstGeom prst="rect">
            <a:avLst/>
          </a:prstGeom>
          <a:solidFill>
            <a:srgbClr val="E1FFFF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পোর্টেবল ডাইরি ফ্রেম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5044080" y="5740160"/>
            <a:ext cx="3792465" cy="461661"/>
          </a:xfrm>
          <a:prstGeom prst="rect">
            <a:avLst/>
          </a:prstGeom>
          <a:solidFill>
            <a:srgbClr val="E1FFFF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400" y="2971800"/>
            <a:ext cx="8283853" cy="46166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4. চৌকস ই-বুকে থাকে…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5754213"/>
            <a:ext cx="3468252" cy="461661"/>
          </a:xfrm>
          <a:prstGeom prst="rect">
            <a:avLst/>
          </a:prstGeom>
          <a:solidFill>
            <a:srgbClr val="E1FFFF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3379" y="5195653"/>
            <a:ext cx="3489896" cy="461661"/>
          </a:xfrm>
          <a:prstGeom prst="rect">
            <a:avLst/>
          </a:prstGeom>
          <a:solidFill>
            <a:srgbClr val="E1FFFF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 ii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44080" y="5181600"/>
            <a:ext cx="3792465" cy="523216"/>
          </a:xfrm>
          <a:prstGeom prst="rect">
            <a:avLst/>
          </a:prstGeom>
          <a:solidFill>
            <a:srgbClr val="E1FFFF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i ও iii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2692" y="3505200"/>
            <a:ext cx="1552453" cy="4616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অডিও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80598" y="3588546"/>
            <a:ext cx="2143210" cy="4616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21652" y="5832180"/>
            <a:ext cx="1150547" cy="4616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" y="4495800"/>
            <a:ext cx="8283853" cy="46166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42019" y="324446"/>
            <a:ext cx="3505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n>
                <a:solidFill>
                  <a:schemeClr val="tx2">
                    <a:lumMod val="5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04009" y="3593234"/>
            <a:ext cx="2143210" cy="4616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iii.এনিমেশন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86032" y="0"/>
            <a:ext cx="9144000" cy="6858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ূ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2133600"/>
            <a:ext cx="9047615" cy="4762"/>
          </a:xfrm>
          <a:prstGeom prst="line">
            <a:avLst/>
          </a:prstGeom>
          <a:ln w="127000" cap="rnd" cmpd="dbl">
            <a:solidFill>
              <a:srgbClr val="00B0F0">
                <a:alpha val="85000"/>
              </a:srgb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2362200"/>
            <a:ext cx="9047615" cy="4762"/>
          </a:xfrm>
          <a:prstGeom prst="line">
            <a:avLst/>
          </a:prstGeom>
          <a:ln w="127000" cap="rnd" cmpd="dbl">
            <a:solidFill>
              <a:srgbClr val="92D050">
                <a:alpha val="85000"/>
              </a:srgb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 flipH="1">
            <a:off x="152400" y="0"/>
            <a:ext cx="61799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ln>
            <a:solidFill>
              <a:srgbClr val="00B0F0"/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flipH="1">
            <a:off x="381000" y="0"/>
            <a:ext cx="61799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ln>
            <a:solidFill>
              <a:srgbClr val="00B0F0"/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11058025" flipH="1">
            <a:off x="8151274" y="20357"/>
            <a:ext cx="61799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ln>
            <a:solidFill>
              <a:srgbClr val="00B0F0"/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rot="11058025" flipH="1">
            <a:off x="8303675" y="20357"/>
            <a:ext cx="61799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ln>
            <a:solidFill>
              <a:srgbClr val="00B0F0"/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22" name="Picture 2" descr="C:\Users\BCS-Computer\Desktop\ICT\e-book\িই বুক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514600"/>
            <a:ext cx="6553200" cy="406717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556040" y="3581400"/>
            <a:ext cx="6248400" cy="584775"/>
          </a:xfrm>
          <a:prstGeom prst="rect">
            <a:avLst/>
          </a:prstGeom>
          <a:solidFill>
            <a:srgbClr val="A6EC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মতামত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ও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C:\Users\User\Pictures\a17 sundor ba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0"/>
            <a:ext cx="4331280" cy="20205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3162300" y="3771900"/>
            <a:ext cx="2667794" cy="79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 Same Side Corner Rectangle 5"/>
          <p:cNvSpPr/>
          <p:nvPr/>
        </p:nvSpPr>
        <p:spPr>
          <a:xfrm>
            <a:off x="228600" y="3200400"/>
            <a:ext cx="3886200" cy="3124200"/>
          </a:xfrm>
          <a:prstGeom prst="round2Same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সাদিয়া আফরিন</a:t>
            </a:r>
            <a:endParaRPr lang="en-US" sz="2800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সহকারী শিক্ষিকা</a:t>
            </a:r>
            <a:r>
              <a:rPr lang="en-US" sz="2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 আই.সি.টি)</a:t>
            </a:r>
            <a:endParaRPr lang="bn-BD" sz="2400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বহুমূথী উচ্চ বিদ্যালয়</a:t>
            </a:r>
            <a:endParaRPr lang="en-US" sz="28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বেলকুচি,সিরাজগঞ্জ ।</a:t>
            </a:r>
            <a:endParaRPr lang="en-US" sz="28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01726502038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safrinmadha@gmail.com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263482"/>
            <a:ext cx="3733203" cy="727118"/>
          </a:xfrm>
          <a:prstGeom prst="rect">
            <a:avLst/>
          </a:prstGeom>
        </p:spPr>
        <p:txBody>
          <a:bodyPr wrap="square" lIns="80006" tIns="40003" rIns="80006" bIns="40003">
            <a:spAutoFit/>
          </a:bodyPr>
          <a:lstStyle/>
          <a:p>
            <a:pPr algn="ctr"/>
            <a:r>
              <a:rPr lang="en-US" sz="42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 পরিচিতি </a:t>
            </a:r>
            <a:endParaRPr lang="en-US" sz="42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4296" r="3904" b="7474"/>
          <a:stretch/>
        </p:blipFill>
        <p:spPr>
          <a:xfrm rot="16200000">
            <a:off x="6172583" y="1371217"/>
            <a:ext cx="1853863" cy="15498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5800" y="304800"/>
            <a:ext cx="4411711" cy="727118"/>
          </a:xfrm>
          <a:prstGeom prst="rect">
            <a:avLst/>
          </a:prstGeom>
        </p:spPr>
        <p:txBody>
          <a:bodyPr wrap="square" lIns="80006" tIns="40003" rIns="80006" bIns="40003">
            <a:spAutoFit/>
          </a:bodyPr>
          <a:lstStyle/>
          <a:p>
            <a:pPr algn="ctr"/>
            <a:r>
              <a:rPr lang="en-US" sz="42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 পরিচিতি</a:t>
            </a:r>
            <a:endParaRPr lang="en-US" sz="42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80154" y="3825446"/>
            <a:ext cx="3581400" cy="4530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543300" y="3848100"/>
            <a:ext cx="2667794" cy="79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05400" y="3352800"/>
            <a:ext cx="3886200" cy="28194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0006" tIns="40003" rIns="80006" bIns="40003" rtlCol="0" anchor="ctr"/>
          <a:lstStyle/>
          <a:p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	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৯ম</a:t>
            </a:r>
          </a:p>
          <a:p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	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 </a:t>
            </a:r>
          </a:p>
          <a:p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	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:তৃতীয়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" descr="C:\Users\BCS-Computer\Desktop\pictur\2017-01-27-12-02-42-2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990600"/>
            <a:ext cx="2232660" cy="20296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33500" y="228601"/>
            <a:ext cx="6477000" cy="1600200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91435" tIns="45718" rIns="91435" bIns="45718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9600" spc="50" dirty="0" smtClean="0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spc="50" dirty="0">
              <a:ln w="11430">
                <a:solidFill>
                  <a:srgbClr val="92D050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14400" y="2180223"/>
            <a:ext cx="6743700" cy="3886200"/>
            <a:chOff x="800100" y="2286000"/>
            <a:chExt cx="6743700" cy="3886200"/>
          </a:xfrm>
        </p:grpSpPr>
        <p:pic>
          <p:nvPicPr>
            <p:cNvPr id="31746" name="Picture 2" descr="C:\Users\BCS-Computer\Desktop\ICT\e-book\g-e-r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0100" y="2286000"/>
              <a:ext cx="3365500" cy="3886200"/>
            </a:xfrm>
            <a:prstGeom prst="ellipse">
              <a:avLst/>
            </a:prstGeom>
            <a:ln w="190500" cap="rnd">
              <a:solidFill>
                <a:schemeClr val="tx2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31747" name="Picture 3" descr="C:\Users\BCS-Computer\Desktop\ICT\e-book\e-b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65600" y="2286002"/>
              <a:ext cx="3378200" cy="3886198"/>
            </a:xfrm>
            <a:prstGeom prst="ellipse">
              <a:avLst/>
            </a:prstGeom>
            <a:ln w="190500" cap="rnd">
              <a:solidFill>
                <a:schemeClr val="tx2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ূ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29297" r="24574"/>
          <a:stretch/>
        </p:blipFill>
        <p:spPr>
          <a:xfrm>
            <a:off x="1143000" y="1371600"/>
            <a:ext cx="4182295" cy="3018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" r="34938"/>
          <a:stretch/>
        </p:blipFill>
        <p:spPr>
          <a:xfrm>
            <a:off x="5638800" y="1371600"/>
            <a:ext cx="3066728" cy="3048000"/>
          </a:xfrm>
          <a:prstGeom prst="rect">
            <a:avLst/>
          </a:prstGeom>
          <a:ln w="38100" cap="sq" cmpd="thickThin">
            <a:solidFill>
              <a:srgbClr val="E1FF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219200" y="46482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উপরের ছবি  দুটি ভালভাবে লক্ষ্য করে বল  কোনটি কি?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-12290" y="0"/>
            <a:ext cx="9144000" cy="6858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381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3600" dirty="0">
              <a:ln>
                <a:solidFill>
                  <a:schemeClr val="tx2">
                    <a:lumMod val="5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1295400"/>
            <a:ext cx="5254170" cy="1862044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bn-BD" sz="115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ই-বুক</a:t>
            </a:r>
            <a:endParaRPr lang="en-US" sz="88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C:\Users\BCS-Computer\Desktop\ICT\e-book\e-b kind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048000"/>
            <a:ext cx="3762375" cy="304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152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Nikosh" pitchFamily="2" charset="0"/>
                <a:cs typeface="Nikosh" pitchFamily="2" charset="0"/>
              </a:rPr>
              <a:t>শিখন ফল</a:t>
            </a:r>
            <a:endParaRPr lang="en-US" sz="3600" dirty="0">
              <a:ln>
                <a:solidFill>
                  <a:schemeClr val="bg2">
                    <a:lumMod val="25000"/>
                  </a:schemeClr>
                </a:solidFill>
              </a:ln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95761799"/>
              </p:ext>
            </p:extLst>
          </p:nvPr>
        </p:nvGraphicFramePr>
        <p:xfrm>
          <a:off x="1143000" y="1600200"/>
          <a:ext cx="762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0" y="9906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পাঠ 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শেষে শিক্ষার্থীরা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-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C:\Users\BCS-Computer\Desktop\ICT\e-book\িই বুক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39504"/>
            <a:ext cx="7086600" cy="487610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9" name="Picture 3" descr="C:\Users\BCS-Computer\Desktop\ICT\e-book\e-Book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3872655" cy="3048000"/>
          </a:xfrm>
          <a:prstGeom prst="rect">
            <a:avLst/>
          </a:prstGeom>
          <a:noFill/>
        </p:spPr>
      </p:pic>
      <p:pic>
        <p:nvPicPr>
          <p:cNvPr id="4100" name="Picture 4" descr="C:\Users\BCS-Computer\Desktop\ICT\e-book\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04800"/>
            <a:ext cx="4283529" cy="3124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3429000"/>
            <a:ext cx="3733800" cy="76943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bn-BD" sz="44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ই-বুক</a:t>
            </a:r>
            <a:endParaRPr lang="en-US" sz="36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35052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প্রিন্টিং  বই</a:t>
            </a:r>
            <a:endParaRPr lang="en-US" sz="3200" b="1" dirty="0">
              <a:ln>
                <a:solidFill>
                  <a:schemeClr val="bg2">
                    <a:lumMod val="1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114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ই-বুক বা ইলেকট্রনিক বুক হলো মুদ্রিত বইয়ের ইলেকট্রনিক রূপ। 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bn-BD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বই ইলেকট্রনিক মাধ্যমে প্রকা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শিত  হয়।</a:t>
            </a:r>
            <a:r>
              <a:rPr lang="bn-BD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71800" y="228600"/>
            <a:ext cx="3309889" cy="8309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1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1525588"/>
            <a:ext cx="9144000" cy="74612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" r="8571"/>
          <a:stretch/>
        </p:blipFill>
        <p:spPr>
          <a:xfrm>
            <a:off x="2743200" y="1828800"/>
            <a:ext cx="3457576" cy="3008091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C:\Users\BCS-Computer\Desktop\ICT\computer p\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0"/>
            <a:ext cx="1917700" cy="1619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828800" y="49530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rgbClr val="002060"/>
                  </a:solidFill>
                </a:ln>
              </a:rPr>
              <a:t>ই- বুক কি লিখ।</a:t>
            </a:r>
            <a:endParaRPr lang="en-US" sz="2800" dirty="0">
              <a:ln>
                <a:solidFill>
                  <a:srgbClr val="002060"/>
                </a:solidFill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5600" y="381000"/>
            <a:ext cx="3308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ই-বুক-এর অ্যাপস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://alfabravo.com/wp-content/uploads/ebook-ap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5099692" cy="360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76400" y="51816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5562600"/>
            <a:ext cx="525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ই- বুক এর বিভিন্ন প্রকার অ্যাপসে এর মাধ্যমে ই-  বুক পড়া যায়। </a:t>
            </a:r>
            <a:endParaRPr lang="en-US" sz="3200" dirty="0">
              <a:ln>
                <a:solidFill>
                  <a:schemeClr val="bg2">
                    <a:lumMod val="1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030A0"/>
        </a:solidFill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351</Words>
  <Application>Microsoft Office PowerPoint</Application>
  <PresentationFormat>On-screen Show (4:3)</PresentationFormat>
  <Paragraphs>71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BCS-Computer</dc:creator>
  <cp:lastModifiedBy>LAB</cp:lastModifiedBy>
  <cp:revision>30</cp:revision>
  <dcterms:created xsi:type="dcterms:W3CDTF">2018-10-30T05:01:23Z</dcterms:created>
  <dcterms:modified xsi:type="dcterms:W3CDTF">2020-09-19T15:11:15Z</dcterms:modified>
</cp:coreProperties>
</file>