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72" r:id="rId7"/>
    <p:sldId id="262" r:id="rId8"/>
    <p:sldId id="279" r:id="rId9"/>
    <p:sldId id="265" r:id="rId10"/>
    <p:sldId id="266" r:id="rId11"/>
    <p:sldId id="273" r:id="rId12"/>
    <p:sldId id="274" r:id="rId13"/>
    <p:sldId id="275" r:id="rId14"/>
    <p:sldId id="276" r:id="rId15"/>
    <p:sldId id="277" r:id="rId16"/>
    <p:sldId id="278" r:id="rId17"/>
    <p:sldId id="267" r:id="rId18"/>
    <p:sldId id="268" r:id="rId19"/>
    <p:sldId id="263" r:id="rId20"/>
    <p:sldId id="269" r:id="rId21"/>
    <p:sldId id="270" r:id="rId22"/>
    <p:sldId id="27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F37F-E84D-4BA6-872F-78F6590F216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DE43-535C-487D-A03D-56C6EE24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2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F37F-E84D-4BA6-872F-78F6590F216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DE43-535C-487D-A03D-56C6EE24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5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F37F-E84D-4BA6-872F-78F6590F216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DE43-535C-487D-A03D-56C6EE24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8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F37F-E84D-4BA6-872F-78F6590F216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DE43-535C-487D-A03D-56C6EE24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1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F37F-E84D-4BA6-872F-78F6590F216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DE43-535C-487D-A03D-56C6EE24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7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F37F-E84D-4BA6-872F-78F6590F216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DE43-535C-487D-A03D-56C6EE24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7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F37F-E84D-4BA6-872F-78F6590F216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DE43-535C-487D-A03D-56C6EE24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5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F37F-E84D-4BA6-872F-78F6590F216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DE43-535C-487D-A03D-56C6EE24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6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F37F-E84D-4BA6-872F-78F6590F216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DE43-535C-487D-A03D-56C6EE24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2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F37F-E84D-4BA6-872F-78F6590F216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DE43-535C-487D-A03D-56C6EE24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0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F37F-E84D-4BA6-872F-78F6590F216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DE43-535C-487D-A03D-56C6EE24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7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9F37F-E84D-4BA6-872F-78F6590F2166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2DE43-535C-487D-A03D-56C6EE24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9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f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fif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10058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3589"/>
            <a:ext cx="12276449" cy="590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654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26" y="0"/>
            <a:ext cx="12165874" cy="121484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058093"/>
            <a:ext cx="572153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অর্থসহ বাক্য তৈরী কর;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72049"/>
            <a:ext cx="5525586" cy="7445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‘মেলা’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976950"/>
            <a:ext cx="5721531" cy="16851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মেল= মিলন বা একত্র হওয়া । উৎসব বা অনুষ্ঠান  উপলক্ষে অনেক মানুষের সমাবেশ । যেমন বৈশাখি মেলা ।      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783" y="1100922"/>
            <a:ext cx="6413863" cy="5757078"/>
          </a:xfrm>
        </p:spPr>
      </p:pic>
    </p:spTree>
    <p:extLst>
      <p:ext uri="{BB962C8B-B14F-4D97-AF65-F5344CB8AC3E}">
        <p14:creationId xmlns:p14="http://schemas.microsoft.com/office/powerpoint/2010/main" val="319455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882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 বিশ্লেষণ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995850"/>
            <a:ext cx="6583680" cy="7184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8274"/>
            <a:ext cx="4663440" cy="513370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635932" y="5943600"/>
            <a:ext cx="5556068" cy="8229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জুড়ে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063" y="882016"/>
            <a:ext cx="7606937" cy="21093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566" y="2952206"/>
            <a:ext cx="7502433" cy="299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620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 বিশ্লেষণ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35486" y="5943600"/>
            <a:ext cx="5856514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সাগরে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ঢেউয়ের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5943600"/>
            <a:ext cx="6296297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সকালে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রঙের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906" y="918890"/>
            <a:ext cx="6412094" cy="49985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8457"/>
            <a:ext cx="5786846" cy="512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82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 বিশ্লেষণ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09360" y="5695406"/>
            <a:ext cx="5882640" cy="11625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রং কুড়িয়ে বেড়ায় তারা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নীল আকাশের অপর নীলে 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669280"/>
            <a:ext cx="6283234" cy="11887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আর এক মেলা জগৎ জুড়ে 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ভাইরা মিলে বোনরা মিলে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940526"/>
            <a:ext cx="6087291" cy="46111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732" y="2965269"/>
            <a:ext cx="6013268" cy="2769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168" y="915352"/>
            <a:ext cx="6004832" cy="223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73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 বিশ্লেষণ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643154"/>
            <a:ext cx="6048103" cy="12148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ফুলের বুকে সুবাস যতো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বুকে-মুখে নেয় মেখে তাই</a:t>
            </a:r>
          </a:p>
        </p:txBody>
      </p:sp>
      <p:sp>
        <p:nvSpPr>
          <p:cNvPr id="6" name="Rectangle 5"/>
          <p:cNvSpPr/>
          <p:nvPr/>
        </p:nvSpPr>
        <p:spPr>
          <a:xfrm>
            <a:off x="5969727" y="5630091"/>
            <a:ext cx="6222274" cy="11364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পাখির কলকন্ঠ থেকে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সুর তুলে নেয় তারা সবাই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879772"/>
            <a:ext cx="6021978" cy="472419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7" y="1031966"/>
            <a:ext cx="6146074" cy="446749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69399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 বিশ্লেষণ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92241" y="5590903"/>
            <a:ext cx="5699760" cy="11713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রোজ সকালের আকাশপথে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আলোর পাখি দেয় ছেড়ে দেয়</a:t>
            </a:r>
          </a:p>
        </p:txBody>
      </p:sp>
      <p:sp>
        <p:nvSpPr>
          <p:cNvPr id="6" name="Rectangle 5"/>
          <p:cNvSpPr/>
          <p:nvPr/>
        </p:nvSpPr>
        <p:spPr>
          <a:xfrm>
            <a:off x="-1" y="5577840"/>
            <a:ext cx="6505304" cy="128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রাথের পথে পাড়ি যখন, 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তারার অবাক দীপ জ্বেলে নেয়।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977191"/>
            <a:ext cx="6505303" cy="456145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21916" y="977642"/>
            <a:ext cx="5670084" cy="4574071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684060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 বিশ্লেষণ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434149"/>
            <a:ext cx="12192000" cy="14238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সাত সাগরের বুক থেকে নেয় 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ঢেউ তুলে নেয় ভালোবাসার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906" y="918890"/>
            <a:ext cx="6412094" cy="45544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17665"/>
            <a:ext cx="5773783" cy="452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63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809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</a:rPr>
              <a:t>দলিও কাজ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886" y="3030582"/>
            <a:ext cx="4942114" cy="382741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14251"/>
            <a:ext cx="5107577" cy="4528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অনুধাবনমূলক প্রশ্ন;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998618"/>
            <a:ext cx="4950824" cy="10972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চরনটিতে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দর্শাও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293223"/>
            <a:ext cx="1933302" cy="6705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ক = দল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128066" y="831669"/>
            <a:ext cx="2063934" cy="5138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খ = দল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850777" y="1410788"/>
            <a:ext cx="4341223" cy="137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বুঝিয়েছেন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5897"/>
            <a:ext cx="5055326" cy="376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98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1" y="1100922"/>
            <a:ext cx="6884125" cy="5757078"/>
          </a:xfrm>
        </p:spPr>
      </p:pic>
      <p:sp>
        <p:nvSpPr>
          <p:cNvPr id="4" name="Rectangle 3"/>
          <p:cNvSpPr/>
          <p:nvPr/>
        </p:nvSpPr>
        <p:spPr>
          <a:xfrm>
            <a:off x="0" y="0"/>
            <a:ext cx="1219200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6000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6755" y="1815737"/>
            <a:ext cx="3775166" cy="19724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হাসি দিয়ে ফুল বিকশিত করা</a:t>
            </a:r>
          </a:p>
          <a:p>
            <a:pPr algn="ctr"/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অশ্রুর মধু দিয়া </a:t>
            </a:r>
          </a:p>
          <a:p>
            <a:pPr algn="ctr"/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মধুময় করে দুঃখ দৈন্য</a:t>
            </a:r>
          </a:p>
          <a:p>
            <a:pPr algn="ctr"/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ব্যাথিত মানব হিয়া ।       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6755" y="1293223"/>
            <a:ext cx="3997234" cy="5225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নীচের উদ্দীপকটি পড় এবং ১ ও ২ নম্বর  প্রশ্নের উত্তর দাও;  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892731"/>
            <a:ext cx="5120641" cy="8882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) উদ্দীপকের সঙ্গে ‘মেলা’ কবিতার সাদৃশ্য - 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) প্রবল আশাবাদ খ ) গতি গ ) বিশ্ব এক ঘ ) দুঃখ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820195"/>
            <a:ext cx="5146766" cy="9013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) সবার সঙ্গে সুন্দর ব্যবহারের ফলে পৃথিবীর রুপ হবে – </a:t>
            </a:r>
          </a:p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) কর্কশ খ ) দৃঢ় গ ) সৌহাদ্যপূর্ণ ঘ ) পান্থশালা       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858693"/>
            <a:ext cx="5185954" cy="6727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 : ১ ) প্রবল আশাবাদ ২ ) পান্থশালা  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511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10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বহুনির্বাচনি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36468"/>
            <a:ext cx="5029200" cy="13193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) আহসান হাবীবের  গ্রামের নাম কী ?</a:t>
            </a:r>
          </a:p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) জোড়াসাঁকো খ ) পায়রাবন্দ </a:t>
            </a:r>
          </a:p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 ) শংকর পাশা ঘ )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তাম্বুলখানা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39097" y="1123405"/>
            <a:ext cx="6352903" cy="12801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) ‘গড়বে নতুন একটি বাগান।’ ‘বাগান’ শব্দটি কী অর্থে ব্যবহার হয়েছে ?</a:t>
            </a:r>
          </a:p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) স্বপ্ন খ ) বিশ্ব গ) প্রীতি ঘ ) দ্বীপ   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78287" y="2429691"/>
            <a:ext cx="6313713" cy="29130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উদ্দীপকটি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বিকশিত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অশ্রুর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মধু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মধুময়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দুঃখ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দৈন্য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ব্যথিত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হিয়া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সাদৃশ্য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</a:p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)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আশাবাদ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খ )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 )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পুরনো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দুঃখ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 )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906487"/>
            <a:ext cx="5159829" cy="27758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) পৃথিবীর মানুষেরা আলাদা আলাদা সম্প্রদায়ে বিভক্ত, কারণ-</a:t>
            </a:r>
          </a:p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|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আবাহাওয়া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প্রকৃতিগত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||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চরিত্রগত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|||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</a:p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)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|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||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 )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|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|||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 )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|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|||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 )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,||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|||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5131" y="5969726"/>
            <a:ext cx="11795760" cy="6662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) শংকর পাশা ২ ) বিশ্ব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)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আবাহাওয়া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প্রকৃতিগত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)  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আশাবাদ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63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1999" cy="9535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927463"/>
            <a:ext cx="4153989" cy="16459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sz="4000" dirty="0" smtClean="0"/>
              <a:t>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0" y="2573383"/>
            <a:ext cx="4153989" cy="2142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: সপ্তম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 : বাংলা প্রথম পত্র ,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: ৪৫ মিনিট,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 :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২২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-৯-২০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ইং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6983" y="2220686"/>
            <a:ext cx="3675015" cy="23774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নিমাই চন্দ্র মন্ডল,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পলাশী মাধ্যমিক বিদ্যালয়,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রোহিতা, মনিরামপুর, যশোর ।  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16983" y="940527"/>
            <a:ext cx="3675016" cy="128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শিক্ষক- পরিচিতি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6572" y="940527"/>
            <a:ext cx="4307347" cy="37490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30941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0972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bn-IN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168433"/>
            <a:ext cx="8699863" cy="862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রাতের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পাড়ি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জ্বেলে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104605"/>
            <a:ext cx="8647611" cy="12975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অহসান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123404"/>
            <a:ext cx="8660674" cy="10189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সাগরে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ঢেউয়ের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402184"/>
            <a:ext cx="8673737" cy="15414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৪,‘কলকন্ঠ’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ব্যবহুত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   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60674" y="1071153"/>
            <a:ext cx="3531326" cy="11103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সাতটি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Rectangle 8"/>
          <p:cNvSpPr/>
          <p:nvPr/>
        </p:nvSpPr>
        <p:spPr>
          <a:xfrm>
            <a:off x="8660674" y="2111827"/>
            <a:ext cx="3531326" cy="9056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অবাক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দীপ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60674" y="3100250"/>
            <a:ext cx="3531326" cy="11103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সাংবাদিক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686800" y="4441372"/>
            <a:ext cx="3348446" cy="11103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পাখ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পাখালিদের সন্মিলিত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39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79714"/>
            <a:ext cx="5107577" cy="42193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১, </a:t>
            </a:r>
            <a:r>
              <a:rPr lang="bn-IN" sz="40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কবিতাটিতে </a:t>
            </a:r>
            <a:r>
              <a:rPr lang="bn-IN" sz="40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ব্যবহৃত প্রকৃতিকেন্দ্রিক শব্দগুচ্ছের একটি তালিকা তৈরি কর । </a:t>
            </a:r>
            <a:endParaRPr lang="en-US" sz="4000" b="1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29" y="924469"/>
            <a:ext cx="7032171" cy="582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9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1123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</a:rPr>
              <a:t>সবাইকে ধন্যবাদ  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3406"/>
            <a:ext cx="12191999" cy="564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239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defined Process 3"/>
          <p:cNvSpPr/>
          <p:nvPr/>
        </p:nvSpPr>
        <p:spPr>
          <a:xfrm>
            <a:off x="0" y="0"/>
            <a:ext cx="12192000" cy="1175658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en-US" sz="6600" dirty="0" smtClean="0">
                <a:solidFill>
                  <a:srgbClr val="FFFF00"/>
                </a:solidFill>
              </a:rPr>
              <a:t> 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5" name="6-Point Star 4"/>
          <p:cNvSpPr/>
          <p:nvPr/>
        </p:nvSpPr>
        <p:spPr>
          <a:xfrm>
            <a:off x="5956663" y="1267096"/>
            <a:ext cx="5460273" cy="2625635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“মেলা”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4898572" y="3657601"/>
            <a:ext cx="7293428" cy="1763485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আহসান হাবীব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67497" y="5603966"/>
            <a:ext cx="7602584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ভালোবাসার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237"/>
            <a:ext cx="4114800" cy="4023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3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503" y="222069"/>
            <a:ext cx="12087497" cy="8098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sz="6000" dirty="0" smtClean="0"/>
              <a:t>   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2090057" y="1031967"/>
            <a:ext cx="8543109" cy="34747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শিক্ষার্থীরা------</a:t>
            </a:r>
          </a:p>
          <a:p>
            <a:r>
              <a:rPr lang="bn-IN" sz="32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) কবি জন্ম পরিচিতি বলতে ও লিখতে পারবে।</a:t>
            </a:r>
          </a:p>
          <a:p>
            <a:r>
              <a:rPr lang="bn-IN" sz="32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) নতুন শব্দের অর্থসহ বাক্য গঠন করতে পারবে ।</a:t>
            </a:r>
          </a:p>
          <a:p>
            <a:r>
              <a:rPr lang="bn-IN" sz="32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) মানুষের মধ্যে ঐক্য ও মিলনের সুর ব্যাখ্যা করতে পারবে ।                     </a:t>
            </a:r>
            <a:endParaRPr lang="en-US" sz="3200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6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888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কবি- পরিচিতি  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69726" y="901336"/>
            <a:ext cx="6222274" cy="9927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 : ১৯১৭ সালের ২রা জানুয়ারি পিরোজপুর জেলার শংক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পাশা গ্রামে জন্মরহণ করেন।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6662" y="1881051"/>
            <a:ext cx="6235337" cy="12017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ব্যাক্তিজীবন : কর্মজীবনে সাংবাদিক ছিলেন। মৃত্যুর আগ পর্যন্ত ‘দৈনিক বাংলা’ পত্রিকার সাহিত্য সম্পাদক ছিলেন।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93669"/>
            <a:ext cx="2926080" cy="21684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শিক্ষাজীবন: বরিশালের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ব্রজোমহন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লেজ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 আই এ পাস করেন।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56663" y="3082835"/>
            <a:ext cx="6235337" cy="15414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 রচনা :কাব্যগ্রন্থ :রাত্রিশেষ, অরণ্যে নীলিমা, ছায়াহরিণ, দুই হাতে দুই আদিম পাথর, শিশুতোষ গ্রন্থ : ছোটদের পাকিস্তান।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814354"/>
            <a:ext cx="2913017" cy="1828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অবদান : আকাশ বাণী, কলকাতার স্টাফ আটিস্ট ছিলেন।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82788" y="4676503"/>
            <a:ext cx="6209211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পুরস্কার ও সন্মাননা : বাংলা একাডেমি পুরস্কার, একুশে পদক।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3062" y="5643153"/>
            <a:ext cx="12205062" cy="11299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 : ১৯৮৫ সালের ১০ই জুলাই মৃত্যুবরণ করেন।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39142" y="901337"/>
            <a:ext cx="3004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আহসান হাবীব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410" y="1566997"/>
            <a:ext cx="3018064" cy="4023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84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126" y="1"/>
            <a:ext cx="12165874" cy="10319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531" y="1071155"/>
            <a:ext cx="6470469" cy="540802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528357"/>
            <a:ext cx="5525586" cy="1071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হাবীবের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ছায়াহরিণ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976950"/>
            <a:ext cx="5721531" cy="16851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হাবীবের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সাংবাদিকতা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07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3074" y="-1"/>
            <a:ext cx="7188926" cy="6531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"/>
            <a:ext cx="4976949" cy="68580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জুড়ে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সকালে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সাগরে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ঢেউয়ের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আর এক মেলা জগৎ জুড়ে 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ভাইরা মিলে বোনরা মিলে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রং কুড়িয়ে বেড়ায় তারা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নীল আকাশের অপর নীলে  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ফুলের বুকে সুবাস যতো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বুকে-মুখে নেয় মেখে তাই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পাখির কলকন্ঠ থেকে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সুর তুলে নেয় তারা সবাই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রাথের পথে পাড়ি যখন, 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তারার অবাক দীপ জ্বেলে নেয়।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রোজ সকালের আকাশপথে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আলোর পাখি দেয় ছেড়ে দেয়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সাত সাগরের বুক থেকে নেয় 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ঢেউ তুলে নেয় ভালোবাসার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063" y="666206"/>
            <a:ext cx="7225937" cy="633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812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4976949" cy="68580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জুড়ে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সকালে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সাগরে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ঢেউয়ের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আর এক মেলা জগৎ জুড়ে 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ভাইরা মিলে বোনরা মিলে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রং কুড়িয়ে বেড়ায় তারা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নীল আকাশের অপর নীলে  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ফুলের বুকে সুবাস যতো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বুকে-মুখে নেয় মেখে তাই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পাখির কলকন্ঠ থেকে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সুর তুলে নেয় তারা সবাই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রাথের পথে পাড়ি যখন, 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তারার অবাক দীপ জ্বেলে নেয়।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রোজ সকালের আকাশপথে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আলোর পাখি দেয় ছেড়ে দেয়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সাত সাগরের বুক থেকে নেয় </a:t>
            </a: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ঢেউ তুলে নেয় ভালোবাসার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820" y="0"/>
            <a:ext cx="71981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71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004766" cy="10189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শব্দের অর্থ 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045030"/>
            <a:ext cx="3444237" cy="12017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) ‘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সুভাস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16537" y="3997234"/>
            <a:ext cx="3975463" cy="12540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,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সমাবেশ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2495006"/>
            <a:ext cx="3448594" cy="1110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) ‘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নিত্য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3749040"/>
            <a:ext cx="3605349" cy="14369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) ‘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59782" y="1021083"/>
            <a:ext cx="3975464" cy="12649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, 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সুগন্ধ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16538" y="2440574"/>
            <a:ext cx="3975462" cy="13215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,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303520"/>
            <a:ext cx="3448594" cy="144997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কলকন্ঠ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</a:p>
          <a:p>
            <a:pPr algn="ctr"/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55726" y="5599610"/>
            <a:ext cx="3936274" cy="11495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পাখ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পাখালিদের সন্মিলিত গান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0034" y="1011138"/>
            <a:ext cx="4532811" cy="1222611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4" name="Picture 2" descr="C:\Users\TAREK\Pictures\Saved Pictures\th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3586" y="3696789"/>
            <a:ext cx="4566014" cy="14369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987" y="5538650"/>
            <a:ext cx="4210543" cy="97368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" name="Picture 2" descr="Morning Walk - Way go Health | Akhand Gyan | Eternal Wisdom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48594" y="2429692"/>
            <a:ext cx="4767943" cy="122790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82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  <p:bldP spid="7" grpId="0" animBg="1"/>
      <p:bldP spid="9" grpId="0" animBg="1"/>
      <p:bldP spid="10" grpId="0" animBg="1"/>
      <p:bldP spid="3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946</Words>
  <Application>Microsoft Office PowerPoint</Application>
  <PresentationFormat>Widescreen</PresentationFormat>
  <Paragraphs>199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179</cp:revision>
  <dcterms:created xsi:type="dcterms:W3CDTF">2019-09-06T09:07:24Z</dcterms:created>
  <dcterms:modified xsi:type="dcterms:W3CDTF">2020-09-20T09:12:16Z</dcterms:modified>
</cp:coreProperties>
</file>