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6" r:id="rId6"/>
    <p:sldId id="269" r:id="rId7"/>
    <p:sldId id="268" r:id="rId8"/>
    <p:sldId id="274" r:id="rId9"/>
    <p:sldId id="270" r:id="rId10"/>
    <p:sldId id="271" r:id="rId11"/>
    <p:sldId id="272" r:id="rId12"/>
    <p:sldId id="273" r:id="rId13"/>
    <p:sldId id="262" r:id="rId14"/>
    <p:sldId id="261" r:id="rId15"/>
    <p:sldId id="260" r:id="rId16"/>
    <p:sldId id="263" r:id="rId17"/>
    <p:sldId id="259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D1963-77E9-4606-9200-645D8649132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12BB78-1B87-4A18-B083-D49997673CE6}">
      <dgm:prSet phldrT="[Text]" phldr="1"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749A7752-67D9-4A5C-A078-FFAEBCDA6E22}" type="parTrans" cxnId="{0122EEC4-D324-4054-B790-DF253DA2B680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D7183B8B-28A4-4B13-8BB9-D7D83C4BB3AA}" type="sibTrans" cxnId="{0122EEC4-D324-4054-B790-DF253DA2B680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ABDCA201-E27E-4128-80AB-DF9604C7C994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জন্ম-</a:t>
          </a:r>
        </a:p>
        <a:p>
          <a:r>
            <a:rPr lang="bn-IN" sz="1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২৫ মে,১৯৮৯৯ খ্রী</a:t>
          </a:r>
        </a:p>
        <a:p>
          <a:r>
            <a:rPr lang="bn-IN" sz="1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( ১১ জৈষ্ঠ,১৩০৬ সন ) </a:t>
          </a:r>
          <a:endParaRPr lang="en-US" sz="35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143DBA5A-4C0F-4119-81DF-A76410AB5F61}" type="parTrans" cxnId="{46734879-AAEE-4365-932F-F11620E688BD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1F57D4D2-43C0-4412-9844-9E136944B8A5}" type="sibTrans" cxnId="{46734879-AAEE-4365-932F-F11620E688BD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A21A5E97-5266-4CC2-8AA1-0C7663655F7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জাতীয় কবি,</a:t>
          </a:r>
        </a:p>
        <a:p>
          <a:r>
            <a:rPr lang="bn-IN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বিদ্রোহী কবি। </a:t>
          </a:r>
          <a:endParaRPr lang="en-US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A5A41C39-8967-4EC3-8289-7BCA9978EE61}" type="parTrans" cxnId="{F8072F57-B36F-47CB-9079-B8A4A2A69BED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A1D2D3DC-A252-4136-BAA8-C8B67C7A1A10}" type="sibTrans" cxnId="{F8072F57-B36F-47CB-9079-B8A4A2A69BED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553A7F16-C134-495F-B933-079A7C67AD3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bn-IN" sz="2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বিখ্যাত কাব্যগ্রন্থ </a:t>
          </a:r>
          <a:r>
            <a:rPr lang="bn-IN" sz="2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–</a:t>
          </a:r>
        </a:p>
        <a:p>
          <a:r>
            <a:rPr lang="bn-IN" sz="21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অগ্নিবীনা,বিষের বাঁশি,ঝিঙে ফুল। </a:t>
          </a:r>
          <a:endParaRPr lang="en-US" sz="2100" b="1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731C7419-B0AF-4587-8BFC-407F31C72C52}" type="parTrans" cxnId="{7A7A8A8B-290C-4CAD-AD5F-EDEA36C123C6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09231F45-4F5A-44BA-9BD4-25A53C52761D}" type="sibTrans" cxnId="{7A7A8A8B-290C-4CAD-AD5F-EDEA36C123C6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5882BF2-5600-4AE6-8FFD-DDC7CA1A5BFA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মৃত্যু-</a:t>
          </a:r>
        </a:p>
        <a:p>
          <a:r>
            <a:rPr lang="bn-IN" sz="1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২৯ আগষ্ট,১৯৭৬খ্রী,</a:t>
          </a:r>
        </a:p>
        <a:p>
          <a:r>
            <a:rPr lang="bn-IN" sz="1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( ১২ ভাদ্র,১৩৮৩সন )</a:t>
          </a:r>
          <a:endParaRPr lang="en-US" sz="18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2053E0C4-3B3A-43D1-92A4-6987C8FEF8A6}" type="parTrans" cxnId="{77DDC76A-D112-4BB7-BA40-5DD27AD52DD2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010167A-B83A-48FE-AA49-5259AC282822}" type="sibTrans" cxnId="{77DDC76A-D112-4BB7-BA40-5DD27AD52DD2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75B5E31-0405-4E07-8DDA-07C9532FBF4C}">
      <dgm:prSet custT="1"/>
      <dgm:spPr/>
      <dgm:t>
        <a:bodyPr/>
        <a:lstStyle/>
        <a:p>
          <a:r>
            <a:rPr lang="bn-IN" sz="2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কবিতা,গল্প,গান,নাটক, উপন্যাস বাংলা সাহিত্যের অমূল্য সম্পদ।</a:t>
          </a:r>
          <a:endParaRPr lang="en-US" sz="20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4264E3C9-1B8D-465A-91D9-9D3EEAF30507}" type="parTrans" cxnId="{C3A0A53B-B290-4173-9DDD-0509378FCDA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70343CCD-8BF3-4EDE-9889-7A59E8A420D6}" type="sibTrans" cxnId="{C3A0A53B-B290-4173-9DDD-0509378FCDA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ECC0BBBB-0C23-41ED-A2D7-AA48CE13CE85}">
      <dgm:prSet custT="1"/>
      <dgm:spPr/>
      <dgm:t>
        <a:bodyPr/>
        <a:lstStyle/>
        <a:p>
          <a:r>
            <a:rPr lang="bn-IN" sz="2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জন্মস্থান-পশ্চিম বঙ্গের বর্ধমান জেলার চরুলিয়া গ্রামে।</a:t>
          </a:r>
          <a:endParaRPr lang="en-US" sz="20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5E1DD375-C195-4BEC-827A-C1083BCA2E00}" type="parTrans" cxnId="{F907BE1C-BDDF-4BAB-AAE4-EC2C5E310A69}">
      <dgm:prSet/>
      <dgm:spPr/>
      <dgm:t>
        <a:bodyPr/>
        <a:lstStyle/>
        <a:p>
          <a:endParaRPr lang="en-US"/>
        </a:p>
      </dgm:t>
    </dgm:pt>
    <dgm:pt modelId="{46986B11-5684-421C-9FE9-BFA7F9AE6ADB}" type="sibTrans" cxnId="{F907BE1C-BDDF-4BAB-AAE4-EC2C5E310A69}">
      <dgm:prSet/>
      <dgm:spPr/>
      <dgm:t>
        <a:bodyPr/>
        <a:lstStyle/>
        <a:p>
          <a:endParaRPr lang="en-US"/>
        </a:p>
      </dgm:t>
    </dgm:pt>
    <dgm:pt modelId="{7B054FBB-BF25-4CD6-8793-99CA3E02C7BC}" type="pres">
      <dgm:prSet presAssocID="{F72D1963-77E9-4606-9200-645D864913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C684C4-00E5-4BB6-AD50-16C2A4855962}" type="pres">
      <dgm:prSet presAssocID="{9812BB78-1B87-4A18-B083-D49997673CE6}" presName="singleCycle" presStyleCnt="0"/>
      <dgm:spPr/>
    </dgm:pt>
    <dgm:pt modelId="{C9C9E493-0A00-448E-965D-3A6D5A586B67}" type="pres">
      <dgm:prSet presAssocID="{9812BB78-1B87-4A18-B083-D49997673CE6}" presName="singleCenter" presStyleLbl="node1" presStyleIdx="0" presStyleCnt="7" custScaleX="114390" custScaleY="111395" custLinFactNeighborX="0" custLinFactNeighborY="-715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8BB45C6-CE5E-46A4-8503-803ABE8D4351}" type="pres">
      <dgm:prSet presAssocID="{143DBA5A-4C0F-4119-81DF-A76410AB5F61}" presName="Name56" presStyleLbl="parChTrans1D2" presStyleIdx="0" presStyleCnt="6"/>
      <dgm:spPr/>
      <dgm:t>
        <a:bodyPr/>
        <a:lstStyle/>
        <a:p>
          <a:endParaRPr lang="en-US"/>
        </a:p>
      </dgm:t>
    </dgm:pt>
    <dgm:pt modelId="{1045E507-ECED-4E9E-AC5E-102EC6C661AD}" type="pres">
      <dgm:prSet presAssocID="{ABDCA201-E27E-4128-80AB-DF9604C7C994}" presName="text0" presStyleLbl="node1" presStyleIdx="1" presStyleCnt="7" custScaleX="178095" custScaleY="114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21352-7083-4715-89CF-D3CFB48F00C3}" type="pres">
      <dgm:prSet presAssocID="{5E1DD375-C195-4BEC-827A-C1083BCA2E00}" presName="Name56" presStyleLbl="parChTrans1D2" presStyleIdx="1" presStyleCnt="6"/>
      <dgm:spPr/>
      <dgm:t>
        <a:bodyPr/>
        <a:lstStyle/>
        <a:p>
          <a:endParaRPr lang="en-US"/>
        </a:p>
      </dgm:t>
    </dgm:pt>
    <dgm:pt modelId="{7C421CA6-DD64-417F-8ED2-EE3CF9F21257}" type="pres">
      <dgm:prSet presAssocID="{ECC0BBBB-0C23-41ED-A2D7-AA48CE13CE85}" presName="text0" presStyleLbl="node1" presStyleIdx="2" presStyleCnt="7" custScaleX="212117" custRadScaleRad="118177" custRadScaleInc="51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9C1C4-2AA2-40C7-AC30-8451BADBFB29}" type="pres">
      <dgm:prSet presAssocID="{A5A41C39-8967-4EC3-8289-7BCA9978EE61}" presName="Name56" presStyleLbl="parChTrans1D2" presStyleIdx="2" presStyleCnt="6"/>
      <dgm:spPr/>
      <dgm:t>
        <a:bodyPr/>
        <a:lstStyle/>
        <a:p>
          <a:endParaRPr lang="en-US"/>
        </a:p>
      </dgm:t>
    </dgm:pt>
    <dgm:pt modelId="{6F609B7B-7148-4303-939B-58D332AE3C9D}" type="pres">
      <dgm:prSet presAssocID="{A21A5E97-5266-4CC2-8AA1-0C7663655F7A}" presName="text0" presStyleLbl="node1" presStyleIdx="3" presStyleCnt="7" custScaleX="224943" custRadScaleRad="136299" custRadScaleInc="-22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304F8-FF4B-464A-91F5-231469AAC517}" type="pres">
      <dgm:prSet presAssocID="{4264E3C9-1B8D-465A-91D9-9D3EEAF30507}" presName="Name56" presStyleLbl="parChTrans1D2" presStyleIdx="3" presStyleCnt="6"/>
      <dgm:spPr/>
      <dgm:t>
        <a:bodyPr/>
        <a:lstStyle/>
        <a:p>
          <a:endParaRPr lang="en-US"/>
        </a:p>
      </dgm:t>
    </dgm:pt>
    <dgm:pt modelId="{34C2C5A0-2FF5-4840-BE73-8C23B4FF0850}" type="pres">
      <dgm:prSet presAssocID="{375B5E31-0405-4E07-8DDA-07C9532FBF4C}" presName="text0" presStyleLbl="node1" presStyleIdx="4" presStyleCnt="7" custScaleX="214963" custRadScaleRad="137588" custRadScaleInc="23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7F64D-73BF-45AB-9A6C-E0F2BED12154}" type="pres">
      <dgm:prSet presAssocID="{2053E0C4-3B3A-43D1-92A4-6987C8FEF8A6}" presName="Name56" presStyleLbl="parChTrans1D2" presStyleIdx="4" presStyleCnt="6"/>
      <dgm:spPr/>
      <dgm:t>
        <a:bodyPr/>
        <a:lstStyle/>
        <a:p>
          <a:endParaRPr lang="en-US"/>
        </a:p>
      </dgm:t>
    </dgm:pt>
    <dgm:pt modelId="{DB01BBAE-B5CD-4745-83B3-56A7072ED75E}" type="pres">
      <dgm:prSet presAssocID="{35882BF2-5600-4AE6-8FFD-DDC7CA1A5BFA}" presName="text0" presStyleLbl="node1" presStyleIdx="5" presStyleCnt="7" custScaleX="200843" custScaleY="120259" custRadScaleRad="89265" custRadScaleInc="-195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1D858-FF35-4EFB-A0D6-1AA105377FD7}" type="pres">
      <dgm:prSet presAssocID="{731C7419-B0AF-4587-8BFC-407F31C72C52}" presName="Name56" presStyleLbl="parChTrans1D2" presStyleIdx="5" presStyleCnt="6"/>
      <dgm:spPr/>
      <dgm:t>
        <a:bodyPr/>
        <a:lstStyle/>
        <a:p>
          <a:endParaRPr lang="en-US"/>
        </a:p>
      </dgm:t>
    </dgm:pt>
    <dgm:pt modelId="{A39A52E4-BD7D-444F-A069-270B7F6EBBE7}" type="pres">
      <dgm:prSet presAssocID="{553A7F16-C134-495F-B933-079A7C67AD32}" presName="text0" presStyleLbl="node1" presStyleIdx="6" presStyleCnt="7" custScaleX="193311" custRadScaleRad="121455" custRadScaleInc="-48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917B22-CB54-4898-A0E6-A812C2640FB5}" type="presOf" srcId="{9812BB78-1B87-4A18-B083-D49997673CE6}" destId="{C9C9E493-0A00-448E-965D-3A6D5A586B67}" srcOrd="0" destOrd="0" presId="urn:microsoft.com/office/officeart/2008/layout/RadialCluster"/>
    <dgm:cxn modelId="{59FED451-6EE5-4C6C-8FDC-108F062EFEF2}" type="presOf" srcId="{A21A5E97-5266-4CC2-8AA1-0C7663655F7A}" destId="{6F609B7B-7148-4303-939B-58D332AE3C9D}" srcOrd="0" destOrd="0" presId="urn:microsoft.com/office/officeart/2008/layout/RadialCluster"/>
    <dgm:cxn modelId="{46734879-AAEE-4365-932F-F11620E688BD}" srcId="{9812BB78-1B87-4A18-B083-D49997673CE6}" destId="{ABDCA201-E27E-4128-80AB-DF9604C7C994}" srcOrd="0" destOrd="0" parTransId="{143DBA5A-4C0F-4119-81DF-A76410AB5F61}" sibTransId="{1F57D4D2-43C0-4412-9844-9E136944B8A5}"/>
    <dgm:cxn modelId="{F907BE1C-BDDF-4BAB-AAE4-EC2C5E310A69}" srcId="{9812BB78-1B87-4A18-B083-D49997673CE6}" destId="{ECC0BBBB-0C23-41ED-A2D7-AA48CE13CE85}" srcOrd="1" destOrd="0" parTransId="{5E1DD375-C195-4BEC-827A-C1083BCA2E00}" sibTransId="{46986B11-5684-421C-9FE9-BFA7F9AE6ADB}"/>
    <dgm:cxn modelId="{C3A0A53B-B290-4173-9DDD-0509378FCDA3}" srcId="{9812BB78-1B87-4A18-B083-D49997673CE6}" destId="{375B5E31-0405-4E07-8DDA-07C9532FBF4C}" srcOrd="3" destOrd="0" parTransId="{4264E3C9-1B8D-465A-91D9-9D3EEAF30507}" sibTransId="{70343CCD-8BF3-4EDE-9889-7A59E8A420D6}"/>
    <dgm:cxn modelId="{CB1A4654-564D-4D34-AC1B-754E0E0231BE}" type="presOf" srcId="{F72D1963-77E9-4606-9200-645D86491321}" destId="{7B054FBB-BF25-4CD6-8793-99CA3E02C7BC}" srcOrd="0" destOrd="0" presId="urn:microsoft.com/office/officeart/2008/layout/RadialCluster"/>
    <dgm:cxn modelId="{F8072F57-B36F-47CB-9079-B8A4A2A69BED}" srcId="{9812BB78-1B87-4A18-B083-D49997673CE6}" destId="{A21A5E97-5266-4CC2-8AA1-0C7663655F7A}" srcOrd="2" destOrd="0" parTransId="{A5A41C39-8967-4EC3-8289-7BCA9978EE61}" sibTransId="{A1D2D3DC-A252-4136-BAA8-C8B67C7A1A10}"/>
    <dgm:cxn modelId="{7A7A8A8B-290C-4CAD-AD5F-EDEA36C123C6}" srcId="{9812BB78-1B87-4A18-B083-D49997673CE6}" destId="{553A7F16-C134-495F-B933-079A7C67AD32}" srcOrd="5" destOrd="0" parTransId="{731C7419-B0AF-4587-8BFC-407F31C72C52}" sibTransId="{09231F45-4F5A-44BA-9BD4-25A53C52761D}"/>
    <dgm:cxn modelId="{0122EEC4-D324-4054-B790-DF253DA2B680}" srcId="{F72D1963-77E9-4606-9200-645D86491321}" destId="{9812BB78-1B87-4A18-B083-D49997673CE6}" srcOrd="0" destOrd="0" parTransId="{749A7752-67D9-4A5C-A078-FFAEBCDA6E22}" sibTransId="{D7183B8B-28A4-4B13-8BB9-D7D83C4BB3AA}"/>
    <dgm:cxn modelId="{29377970-EE47-4231-BAC1-8D1CE3150032}" type="presOf" srcId="{5E1DD375-C195-4BEC-827A-C1083BCA2E00}" destId="{0AA21352-7083-4715-89CF-D3CFB48F00C3}" srcOrd="0" destOrd="0" presId="urn:microsoft.com/office/officeart/2008/layout/RadialCluster"/>
    <dgm:cxn modelId="{533EFFAD-3FC6-4ABB-9397-6ACE574F8FCF}" type="presOf" srcId="{ECC0BBBB-0C23-41ED-A2D7-AA48CE13CE85}" destId="{7C421CA6-DD64-417F-8ED2-EE3CF9F21257}" srcOrd="0" destOrd="0" presId="urn:microsoft.com/office/officeart/2008/layout/RadialCluster"/>
    <dgm:cxn modelId="{3CBA7957-680F-48CE-8288-A6B2494F3378}" type="presOf" srcId="{35882BF2-5600-4AE6-8FFD-DDC7CA1A5BFA}" destId="{DB01BBAE-B5CD-4745-83B3-56A7072ED75E}" srcOrd="0" destOrd="0" presId="urn:microsoft.com/office/officeart/2008/layout/RadialCluster"/>
    <dgm:cxn modelId="{C2260CCA-8845-4817-AE64-E82C8982796B}" type="presOf" srcId="{375B5E31-0405-4E07-8DDA-07C9532FBF4C}" destId="{34C2C5A0-2FF5-4840-BE73-8C23B4FF0850}" srcOrd="0" destOrd="0" presId="urn:microsoft.com/office/officeart/2008/layout/RadialCluster"/>
    <dgm:cxn modelId="{77DDC76A-D112-4BB7-BA40-5DD27AD52DD2}" srcId="{9812BB78-1B87-4A18-B083-D49997673CE6}" destId="{35882BF2-5600-4AE6-8FFD-DDC7CA1A5BFA}" srcOrd="4" destOrd="0" parTransId="{2053E0C4-3B3A-43D1-92A4-6987C8FEF8A6}" sibTransId="{3010167A-B83A-48FE-AA49-5259AC282822}"/>
    <dgm:cxn modelId="{F051DE04-BA89-4399-A9A3-3772326BF3F2}" type="presOf" srcId="{143DBA5A-4C0F-4119-81DF-A76410AB5F61}" destId="{88BB45C6-CE5E-46A4-8503-803ABE8D4351}" srcOrd="0" destOrd="0" presId="urn:microsoft.com/office/officeart/2008/layout/RadialCluster"/>
    <dgm:cxn modelId="{BB2C54E5-6143-40D7-87F7-D7CC49798FE6}" type="presOf" srcId="{4264E3C9-1B8D-465A-91D9-9D3EEAF30507}" destId="{4DA304F8-FF4B-464A-91F5-231469AAC517}" srcOrd="0" destOrd="0" presId="urn:microsoft.com/office/officeart/2008/layout/RadialCluster"/>
    <dgm:cxn modelId="{EEE264F3-746F-4A32-B696-F67CBB11037B}" type="presOf" srcId="{731C7419-B0AF-4587-8BFC-407F31C72C52}" destId="{DFB1D858-FF35-4EFB-A0D6-1AA105377FD7}" srcOrd="0" destOrd="0" presId="urn:microsoft.com/office/officeart/2008/layout/RadialCluster"/>
    <dgm:cxn modelId="{705E3FFB-B240-4D63-B667-5D696D91CDCE}" type="presOf" srcId="{553A7F16-C134-495F-B933-079A7C67AD32}" destId="{A39A52E4-BD7D-444F-A069-270B7F6EBBE7}" srcOrd="0" destOrd="0" presId="urn:microsoft.com/office/officeart/2008/layout/RadialCluster"/>
    <dgm:cxn modelId="{D2703C62-0779-4562-A3FF-6C1F532143D7}" type="presOf" srcId="{A5A41C39-8967-4EC3-8289-7BCA9978EE61}" destId="{4AE9C1C4-2AA2-40C7-AC30-8451BADBFB29}" srcOrd="0" destOrd="0" presId="urn:microsoft.com/office/officeart/2008/layout/RadialCluster"/>
    <dgm:cxn modelId="{006E85D0-3412-4E7E-9BB3-56CEEC7554A9}" type="presOf" srcId="{2053E0C4-3B3A-43D1-92A4-6987C8FEF8A6}" destId="{0F07F64D-73BF-45AB-9A6C-E0F2BED12154}" srcOrd="0" destOrd="0" presId="urn:microsoft.com/office/officeart/2008/layout/RadialCluster"/>
    <dgm:cxn modelId="{9F54A5E9-AD6D-43F9-B164-AA0E4AD2718E}" type="presOf" srcId="{ABDCA201-E27E-4128-80AB-DF9604C7C994}" destId="{1045E507-ECED-4E9E-AC5E-102EC6C661AD}" srcOrd="0" destOrd="0" presId="urn:microsoft.com/office/officeart/2008/layout/RadialCluster"/>
    <dgm:cxn modelId="{8A9A9244-CF37-49D8-B887-0F35BF025A04}" type="presParOf" srcId="{7B054FBB-BF25-4CD6-8793-99CA3E02C7BC}" destId="{81C684C4-00E5-4BB6-AD50-16C2A4855962}" srcOrd="0" destOrd="0" presId="urn:microsoft.com/office/officeart/2008/layout/RadialCluster"/>
    <dgm:cxn modelId="{E9549DBA-E938-472B-8CC5-8BDF0565D9A8}" type="presParOf" srcId="{81C684C4-00E5-4BB6-AD50-16C2A4855962}" destId="{C9C9E493-0A00-448E-965D-3A6D5A586B67}" srcOrd="0" destOrd="0" presId="urn:microsoft.com/office/officeart/2008/layout/RadialCluster"/>
    <dgm:cxn modelId="{ECA03066-2988-4210-8836-7E2EB84EE408}" type="presParOf" srcId="{81C684C4-00E5-4BB6-AD50-16C2A4855962}" destId="{88BB45C6-CE5E-46A4-8503-803ABE8D4351}" srcOrd="1" destOrd="0" presId="urn:microsoft.com/office/officeart/2008/layout/RadialCluster"/>
    <dgm:cxn modelId="{0D253BDE-205E-468B-A504-A055E07D6293}" type="presParOf" srcId="{81C684C4-00E5-4BB6-AD50-16C2A4855962}" destId="{1045E507-ECED-4E9E-AC5E-102EC6C661AD}" srcOrd="2" destOrd="0" presId="urn:microsoft.com/office/officeart/2008/layout/RadialCluster"/>
    <dgm:cxn modelId="{B228C2F0-D888-42D4-B3E5-94D86AE76507}" type="presParOf" srcId="{81C684C4-00E5-4BB6-AD50-16C2A4855962}" destId="{0AA21352-7083-4715-89CF-D3CFB48F00C3}" srcOrd="3" destOrd="0" presId="urn:microsoft.com/office/officeart/2008/layout/RadialCluster"/>
    <dgm:cxn modelId="{703FEFAB-6537-4C99-BD56-DB4BB826F4C1}" type="presParOf" srcId="{81C684C4-00E5-4BB6-AD50-16C2A4855962}" destId="{7C421CA6-DD64-417F-8ED2-EE3CF9F21257}" srcOrd="4" destOrd="0" presId="urn:microsoft.com/office/officeart/2008/layout/RadialCluster"/>
    <dgm:cxn modelId="{4393955B-98FA-4882-B00B-1AAC0FFF3E85}" type="presParOf" srcId="{81C684C4-00E5-4BB6-AD50-16C2A4855962}" destId="{4AE9C1C4-2AA2-40C7-AC30-8451BADBFB29}" srcOrd="5" destOrd="0" presId="urn:microsoft.com/office/officeart/2008/layout/RadialCluster"/>
    <dgm:cxn modelId="{65CE0483-4519-4C75-BA21-72A9E475A99C}" type="presParOf" srcId="{81C684C4-00E5-4BB6-AD50-16C2A4855962}" destId="{6F609B7B-7148-4303-939B-58D332AE3C9D}" srcOrd="6" destOrd="0" presId="urn:microsoft.com/office/officeart/2008/layout/RadialCluster"/>
    <dgm:cxn modelId="{B7A143F0-1631-45F6-8301-43BDFA3E3A45}" type="presParOf" srcId="{81C684C4-00E5-4BB6-AD50-16C2A4855962}" destId="{4DA304F8-FF4B-464A-91F5-231469AAC517}" srcOrd="7" destOrd="0" presId="urn:microsoft.com/office/officeart/2008/layout/RadialCluster"/>
    <dgm:cxn modelId="{58742C91-FF06-4068-98AE-562C947756B7}" type="presParOf" srcId="{81C684C4-00E5-4BB6-AD50-16C2A4855962}" destId="{34C2C5A0-2FF5-4840-BE73-8C23B4FF0850}" srcOrd="8" destOrd="0" presId="urn:microsoft.com/office/officeart/2008/layout/RadialCluster"/>
    <dgm:cxn modelId="{B4684A57-8389-49A8-9F5F-D0E640F98E60}" type="presParOf" srcId="{81C684C4-00E5-4BB6-AD50-16C2A4855962}" destId="{0F07F64D-73BF-45AB-9A6C-E0F2BED12154}" srcOrd="9" destOrd="0" presId="urn:microsoft.com/office/officeart/2008/layout/RadialCluster"/>
    <dgm:cxn modelId="{710DCF9D-ACB8-449C-8D0A-384783BF53F2}" type="presParOf" srcId="{81C684C4-00E5-4BB6-AD50-16C2A4855962}" destId="{DB01BBAE-B5CD-4745-83B3-56A7072ED75E}" srcOrd="10" destOrd="0" presId="urn:microsoft.com/office/officeart/2008/layout/RadialCluster"/>
    <dgm:cxn modelId="{72D8A595-ACF7-40B1-9740-40C95AAE3803}" type="presParOf" srcId="{81C684C4-00E5-4BB6-AD50-16C2A4855962}" destId="{DFB1D858-FF35-4EFB-A0D6-1AA105377FD7}" srcOrd="11" destOrd="0" presId="urn:microsoft.com/office/officeart/2008/layout/RadialCluster"/>
    <dgm:cxn modelId="{ACA97D07-88FD-493A-AC2D-CDF787FF1E2B}" type="presParOf" srcId="{81C684C4-00E5-4BB6-AD50-16C2A4855962}" destId="{A39A52E4-BD7D-444F-A069-270B7F6EBBE7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E493-0A00-448E-965D-3A6D5A586B67}">
      <dsp:nvSpPr>
        <dsp:cNvPr id="0" name=""/>
        <dsp:cNvSpPr/>
      </dsp:nvSpPr>
      <dsp:spPr>
        <a:xfrm>
          <a:off x="3622965" y="1804901"/>
          <a:ext cx="2187053" cy="2129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3726933" y="1908869"/>
        <a:ext cx="1979117" cy="1921855"/>
      </dsp:txXfrm>
    </dsp:sp>
    <dsp:sp modelId="{88BB45C6-CE5E-46A4-8503-803ABE8D4351}">
      <dsp:nvSpPr>
        <dsp:cNvPr id="0" name=""/>
        <dsp:cNvSpPr/>
      </dsp:nvSpPr>
      <dsp:spPr>
        <a:xfrm rot="16200000">
          <a:off x="4526386" y="1614795"/>
          <a:ext cx="3802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2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5E507-ECED-4E9E-AC5E-102EC6C661AD}">
      <dsp:nvSpPr>
        <dsp:cNvPr id="0" name=""/>
        <dsp:cNvSpPr/>
      </dsp:nvSpPr>
      <dsp:spPr>
        <a:xfrm>
          <a:off x="3575801" y="-47169"/>
          <a:ext cx="2281381" cy="1471858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জন্ম-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২৫ মে,১৯৮৯৯ খ্রী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( ১১ জৈষ্ঠ,১৩০৬ সন ) </a:t>
          </a:r>
          <a:endParaRPr lang="en-US" sz="35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3647651" y="24681"/>
        <a:ext cx="2137681" cy="1328158"/>
      </dsp:txXfrm>
    </dsp:sp>
    <dsp:sp modelId="{0AA21352-7083-4715-89CF-D3CFB48F00C3}">
      <dsp:nvSpPr>
        <dsp:cNvPr id="0" name=""/>
        <dsp:cNvSpPr/>
      </dsp:nvSpPr>
      <dsp:spPr>
        <a:xfrm rot="21137612">
          <a:off x="5807927" y="2690771"/>
          <a:ext cx="4630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30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21CA6-DD64-417F-8ED2-EE3CF9F21257}">
      <dsp:nvSpPr>
        <dsp:cNvPr id="0" name=""/>
        <dsp:cNvSpPr/>
      </dsp:nvSpPr>
      <dsp:spPr>
        <a:xfrm>
          <a:off x="6268923" y="1835380"/>
          <a:ext cx="2717200" cy="128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জন্মস্থান-পশ্চিম বঙ্গের বর্ধমান জেলার চরুলিয়া গ্রামে।</a:t>
          </a:r>
          <a:endParaRPr lang="en-US" sz="20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6331456" y="1897913"/>
        <a:ext cx="2592134" cy="1155925"/>
      </dsp:txXfrm>
    </dsp:sp>
    <dsp:sp modelId="{4AE9C1C4-2AA2-40C7-AC30-8451BADBFB29}">
      <dsp:nvSpPr>
        <dsp:cNvPr id="0" name=""/>
        <dsp:cNvSpPr/>
      </dsp:nvSpPr>
      <dsp:spPr>
        <a:xfrm rot="1711725">
          <a:off x="5746695" y="3713319"/>
          <a:ext cx="10430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302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09B7B-7148-4303-939B-58D332AE3C9D}">
      <dsp:nvSpPr>
        <dsp:cNvPr id="0" name=""/>
        <dsp:cNvSpPr/>
      </dsp:nvSpPr>
      <dsp:spPr>
        <a:xfrm>
          <a:off x="6463884" y="3962393"/>
          <a:ext cx="2881500" cy="1280991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জাতীয় কবি,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বিদ্রোহী কবি। </a:t>
          </a:r>
          <a:endParaRPr lang="en-US" sz="27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sp:txBody>
      <dsp:txXfrm>
        <a:off x="6526417" y="4024926"/>
        <a:ext cx="2756434" cy="1155925"/>
      </dsp:txXfrm>
    </dsp:sp>
    <dsp:sp modelId="{4DA304F8-FF4B-464A-91F5-231469AAC517}">
      <dsp:nvSpPr>
        <dsp:cNvPr id="0" name=""/>
        <dsp:cNvSpPr/>
      </dsp:nvSpPr>
      <dsp:spPr>
        <a:xfrm rot="9244856">
          <a:off x="2706414" y="3612155"/>
          <a:ext cx="9650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50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2C5A0-2FF5-4840-BE73-8C23B4FF0850}">
      <dsp:nvSpPr>
        <dsp:cNvPr id="0" name=""/>
        <dsp:cNvSpPr/>
      </dsp:nvSpPr>
      <dsp:spPr>
        <a:xfrm>
          <a:off x="60190" y="3823076"/>
          <a:ext cx="2753657" cy="128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কবিতা,গল্প,গান,নাটক, উপন্যাস বাংলা সাহিত্যের অমূল্য সম্পদ।</a:t>
          </a:r>
          <a:endParaRPr lang="en-US" sz="20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122723" y="3885609"/>
        <a:ext cx="2628591" cy="1155925"/>
      </dsp:txXfrm>
    </dsp:sp>
    <dsp:sp modelId="{0F07F64D-73BF-45AB-9A6C-E0F2BED12154}">
      <dsp:nvSpPr>
        <dsp:cNvPr id="0" name=""/>
        <dsp:cNvSpPr/>
      </dsp:nvSpPr>
      <dsp:spPr>
        <a:xfrm rot="5471061">
          <a:off x="4285660" y="4335145"/>
          <a:ext cx="8010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107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1BBAE-B5CD-4745-83B3-56A7072ED75E}">
      <dsp:nvSpPr>
        <dsp:cNvPr id="0" name=""/>
        <dsp:cNvSpPr/>
      </dsp:nvSpPr>
      <dsp:spPr>
        <a:xfrm>
          <a:off x="3375604" y="4735597"/>
          <a:ext cx="2572781" cy="1540507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মৃত্যু-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২৯ আগষ্ট,১৯৭৬খ্রী,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( ১২ ভাদ্র,১৩৮৩সন )</a:t>
          </a:r>
          <a:endParaRPr lang="en-US" sz="18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3450805" y="4810798"/>
        <a:ext cx="2422379" cy="1390105"/>
      </dsp:txXfrm>
    </dsp:sp>
    <dsp:sp modelId="{DFB1D858-FF35-4EFB-A0D6-1AA105377FD7}">
      <dsp:nvSpPr>
        <dsp:cNvPr id="0" name=""/>
        <dsp:cNvSpPr/>
      </dsp:nvSpPr>
      <dsp:spPr>
        <a:xfrm rot="11318216">
          <a:off x="2969276" y="2654332"/>
          <a:ext cx="6574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4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A52E4-BD7D-444F-A069-270B7F6EBBE7}">
      <dsp:nvSpPr>
        <dsp:cNvPr id="0" name=""/>
        <dsp:cNvSpPr/>
      </dsp:nvSpPr>
      <dsp:spPr>
        <a:xfrm>
          <a:off x="496707" y="1776405"/>
          <a:ext cx="2476297" cy="1280991"/>
        </a:xfrm>
        <a:prstGeom prst="round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বিখ্যাত কাব্যগ্রন্থ </a:t>
          </a:r>
          <a:r>
            <a:rPr lang="bn-IN" sz="28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–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অগ্নিবীনা,বিষের বাঁশি,ঝিঙে ফুল। </a:t>
          </a:r>
          <a:endParaRPr lang="en-US" sz="21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sp:txBody>
      <dsp:txXfrm>
        <a:off x="559240" y="1838938"/>
        <a:ext cx="2351231" cy="1155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4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5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9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4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9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9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5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0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91C-330D-450E-BBBE-F18B4C7422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5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791C-330D-450E-BBBE-F18B4C7422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B947-C838-4EEE-AF98-C6E8591B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dalamin355535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92" y="1773384"/>
            <a:ext cx="3452966" cy="3117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82" y="1773384"/>
            <a:ext cx="3726873" cy="3117272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4142510" y="1994403"/>
            <a:ext cx="4117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দেশান্তরে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4143197" y="3075057"/>
            <a:ext cx="3905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0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21" y="181628"/>
            <a:ext cx="5490211" cy="3231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38" y="3480526"/>
            <a:ext cx="5317865" cy="323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38" y="181628"/>
            <a:ext cx="5416753" cy="3049517"/>
          </a:xfrm>
          <a:prstGeom prst="rect">
            <a:avLst/>
          </a:prstGeom>
        </p:spPr>
      </p:pic>
      <p:sp>
        <p:nvSpPr>
          <p:cNvPr id="5" name="TextBox 27"/>
          <p:cNvSpPr txBox="1"/>
          <p:nvPr/>
        </p:nvSpPr>
        <p:spPr>
          <a:xfrm>
            <a:off x="6122671" y="3449581"/>
            <a:ext cx="453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নেশায়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28"/>
          <p:cNvSpPr txBox="1"/>
          <p:nvPr/>
        </p:nvSpPr>
        <p:spPr>
          <a:xfrm>
            <a:off x="6122671" y="3960679"/>
            <a:ext cx="453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6177221" y="4483911"/>
            <a:ext cx="453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32"/>
          <p:cNvSpPr txBox="1"/>
          <p:nvPr/>
        </p:nvSpPr>
        <p:spPr>
          <a:xfrm>
            <a:off x="6177221" y="5064080"/>
            <a:ext cx="346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মরণ-যন্ত্রণাকে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0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6855" y="273370"/>
            <a:ext cx="5742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8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8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5" y="1156762"/>
            <a:ext cx="3740069" cy="4911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55" y="1354236"/>
            <a:ext cx="5313218" cy="521632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252853" y="2038386"/>
            <a:ext cx="145473" cy="209203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320145" y="3865418"/>
            <a:ext cx="1981200" cy="19396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70" y="273370"/>
            <a:ext cx="422711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04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6983" y="110836"/>
            <a:ext cx="3560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3077874"/>
            <a:ext cx="6303819" cy="3170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9854" y="1902131"/>
            <a:ext cx="710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কবিতাংশ  পড়।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6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2345330"/>
            <a:ext cx="8839199" cy="4249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86890" y="1355697"/>
            <a:ext cx="6996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3019" y="155368"/>
            <a:ext cx="4087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85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64" y="2729345"/>
            <a:ext cx="7259781" cy="3616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728" y="318655"/>
            <a:ext cx="3408218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5164" y="1426651"/>
            <a:ext cx="7038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346" y="418002"/>
            <a:ext cx="3144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491" y="2025129"/>
            <a:ext cx="9478832" cy="332509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2"/>
          <p:cNvSpPr txBox="1"/>
          <p:nvPr/>
        </p:nvSpPr>
        <p:spPr>
          <a:xfrm>
            <a:off x="1745180" y="2385482"/>
            <a:ext cx="759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1718574" y="3142238"/>
            <a:ext cx="875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ঘূর্ণিপাকে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30"/>
          <p:cNvSpPr txBox="1"/>
          <p:nvPr/>
        </p:nvSpPr>
        <p:spPr>
          <a:xfrm>
            <a:off x="1759196" y="3850124"/>
            <a:ext cx="7675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9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2694709"/>
            <a:ext cx="4031673" cy="3484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3" y="2694710"/>
            <a:ext cx="5137439" cy="3484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6469" y="0"/>
            <a:ext cx="6137564" cy="110799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3382" y="1607127"/>
            <a:ext cx="786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 কবিতাংশের মূলভাব লিখে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3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0"/>
            <a:ext cx="120118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2218" y="637309"/>
            <a:ext cx="45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0567" y="2130025"/>
            <a:ext cx="968143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5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6" y="1128114"/>
            <a:ext cx="2531165" cy="264959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01135" y="420228"/>
            <a:ext cx="337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565" y="3777709"/>
            <a:ext cx="5751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মোঃ আল- আমিন মন্ডল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তামাই বাজার সরকারি প্রাথমিক বিদ্যালয়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বেলকুচি,সিরাজগঞ্জ।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mdalamin355535@gmail.com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01620-355535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073" y="543339"/>
            <a:ext cx="354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7963" y="350787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sz="3200" b="1" dirty="0" smtClean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শ্রেণিঃ-পঞ্চম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অংশঃ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……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যন্ত্রনাকে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60" y="1312780"/>
            <a:ext cx="2250607" cy="25924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7455" y="774171"/>
            <a:ext cx="304800" cy="5501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4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2290" y="290946"/>
            <a:ext cx="46274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4" y="1648813"/>
            <a:ext cx="12095512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7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782291" y="443345"/>
            <a:ext cx="4350327" cy="1343891"/>
          </a:xfrm>
          <a:prstGeom prst="wedgeEllipseCallout">
            <a:avLst>
              <a:gd name="adj1" fmla="val -27521"/>
              <a:gd name="adj2" fmla="val 86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873" y="2964873"/>
            <a:ext cx="9809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এসো আমরা মনোযোগ দিয়ে একটি মজার গল্প শুনি।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3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1" y="360217"/>
            <a:ext cx="7370618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121" y="1985633"/>
            <a:ext cx="5768338" cy="3206774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422121" y="5417820"/>
            <a:ext cx="880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66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2" y="609600"/>
            <a:ext cx="6705600" cy="5458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9163" y="67969"/>
            <a:ext cx="538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54" y="593467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3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6893230"/>
              </p:ext>
            </p:extLst>
          </p:nvPr>
        </p:nvGraphicFramePr>
        <p:xfrm>
          <a:off x="1676401" y="193964"/>
          <a:ext cx="9587344" cy="637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Callout 3"/>
          <p:cNvSpPr/>
          <p:nvPr/>
        </p:nvSpPr>
        <p:spPr>
          <a:xfrm>
            <a:off x="284019" y="193963"/>
            <a:ext cx="3221181" cy="1565563"/>
          </a:xfrm>
          <a:prstGeom prst="wedgeEllipseCallout">
            <a:avLst>
              <a:gd name="adj1" fmla="val 79850"/>
              <a:gd name="adj2" fmla="val 45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পরিচিতি-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1970376"/>
            <a:ext cx="2244437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2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C9E493-0A00-448E-965D-3A6D5A586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C9C9E493-0A00-448E-965D-3A6D5A586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BB45C6-CE5E-46A4-8503-803ABE8D4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88BB45C6-CE5E-46A4-8503-803ABE8D4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45E507-ECED-4E9E-AC5E-102EC6C66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1045E507-ECED-4E9E-AC5E-102EC6C66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1352-7083-4715-89CF-D3CFB48F0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0AA21352-7083-4715-89CF-D3CFB48F0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421CA6-DD64-417F-8ED2-EE3CF9F21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7C421CA6-DD64-417F-8ED2-EE3CF9F21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E9C1C4-2AA2-40C7-AC30-8451BADBF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4AE9C1C4-2AA2-40C7-AC30-8451BADBF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609B7B-7148-4303-939B-58D332AE3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6F609B7B-7148-4303-939B-58D332AE3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A304F8-FF4B-464A-91F5-231469AAC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4DA304F8-FF4B-464A-91F5-231469AAC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C2C5A0-2FF5-4840-BE73-8C23B4FF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34C2C5A0-2FF5-4840-BE73-8C23B4FF0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07F64D-73BF-45AB-9A6C-E0F2BED12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0F07F64D-73BF-45AB-9A6C-E0F2BED12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01BBAE-B5CD-4745-83B3-56A7072ED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>
                                            <p:graphicEl>
                                              <a:dgm id="{DB01BBAE-B5CD-4745-83B3-56A7072ED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B1D858-FF35-4EFB-A0D6-1AA105377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>
                                            <p:graphicEl>
                                              <a:dgm id="{DFB1D858-FF35-4EFB-A0D6-1AA105377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9A52E4-BD7D-444F-A069-270B7F6EB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">
                                            <p:graphicEl>
                                              <a:dgm id="{A39A52E4-BD7D-444F-A069-270B7F6EB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1673" y="235528"/>
            <a:ext cx="6137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1" y="1420092"/>
            <a:ext cx="3865418" cy="3792881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4"/>
          <p:cNvSpPr txBox="1"/>
          <p:nvPr/>
        </p:nvSpPr>
        <p:spPr>
          <a:xfrm>
            <a:off x="5022271" y="1899441"/>
            <a:ext cx="336665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2"/>
          <p:cNvSpPr txBox="1"/>
          <p:nvPr/>
        </p:nvSpPr>
        <p:spPr>
          <a:xfrm>
            <a:off x="4972700" y="2670202"/>
            <a:ext cx="3923969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জগৎটাকে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3"/>
          <p:cNvSpPr txBox="1"/>
          <p:nvPr/>
        </p:nvSpPr>
        <p:spPr>
          <a:xfrm>
            <a:off x="4946610" y="3440963"/>
            <a:ext cx="351797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5187992" y="4243477"/>
            <a:ext cx="302883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ঘুর্ণিপাকে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586" y="1420092"/>
            <a:ext cx="3345870" cy="328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58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226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AL-AMIN</dc:creator>
  <cp:lastModifiedBy>AL-AMIN</cp:lastModifiedBy>
  <cp:revision>40</cp:revision>
  <dcterms:created xsi:type="dcterms:W3CDTF">2020-09-14T10:33:27Z</dcterms:created>
  <dcterms:modified xsi:type="dcterms:W3CDTF">2020-09-20T17:02:11Z</dcterms:modified>
</cp:coreProperties>
</file>