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73" r:id="rId4"/>
    <p:sldId id="271" r:id="rId5"/>
    <p:sldId id="274" r:id="rId6"/>
    <p:sldId id="257" r:id="rId7"/>
    <p:sldId id="277" r:id="rId8"/>
    <p:sldId id="259" r:id="rId9"/>
    <p:sldId id="260" r:id="rId10"/>
    <p:sldId id="262" r:id="rId11"/>
    <p:sldId id="261" r:id="rId12"/>
    <p:sldId id="263" r:id="rId13"/>
    <p:sldId id="276" r:id="rId14"/>
    <p:sldId id="282" r:id="rId15"/>
    <p:sldId id="284" r:id="rId16"/>
    <p:sldId id="283" r:id="rId17"/>
    <p:sldId id="275" r:id="rId18"/>
    <p:sldId id="266" r:id="rId19"/>
    <p:sldId id="26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75110-268B-4EDF-9BB2-765A980DDAFB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F038-8DB1-453A-BA9F-CEA2373D7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1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7" y="247725"/>
            <a:ext cx="8708314" cy="6457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2514602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spc="38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 </a:t>
            </a:r>
            <a:endParaRPr lang="en-US" sz="9600" b="1" spc="38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4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82516" y="5495919"/>
            <a:ext cx="8229600" cy="126188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352800" y="228601"/>
            <a:ext cx="2089033" cy="76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9200" y="1066800"/>
            <a:ext cx="6553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52600" y="1905000"/>
            <a:ext cx="5867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0200" y="3048000"/>
            <a:ext cx="609600" cy="1332131"/>
            <a:chOff x="841828" y="5525869"/>
            <a:chExt cx="464457" cy="1332131"/>
          </a:xfrm>
        </p:grpSpPr>
        <p:sp>
          <p:nvSpPr>
            <p:cNvPr id="12" name="TextBox 11"/>
            <p:cNvSpPr txBox="1"/>
            <p:nvPr/>
          </p:nvSpPr>
          <p:spPr>
            <a:xfrm>
              <a:off x="990600" y="5525869"/>
              <a:ext cx="286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7942" y="6211669"/>
              <a:ext cx="305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14600" y="3333633"/>
            <a:ext cx="5867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4129711"/>
            <a:ext cx="609600" cy="1332131"/>
            <a:chOff x="841828" y="5525869"/>
            <a:chExt cx="464457" cy="1332131"/>
          </a:xfrm>
        </p:grpSpPr>
        <p:sp>
          <p:nvSpPr>
            <p:cNvPr id="19" name="TextBox 18"/>
            <p:cNvSpPr txBox="1"/>
            <p:nvPr/>
          </p:nvSpPr>
          <p:spPr>
            <a:xfrm>
              <a:off x="990600" y="5525869"/>
              <a:ext cx="286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7942" y="6211669"/>
              <a:ext cx="305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41828" y="6211669"/>
              <a:ext cx="464457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8577" y="466102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77" y="4661026"/>
                <a:ext cx="22602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4600" y="4319165"/>
                <a:ext cx="1577916" cy="80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২০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২০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19165"/>
                <a:ext cx="1577916" cy="8085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65584" y="461294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84" y="4612944"/>
                <a:ext cx="2260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96530" y="4301714"/>
                <a:ext cx="894248" cy="824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৮০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30" y="4301714"/>
                <a:ext cx="894248" cy="8243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6" grpId="0" animBg="1"/>
      <p:bldP spid="58" grpId="0" animBg="1"/>
      <p:bldP spid="18" grpId="0"/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2758" y="503823"/>
            <a:ext cx="6037685" cy="1820684"/>
          </a:xfrm>
          <a:prstGeom prst="ellipse">
            <a:avLst/>
          </a:prstGeom>
          <a:solidFill>
            <a:srgbClr val="0000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24200"/>
            <a:ext cx="1718740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48435"/>
            <a:ext cx="1754006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5692141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87771" y="3124200"/>
            <a:ext cx="2860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0499" y="4148435"/>
            <a:ext cx="4910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প্রতীকটি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352800" y="228601"/>
            <a:ext cx="2089033" cy="76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52600" y="1905000"/>
            <a:ext cx="5867400" cy="762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52600" y="3132162"/>
            <a:ext cx="5867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৪৫%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965584" y="461294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84" y="4612944"/>
                <a:ext cx="22602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396530" y="4301714"/>
                <a:ext cx="894248" cy="824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30" y="4301714"/>
                <a:ext cx="894248" cy="824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54573" y="4435046"/>
            <a:ext cx="121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৪৫%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3" grpId="0"/>
      <p:bldP spid="18" grpId="0"/>
      <p:bldP spid="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4760" y="4989493"/>
            <a:ext cx="3483840" cy="2331660"/>
            <a:chOff x="152400" y="1676400"/>
            <a:chExt cx="914400" cy="2331660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1676400"/>
              <a:ext cx="194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8851" y="2438400"/>
              <a:ext cx="2493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62000" y="2362200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400" y="2057400"/>
              <a:ext cx="551768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&gt; 2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4139625"/>
            <a:ext cx="1749197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&gt; 1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8589" y="4121141"/>
            <a:ext cx="5926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35%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7905" y="5324326"/>
            <a:ext cx="4171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Wave 13"/>
          <p:cNvSpPr/>
          <p:nvPr/>
        </p:nvSpPr>
        <p:spPr>
          <a:xfrm>
            <a:off x="914400" y="978187"/>
            <a:ext cx="7543800" cy="1803975"/>
          </a:xfrm>
          <a:prstGeom prst="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5" y="1790362"/>
            <a:ext cx="726249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666395"/>
            <a:ext cx="5029200" cy="20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53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৪২%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95564"/>
            <a:ext cx="6879196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495800"/>
            <a:ext cx="4267200" cy="20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77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54406"/>
            <a:ext cx="6587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………………%</a:t>
            </a:r>
          </a:p>
          <a:p>
            <a:pPr marL="342900" indent="-342900">
              <a:buAutoNum type="arabi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৩২%।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38400" y="205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38400" y="263473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38400" y="322436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24097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351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226 L 0.77916 0.0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3125 -2.22222E-6 C 0.62465 -2.22222E-6 0.8625 0.02801 0.8625 0.05093 L 0.8625 0.1018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25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05231 L 0.3625 -0.05231 C 0.51475 -0.05231 0.70208 0.01667 0.70208 0.07269 L 0.70208 0.1976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209800" y="381000"/>
            <a:ext cx="5410200" cy="1752600"/>
          </a:xfrm>
          <a:prstGeom prst="clou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609600" y="2438400"/>
            <a:ext cx="8229600" cy="3657600"/>
          </a:xfrm>
          <a:prstGeom prst="wav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৯৪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৯৫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0"/>
            <a:ext cx="8610600" cy="1033272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 &gt;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600200"/>
            <a:ext cx="762000" cy="1194375"/>
            <a:chOff x="4114800" y="990600"/>
            <a:chExt cx="762000" cy="1194375"/>
          </a:xfrm>
        </p:grpSpPr>
        <p:sp>
          <p:nvSpPr>
            <p:cNvPr id="5" name="TextBox 4"/>
            <p:cNvSpPr txBox="1"/>
            <p:nvPr/>
          </p:nvSpPr>
          <p:spPr>
            <a:xfrm>
              <a:off x="41910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1600200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33600" y="19050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19400" y="1600200"/>
            <a:ext cx="910827" cy="1194375"/>
            <a:chOff x="4114800" y="990600"/>
            <a:chExt cx="910827" cy="1194375"/>
          </a:xfrm>
        </p:grpSpPr>
        <p:sp>
          <p:nvSpPr>
            <p:cNvPr id="12" name="TextBox 11"/>
            <p:cNvSpPr txBox="1"/>
            <p:nvPr/>
          </p:nvSpPr>
          <p:spPr>
            <a:xfrm>
              <a:off x="41910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600200"/>
              <a:ext cx="910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114800" y="1600200"/>
              <a:ext cx="838200" cy="124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114800" y="1905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00600" y="1600200"/>
            <a:ext cx="1098378" cy="1194375"/>
            <a:chOff x="4114800" y="990600"/>
            <a:chExt cx="1098378" cy="1194375"/>
          </a:xfrm>
        </p:grpSpPr>
        <p:sp>
          <p:nvSpPr>
            <p:cNvPr id="17" name="TextBox 16"/>
            <p:cNvSpPr txBox="1"/>
            <p:nvPr/>
          </p:nvSpPr>
          <p:spPr>
            <a:xfrm>
              <a:off x="43434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1600200"/>
              <a:ext cx="10983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114800" y="1600200"/>
              <a:ext cx="1066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10400" y="1828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96200" y="1524000"/>
            <a:ext cx="762000" cy="1194375"/>
            <a:chOff x="4114800" y="990600"/>
            <a:chExt cx="762000" cy="1194375"/>
          </a:xfrm>
        </p:grpSpPr>
        <p:sp>
          <p:nvSpPr>
            <p:cNvPr id="22" name="TextBox 21"/>
            <p:cNvSpPr txBox="1"/>
            <p:nvPr/>
          </p:nvSpPr>
          <p:spPr>
            <a:xfrm>
              <a:off x="4191000" y="990600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16002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28600" y="2743200"/>
            <a:ext cx="481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&gt;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3429000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371600" y="3124200"/>
            <a:ext cx="762000" cy="1194375"/>
            <a:chOff x="4114800" y="990600"/>
            <a:chExt cx="762000" cy="1194375"/>
          </a:xfrm>
        </p:grpSpPr>
        <p:sp>
          <p:nvSpPr>
            <p:cNvPr id="40" name="TextBox 39"/>
            <p:cNvSpPr txBox="1"/>
            <p:nvPr/>
          </p:nvSpPr>
          <p:spPr>
            <a:xfrm>
              <a:off x="4191000" y="990600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1600200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590800" y="34290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76600" y="3124200"/>
            <a:ext cx="838200" cy="1194375"/>
            <a:chOff x="4114800" y="990600"/>
            <a:chExt cx="838200" cy="1194375"/>
          </a:xfrm>
        </p:grpSpPr>
        <p:sp>
          <p:nvSpPr>
            <p:cNvPr id="45" name="TextBox 44"/>
            <p:cNvSpPr txBox="1"/>
            <p:nvPr/>
          </p:nvSpPr>
          <p:spPr>
            <a:xfrm>
              <a:off x="4191000" y="990600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14800" y="16002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4114800" y="1600200"/>
              <a:ext cx="838200" cy="124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334000" y="3124200"/>
            <a:ext cx="1066800" cy="1270575"/>
            <a:chOff x="4114800" y="990600"/>
            <a:chExt cx="1066800" cy="1270575"/>
          </a:xfrm>
        </p:grpSpPr>
        <p:sp>
          <p:nvSpPr>
            <p:cNvPr id="50" name="TextBox 49"/>
            <p:cNvSpPr txBox="1"/>
            <p:nvPr/>
          </p:nvSpPr>
          <p:spPr>
            <a:xfrm>
              <a:off x="4343400" y="990600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67200" y="16764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114800" y="1600200"/>
              <a:ext cx="1066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781800" y="3352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467600" y="3048000"/>
            <a:ext cx="762000" cy="1194375"/>
            <a:chOff x="4114800" y="990600"/>
            <a:chExt cx="762000" cy="1194375"/>
          </a:xfrm>
        </p:grpSpPr>
        <p:sp>
          <p:nvSpPr>
            <p:cNvPr id="55" name="TextBox 54"/>
            <p:cNvSpPr txBox="1"/>
            <p:nvPr/>
          </p:nvSpPr>
          <p:spPr>
            <a:xfrm>
              <a:off x="4191000" y="990600"/>
              <a:ext cx="5790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14800" y="160020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114800" y="1600200"/>
              <a:ext cx="7620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648200" y="342900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-45720" y="1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-45720" y="6781801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 rot="16200000">
            <a:off x="-345186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 rot="16200000">
            <a:off x="5669282" y="3383281"/>
            <a:ext cx="6858000" cy="9144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04800" y="4648200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&gt;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28800" y="4267200"/>
            <a:ext cx="61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52600" y="5029200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752600" y="4953000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48000" y="4648200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5906869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&gt;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2600" y="556260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6400" y="6211669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1676400" y="6211669"/>
            <a:ext cx="9144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95600" y="5943600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5" grpId="0"/>
      <p:bldP spid="20" grpId="0"/>
      <p:bldP spid="37" grpId="0"/>
      <p:bldP spid="38" grpId="0"/>
      <p:bldP spid="43" grpId="0"/>
      <p:bldP spid="53" grpId="0"/>
      <p:bldP spid="61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4114800" cy="1295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5" y="4174331"/>
            <a:ext cx="8945880" cy="1136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" y="2323890"/>
            <a:ext cx="9078832" cy="1163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16" y="2326664"/>
            <a:ext cx="4654825" cy="2554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IN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দর্শনা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8179" y="3082752"/>
            <a:ext cx="2876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80179" y="304800"/>
            <a:ext cx="6096000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57" y="2088754"/>
            <a:ext cx="3030363" cy="30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8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455" y="2857500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55651" y="2667000"/>
            <a:ext cx="7924800" cy="3352800"/>
          </a:xfrm>
          <a:prstGeom prst="star24">
            <a:avLst>
              <a:gd name="adj" fmla="val 1676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218396" y="228600"/>
            <a:ext cx="5029200" cy="1676400"/>
          </a:xfrm>
          <a:prstGeom prst="cloud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447799"/>
            <a:ext cx="533400" cy="520954"/>
          </a:xfrm>
          <a:prstGeom prst="rect">
            <a:avLst/>
          </a:prstGeom>
        </p:spPr>
      </p:pic>
      <p:pic>
        <p:nvPicPr>
          <p:cNvPr id="50" name="Picture 4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447799"/>
            <a:ext cx="533400" cy="520954"/>
          </a:xfrm>
          <a:prstGeom prst="rect">
            <a:avLst/>
          </a:prstGeom>
        </p:spPr>
      </p:pic>
      <p:pic>
        <p:nvPicPr>
          <p:cNvPr id="51" name="Picture 5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447799"/>
            <a:ext cx="533400" cy="520954"/>
          </a:xfrm>
          <a:prstGeom prst="rect">
            <a:avLst/>
          </a:prstGeom>
        </p:spPr>
      </p:pic>
      <p:pic>
        <p:nvPicPr>
          <p:cNvPr id="52" name="Picture 5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447799"/>
            <a:ext cx="533400" cy="520954"/>
          </a:xfrm>
          <a:prstGeom prst="rect">
            <a:avLst/>
          </a:prstGeom>
        </p:spPr>
      </p:pic>
      <p:pic>
        <p:nvPicPr>
          <p:cNvPr id="53" name="Picture 5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1447799"/>
            <a:ext cx="533400" cy="520954"/>
          </a:xfrm>
          <a:prstGeom prst="rect">
            <a:avLst/>
          </a:prstGeom>
        </p:spPr>
      </p:pic>
      <p:pic>
        <p:nvPicPr>
          <p:cNvPr id="54" name="Picture 5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981199"/>
            <a:ext cx="533400" cy="520954"/>
          </a:xfrm>
          <a:prstGeom prst="rect">
            <a:avLst/>
          </a:prstGeom>
        </p:spPr>
      </p:pic>
      <p:pic>
        <p:nvPicPr>
          <p:cNvPr id="55" name="Picture 5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199"/>
            <a:ext cx="533400" cy="520954"/>
          </a:xfrm>
          <a:prstGeom prst="rect">
            <a:avLst/>
          </a:prstGeom>
        </p:spPr>
      </p:pic>
      <p:pic>
        <p:nvPicPr>
          <p:cNvPr id="56" name="Picture 5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81199"/>
            <a:ext cx="533400" cy="520954"/>
          </a:xfrm>
          <a:prstGeom prst="rect">
            <a:avLst/>
          </a:prstGeom>
        </p:spPr>
      </p:pic>
      <p:pic>
        <p:nvPicPr>
          <p:cNvPr id="57" name="Picture 5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81199"/>
            <a:ext cx="533400" cy="520954"/>
          </a:xfrm>
          <a:prstGeom prst="rect">
            <a:avLst/>
          </a:prstGeom>
        </p:spPr>
      </p:pic>
      <p:pic>
        <p:nvPicPr>
          <p:cNvPr id="58" name="Picture 5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81199"/>
            <a:ext cx="533400" cy="520954"/>
          </a:xfrm>
          <a:prstGeom prst="rect">
            <a:avLst/>
          </a:prstGeom>
        </p:spPr>
      </p:pic>
      <p:pic>
        <p:nvPicPr>
          <p:cNvPr id="59" name="Picture 5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981199"/>
            <a:ext cx="533400" cy="520954"/>
          </a:xfrm>
          <a:prstGeom prst="rect">
            <a:avLst/>
          </a:prstGeom>
        </p:spPr>
      </p:pic>
      <p:pic>
        <p:nvPicPr>
          <p:cNvPr id="60" name="Picture 5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981199"/>
            <a:ext cx="533400" cy="520954"/>
          </a:xfrm>
          <a:prstGeom prst="rect">
            <a:avLst/>
          </a:prstGeom>
        </p:spPr>
      </p:pic>
      <p:pic>
        <p:nvPicPr>
          <p:cNvPr id="61" name="Picture 6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981199"/>
            <a:ext cx="533400" cy="520954"/>
          </a:xfrm>
          <a:prstGeom prst="rect">
            <a:avLst/>
          </a:prstGeom>
        </p:spPr>
      </p:pic>
      <p:pic>
        <p:nvPicPr>
          <p:cNvPr id="62" name="Picture 6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981199"/>
            <a:ext cx="533400" cy="520954"/>
          </a:xfrm>
          <a:prstGeom prst="rect">
            <a:avLst/>
          </a:prstGeom>
        </p:spPr>
      </p:pic>
      <p:pic>
        <p:nvPicPr>
          <p:cNvPr id="63" name="Picture 6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1981199"/>
            <a:ext cx="533400" cy="520954"/>
          </a:xfrm>
          <a:prstGeom prst="rect">
            <a:avLst/>
          </a:prstGeom>
        </p:spPr>
      </p:pic>
      <p:pic>
        <p:nvPicPr>
          <p:cNvPr id="64" name="Picture 6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514599"/>
            <a:ext cx="533400" cy="520954"/>
          </a:xfrm>
          <a:prstGeom prst="rect">
            <a:avLst/>
          </a:prstGeom>
        </p:spPr>
      </p:pic>
      <p:pic>
        <p:nvPicPr>
          <p:cNvPr id="65" name="Picture 6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514599"/>
            <a:ext cx="533400" cy="520954"/>
          </a:xfrm>
          <a:prstGeom prst="rect">
            <a:avLst/>
          </a:prstGeom>
        </p:spPr>
      </p:pic>
      <p:pic>
        <p:nvPicPr>
          <p:cNvPr id="66" name="Picture 6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599"/>
            <a:ext cx="533400" cy="520954"/>
          </a:xfrm>
          <a:prstGeom prst="rect">
            <a:avLst/>
          </a:prstGeom>
        </p:spPr>
      </p:pic>
      <p:pic>
        <p:nvPicPr>
          <p:cNvPr id="67" name="Picture 6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514599"/>
            <a:ext cx="533400" cy="520954"/>
          </a:xfrm>
          <a:prstGeom prst="rect">
            <a:avLst/>
          </a:prstGeom>
        </p:spPr>
      </p:pic>
      <p:pic>
        <p:nvPicPr>
          <p:cNvPr id="68" name="Picture 6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514599"/>
            <a:ext cx="533400" cy="520954"/>
          </a:xfrm>
          <a:prstGeom prst="rect">
            <a:avLst/>
          </a:prstGeom>
        </p:spPr>
      </p:pic>
      <p:pic>
        <p:nvPicPr>
          <p:cNvPr id="69" name="Picture 6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514599"/>
            <a:ext cx="533400" cy="520954"/>
          </a:xfrm>
          <a:prstGeom prst="rect">
            <a:avLst/>
          </a:prstGeom>
        </p:spPr>
      </p:pic>
      <p:pic>
        <p:nvPicPr>
          <p:cNvPr id="70" name="Picture 6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514599"/>
            <a:ext cx="533400" cy="520954"/>
          </a:xfrm>
          <a:prstGeom prst="rect">
            <a:avLst/>
          </a:prstGeom>
        </p:spPr>
      </p:pic>
      <p:pic>
        <p:nvPicPr>
          <p:cNvPr id="71" name="Picture 7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514599"/>
            <a:ext cx="533400" cy="520954"/>
          </a:xfrm>
          <a:prstGeom prst="rect">
            <a:avLst/>
          </a:prstGeom>
        </p:spPr>
      </p:pic>
      <p:pic>
        <p:nvPicPr>
          <p:cNvPr id="72" name="Picture 7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2514599"/>
            <a:ext cx="533400" cy="520954"/>
          </a:xfrm>
          <a:prstGeom prst="rect">
            <a:avLst/>
          </a:prstGeom>
        </p:spPr>
      </p:pic>
      <p:pic>
        <p:nvPicPr>
          <p:cNvPr id="73" name="Picture 7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2514599"/>
            <a:ext cx="533400" cy="520954"/>
          </a:xfrm>
          <a:prstGeom prst="rect">
            <a:avLst/>
          </a:prstGeom>
        </p:spPr>
      </p:pic>
      <p:pic>
        <p:nvPicPr>
          <p:cNvPr id="74" name="Picture 7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7999"/>
            <a:ext cx="533400" cy="520954"/>
          </a:xfrm>
          <a:prstGeom prst="rect">
            <a:avLst/>
          </a:prstGeom>
        </p:spPr>
      </p:pic>
      <p:pic>
        <p:nvPicPr>
          <p:cNvPr id="75" name="Picture 7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047999"/>
            <a:ext cx="533400" cy="520954"/>
          </a:xfrm>
          <a:prstGeom prst="rect">
            <a:avLst/>
          </a:prstGeom>
        </p:spPr>
      </p:pic>
      <p:pic>
        <p:nvPicPr>
          <p:cNvPr id="76" name="Picture 7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7999"/>
            <a:ext cx="533400" cy="520954"/>
          </a:xfrm>
          <a:prstGeom prst="rect">
            <a:avLst/>
          </a:prstGeom>
        </p:spPr>
      </p:pic>
      <p:pic>
        <p:nvPicPr>
          <p:cNvPr id="77" name="Picture 7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7999"/>
            <a:ext cx="533400" cy="520954"/>
          </a:xfrm>
          <a:prstGeom prst="rect">
            <a:avLst/>
          </a:prstGeom>
        </p:spPr>
      </p:pic>
      <p:pic>
        <p:nvPicPr>
          <p:cNvPr id="78" name="Picture 7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7999"/>
            <a:ext cx="533400" cy="520954"/>
          </a:xfrm>
          <a:prstGeom prst="rect">
            <a:avLst/>
          </a:prstGeom>
        </p:spPr>
      </p:pic>
      <p:pic>
        <p:nvPicPr>
          <p:cNvPr id="79" name="Picture 7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047999"/>
            <a:ext cx="533400" cy="520954"/>
          </a:xfrm>
          <a:prstGeom prst="rect">
            <a:avLst/>
          </a:prstGeom>
        </p:spPr>
      </p:pic>
      <p:pic>
        <p:nvPicPr>
          <p:cNvPr id="80" name="Picture 7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047999"/>
            <a:ext cx="533400" cy="520954"/>
          </a:xfrm>
          <a:prstGeom prst="rect">
            <a:avLst/>
          </a:prstGeom>
        </p:spPr>
      </p:pic>
      <p:pic>
        <p:nvPicPr>
          <p:cNvPr id="81" name="Picture 8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047999"/>
            <a:ext cx="533400" cy="520954"/>
          </a:xfrm>
          <a:prstGeom prst="rect">
            <a:avLst/>
          </a:prstGeom>
        </p:spPr>
      </p:pic>
      <p:pic>
        <p:nvPicPr>
          <p:cNvPr id="82" name="Picture 8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3047999"/>
            <a:ext cx="533400" cy="520954"/>
          </a:xfrm>
          <a:prstGeom prst="rect">
            <a:avLst/>
          </a:prstGeom>
        </p:spPr>
      </p:pic>
      <p:pic>
        <p:nvPicPr>
          <p:cNvPr id="83" name="Picture 8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3047999"/>
            <a:ext cx="533400" cy="520954"/>
          </a:xfrm>
          <a:prstGeom prst="rect">
            <a:avLst/>
          </a:prstGeom>
        </p:spPr>
      </p:pic>
      <p:pic>
        <p:nvPicPr>
          <p:cNvPr id="84" name="Picture 8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581399"/>
            <a:ext cx="533400" cy="520954"/>
          </a:xfrm>
          <a:prstGeom prst="rect">
            <a:avLst/>
          </a:prstGeom>
        </p:spPr>
      </p:pic>
      <p:pic>
        <p:nvPicPr>
          <p:cNvPr id="85" name="Picture 8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81399"/>
            <a:ext cx="533400" cy="520954"/>
          </a:xfrm>
          <a:prstGeom prst="rect">
            <a:avLst/>
          </a:prstGeom>
        </p:spPr>
      </p:pic>
      <p:pic>
        <p:nvPicPr>
          <p:cNvPr id="86" name="Picture 8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81399"/>
            <a:ext cx="533400" cy="520954"/>
          </a:xfrm>
          <a:prstGeom prst="rect">
            <a:avLst/>
          </a:prstGeom>
        </p:spPr>
      </p:pic>
      <p:pic>
        <p:nvPicPr>
          <p:cNvPr id="87" name="Picture 8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581399"/>
            <a:ext cx="533400" cy="520954"/>
          </a:xfrm>
          <a:prstGeom prst="rect">
            <a:avLst/>
          </a:prstGeom>
        </p:spPr>
      </p:pic>
      <p:pic>
        <p:nvPicPr>
          <p:cNvPr id="88" name="Picture 8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581399"/>
            <a:ext cx="533400" cy="520954"/>
          </a:xfrm>
          <a:prstGeom prst="rect">
            <a:avLst/>
          </a:prstGeom>
        </p:spPr>
      </p:pic>
      <p:pic>
        <p:nvPicPr>
          <p:cNvPr id="89" name="Picture 8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581399"/>
            <a:ext cx="533400" cy="520954"/>
          </a:xfrm>
          <a:prstGeom prst="rect">
            <a:avLst/>
          </a:prstGeom>
        </p:spPr>
      </p:pic>
      <p:pic>
        <p:nvPicPr>
          <p:cNvPr id="90" name="Picture 8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581399"/>
            <a:ext cx="533400" cy="520954"/>
          </a:xfrm>
          <a:prstGeom prst="rect">
            <a:avLst/>
          </a:prstGeom>
        </p:spPr>
      </p:pic>
      <p:pic>
        <p:nvPicPr>
          <p:cNvPr id="91" name="Picture 9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581399"/>
            <a:ext cx="533400" cy="520954"/>
          </a:xfrm>
          <a:prstGeom prst="rect">
            <a:avLst/>
          </a:prstGeom>
        </p:spPr>
      </p:pic>
      <p:pic>
        <p:nvPicPr>
          <p:cNvPr id="92" name="Picture 9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3581399"/>
            <a:ext cx="533400" cy="520954"/>
          </a:xfrm>
          <a:prstGeom prst="rect">
            <a:avLst/>
          </a:prstGeom>
        </p:spPr>
      </p:pic>
      <p:pic>
        <p:nvPicPr>
          <p:cNvPr id="93" name="Picture 9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3581399"/>
            <a:ext cx="533400" cy="520954"/>
          </a:xfrm>
          <a:prstGeom prst="rect">
            <a:avLst/>
          </a:prstGeom>
        </p:spPr>
      </p:pic>
      <p:pic>
        <p:nvPicPr>
          <p:cNvPr id="94" name="Picture 9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114799"/>
            <a:ext cx="533400" cy="520954"/>
          </a:xfrm>
          <a:prstGeom prst="rect">
            <a:avLst/>
          </a:prstGeom>
        </p:spPr>
      </p:pic>
      <p:pic>
        <p:nvPicPr>
          <p:cNvPr id="95" name="Picture 9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114799"/>
            <a:ext cx="533400" cy="520954"/>
          </a:xfrm>
          <a:prstGeom prst="rect">
            <a:avLst/>
          </a:prstGeom>
        </p:spPr>
      </p:pic>
      <p:pic>
        <p:nvPicPr>
          <p:cNvPr id="96" name="Picture 9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114799"/>
            <a:ext cx="533400" cy="520954"/>
          </a:xfrm>
          <a:prstGeom prst="rect">
            <a:avLst/>
          </a:prstGeom>
        </p:spPr>
      </p:pic>
      <p:pic>
        <p:nvPicPr>
          <p:cNvPr id="97" name="Picture 9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14799"/>
            <a:ext cx="533400" cy="520954"/>
          </a:xfrm>
          <a:prstGeom prst="rect">
            <a:avLst/>
          </a:prstGeom>
        </p:spPr>
      </p:pic>
      <p:pic>
        <p:nvPicPr>
          <p:cNvPr id="98" name="Picture 9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114799"/>
            <a:ext cx="533400" cy="520954"/>
          </a:xfrm>
          <a:prstGeom prst="rect">
            <a:avLst/>
          </a:prstGeom>
        </p:spPr>
      </p:pic>
      <p:pic>
        <p:nvPicPr>
          <p:cNvPr id="99" name="Picture 9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114799"/>
            <a:ext cx="533400" cy="520954"/>
          </a:xfrm>
          <a:prstGeom prst="rect">
            <a:avLst/>
          </a:prstGeom>
        </p:spPr>
      </p:pic>
      <p:pic>
        <p:nvPicPr>
          <p:cNvPr id="100" name="Picture 9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114799"/>
            <a:ext cx="533400" cy="520954"/>
          </a:xfrm>
          <a:prstGeom prst="rect">
            <a:avLst/>
          </a:prstGeom>
        </p:spPr>
      </p:pic>
      <p:pic>
        <p:nvPicPr>
          <p:cNvPr id="101" name="Picture 10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114799"/>
            <a:ext cx="533400" cy="520954"/>
          </a:xfrm>
          <a:prstGeom prst="rect">
            <a:avLst/>
          </a:prstGeom>
        </p:spPr>
      </p:pic>
      <p:pic>
        <p:nvPicPr>
          <p:cNvPr id="102" name="Picture 10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4114799"/>
            <a:ext cx="533400" cy="520954"/>
          </a:xfrm>
          <a:prstGeom prst="rect">
            <a:avLst/>
          </a:prstGeom>
        </p:spPr>
      </p:pic>
      <p:pic>
        <p:nvPicPr>
          <p:cNvPr id="103" name="Picture 10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4114799"/>
            <a:ext cx="533400" cy="520954"/>
          </a:xfrm>
          <a:prstGeom prst="rect">
            <a:avLst/>
          </a:prstGeom>
        </p:spPr>
      </p:pic>
      <p:pic>
        <p:nvPicPr>
          <p:cNvPr id="104" name="Picture 10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648199"/>
            <a:ext cx="533400" cy="520954"/>
          </a:xfrm>
          <a:prstGeom prst="rect">
            <a:avLst/>
          </a:prstGeom>
        </p:spPr>
      </p:pic>
      <p:pic>
        <p:nvPicPr>
          <p:cNvPr id="105" name="Picture 10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648199"/>
            <a:ext cx="533400" cy="520954"/>
          </a:xfrm>
          <a:prstGeom prst="rect">
            <a:avLst/>
          </a:prstGeom>
        </p:spPr>
      </p:pic>
      <p:pic>
        <p:nvPicPr>
          <p:cNvPr id="106" name="Picture 10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648199"/>
            <a:ext cx="533400" cy="520954"/>
          </a:xfrm>
          <a:prstGeom prst="rect">
            <a:avLst/>
          </a:prstGeom>
        </p:spPr>
      </p:pic>
      <p:pic>
        <p:nvPicPr>
          <p:cNvPr id="107" name="Picture 10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648199"/>
            <a:ext cx="533400" cy="520954"/>
          </a:xfrm>
          <a:prstGeom prst="rect">
            <a:avLst/>
          </a:prstGeom>
        </p:spPr>
      </p:pic>
      <p:pic>
        <p:nvPicPr>
          <p:cNvPr id="108" name="Picture 10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648199"/>
            <a:ext cx="533400" cy="520954"/>
          </a:xfrm>
          <a:prstGeom prst="rect">
            <a:avLst/>
          </a:prstGeom>
        </p:spPr>
      </p:pic>
      <p:pic>
        <p:nvPicPr>
          <p:cNvPr id="109" name="Picture 10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648199"/>
            <a:ext cx="533400" cy="520954"/>
          </a:xfrm>
          <a:prstGeom prst="rect">
            <a:avLst/>
          </a:prstGeom>
        </p:spPr>
      </p:pic>
      <p:pic>
        <p:nvPicPr>
          <p:cNvPr id="110" name="Picture 10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648199"/>
            <a:ext cx="533400" cy="520954"/>
          </a:xfrm>
          <a:prstGeom prst="rect">
            <a:avLst/>
          </a:prstGeom>
        </p:spPr>
      </p:pic>
      <p:pic>
        <p:nvPicPr>
          <p:cNvPr id="111" name="Picture 11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648199"/>
            <a:ext cx="533400" cy="520954"/>
          </a:xfrm>
          <a:prstGeom prst="rect">
            <a:avLst/>
          </a:prstGeom>
        </p:spPr>
      </p:pic>
      <p:pic>
        <p:nvPicPr>
          <p:cNvPr id="112" name="Picture 11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4648199"/>
            <a:ext cx="533400" cy="520954"/>
          </a:xfrm>
          <a:prstGeom prst="rect">
            <a:avLst/>
          </a:prstGeom>
        </p:spPr>
      </p:pic>
      <p:pic>
        <p:nvPicPr>
          <p:cNvPr id="113" name="Picture 11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4648199"/>
            <a:ext cx="533400" cy="520954"/>
          </a:xfrm>
          <a:prstGeom prst="rect">
            <a:avLst/>
          </a:prstGeom>
        </p:spPr>
      </p:pic>
      <p:pic>
        <p:nvPicPr>
          <p:cNvPr id="114" name="Picture 11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181599"/>
            <a:ext cx="533400" cy="520954"/>
          </a:xfrm>
          <a:prstGeom prst="rect">
            <a:avLst/>
          </a:prstGeom>
        </p:spPr>
      </p:pic>
      <p:pic>
        <p:nvPicPr>
          <p:cNvPr id="115" name="Picture 11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181599"/>
            <a:ext cx="533400" cy="520954"/>
          </a:xfrm>
          <a:prstGeom prst="rect">
            <a:avLst/>
          </a:prstGeom>
        </p:spPr>
      </p:pic>
      <p:pic>
        <p:nvPicPr>
          <p:cNvPr id="116" name="Picture 11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181599"/>
            <a:ext cx="533400" cy="520954"/>
          </a:xfrm>
          <a:prstGeom prst="rect">
            <a:avLst/>
          </a:prstGeom>
        </p:spPr>
      </p:pic>
      <p:pic>
        <p:nvPicPr>
          <p:cNvPr id="117" name="Picture 11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181599"/>
            <a:ext cx="533400" cy="520954"/>
          </a:xfrm>
          <a:prstGeom prst="rect">
            <a:avLst/>
          </a:prstGeom>
        </p:spPr>
      </p:pic>
      <p:pic>
        <p:nvPicPr>
          <p:cNvPr id="118" name="Picture 11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181599"/>
            <a:ext cx="533400" cy="520954"/>
          </a:xfrm>
          <a:prstGeom prst="rect">
            <a:avLst/>
          </a:prstGeom>
        </p:spPr>
      </p:pic>
      <p:pic>
        <p:nvPicPr>
          <p:cNvPr id="119" name="Picture 11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5181599"/>
            <a:ext cx="533400" cy="520954"/>
          </a:xfrm>
          <a:prstGeom prst="rect">
            <a:avLst/>
          </a:prstGeom>
        </p:spPr>
      </p:pic>
      <p:pic>
        <p:nvPicPr>
          <p:cNvPr id="120" name="Picture 11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181599"/>
            <a:ext cx="533400" cy="520954"/>
          </a:xfrm>
          <a:prstGeom prst="rect">
            <a:avLst/>
          </a:prstGeom>
        </p:spPr>
      </p:pic>
      <p:pic>
        <p:nvPicPr>
          <p:cNvPr id="121" name="Picture 12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81599"/>
            <a:ext cx="533400" cy="520954"/>
          </a:xfrm>
          <a:prstGeom prst="rect">
            <a:avLst/>
          </a:prstGeom>
        </p:spPr>
      </p:pic>
      <p:pic>
        <p:nvPicPr>
          <p:cNvPr id="122" name="Picture 12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181599"/>
            <a:ext cx="533400" cy="520954"/>
          </a:xfrm>
          <a:prstGeom prst="rect">
            <a:avLst/>
          </a:prstGeom>
        </p:spPr>
      </p:pic>
      <p:pic>
        <p:nvPicPr>
          <p:cNvPr id="123" name="Picture 12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5181599"/>
            <a:ext cx="533400" cy="520954"/>
          </a:xfrm>
          <a:prstGeom prst="rect">
            <a:avLst/>
          </a:prstGeom>
        </p:spPr>
      </p:pic>
      <p:pic>
        <p:nvPicPr>
          <p:cNvPr id="124" name="Picture 123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714999"/>
            <a:ext cx="533400" cy="520954"/>
          </a:xfrm>
          <a:prstGeom prst="rect">
            <a:avLst/>
          </a:prstGeom>
        </p:spPr>
      </p:pic>
      <p:pic>
        <p:nvPicPr>
          <p:cNvPr id="125" name="Picture 124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714999"/>
            <a:ext cx="533400" cy="520954"/>
          </a:xfrm>
          <a:prstGeom prst="rect">
            <a:avLst/>
          </a:prstGeom>
        </p:spPr>
      </p:pic>
      <p:pic>
        <p:nvPicPr>
          <p:cNvPr id="126" name="Picture 125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714999"/>
            <a:ext cx="533400" cy="520954"/>
          </a:xfrm>
          <a:prstGeom prst="rect">
            <a:avLst/>
          </a:prstGeom>
        </p:spPr>
      </p:pic>
      <p:pic>
        <p:nvPicPr>
          <p:cNvPr id="127" name="Picture 126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714999"/>
            <a:ext cx="533400" cy="520954"/>
          </a:xfrm>
          <a:prstGeom prst="rect">
            <a:avLst/>
          </a:prstGeom>
        </p:spPr>
      </p:pic>
      <p:pic>
        <p:nvPicPr>
          <p:cNvPr id="128" name="Picture 127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714999"/>
            <a:ext cx="533400" cy="520954"/>
          </a:xfrm>
          <a:prstGeom prst="rect">
            <a:avLst/>
          </a:prstGeom>
        </p:spPr>
      </p:pic>
      <p:pic>
        <p:nvPicPr>
          <p:cNvPr id="129" name="Picture 128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5714999"/>
            <a:ext cx="533400" cy="520954"/>
          </a:xfrm>
          <a:prstGeom prst="rect">
            <a:avLst/>
          </a:prstGeom>
        </p:spPr>
      </p:pic>
      <p:pic>
        <p:nvPicPr>
          <p:cNvPr id="130" name="Picture 129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714999"/>
            <a:ext cx="533400" cy="520954"/>
          </a:xfrm>
          <a:prstGeom prst="rect">
            <a:avLst/>
          </a:prstGeom>
        </p:spPr>
      </p:pic>
      <p:pic>
        <p:nvPicPr>
          <p:cNvPr id="131" name="Picture 130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714999"/>
            <a:ext cx="533400" cy="520954"/>
          </a:xfrm>
          <a:prstGeom prst="rect">
            <a:avLst/>
          </a:prstGeom>
        </p:spPr>
      </p:pic>
      <p:pic>
        <p:nvPicPr>
          <p:cNvPr id="132" name="Picture 131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14999"/>
            <a:ext cx="533400" cy="520954"/>
          </a:xfrm>
          <a:prstGeom prst="rect">
            <a:avLst/>
          </a:prstGeom>
        </p:spPr>
      </p:pic>
      <p:pic>
        <p:nvPicPr>
          <p:cNvPr id="133" name="Picture 132" descr="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5714999"/>
            <a:ext cx="533400" cy="520954"/>
          </a:xfrm>
          <a:prstGeom prst="rect">
            <a:avLst/>
          </a:prstGeom>
        </p:spPr>
      </p:pic>
      <p:sp>
        <p:nvSpPr>
          <p:cNvPr id="134" name="Cloud 133"/>
          <p:cNvSpPr/>
          <p:nvPr/>
        </p:nvSpPr>
        <p:spPr>
          <a:xfrm>
            <a:off x="295275" y="2671725"/>
            <a:ext cx="3505200" cy="25146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Cloud 134"/>
          <p:cNvSpPr/>
          <p:nvPr/>
        </p:nvSpPr>
        <p:spPr>
          <a:xfrm>
            <a:off x="306042" y="2679445"/>
            <a:ext cx="3505200" cy="25146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Cloud 136"/>
          <p:cNvSpPr/>
          <p:nvPr/>
        </p:nvSpPr>
        <p:spPr>
          <a:xfrm>
            <a:off x="238125" y="2775076"/>
            <a:ext cx="3505200" cy="251460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Cloud 138"/>
          <p:cNvSpPr/>
          <p:nvPr/>
        </p:nvSpPr>
        <p:spPr>
          <a:xfrm>
            <a:off x="323850" y="2616453"/>
            <a:ext cx="3505200" cy="2971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Cloud 140"/>
          <p:cNvSpPr/>
          <p:nvPr/>
        </p:nvSpPr>
        <p:spPr>
          <a:xfrm>
            <a:off x="266700" y="2671969"/>
            <a:ext cx="3581400" cy="2971800"/>
          </a:xfrm>
          <a:prstGeom prst="cloud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-45720" y="-6506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0" y="7543799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16200000">
            <a:off x="-3482340" y="3438018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6200000">
            <a:off x="5719763" y="3422824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35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6477000" y="990599"/>
            <a:ext cx="457200" cy="419986"/>
          </a:xfrm>
          <a:prstGeom prst="rect">
            <a:avLst/>
          </a:prstGeom>
        </p:spPr>
      </p:pic>
      <p:pic>
        <p:nvPicPr>
          <p:cNvPr id="138" name="Picture 137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7010400" y="990599"/>
            <a:ext cx="457200" cy="419986"/>
          </a:xfrm>
          <a:prstGeom prst="rect">
            <a:avLst/>
          </a:prstGeom>
        </p:spPr>
      </p:pic>
      <p:pic>
        <p:nvPicPr>
          <p:cNvPr id="140" name="Picture 139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7543800" y="990599"/>
            <a:ext cx="457200" cy="419986"/>
          </a:xfrm>
          <a:prstGeom prst="rect">
            <a:avLst/>
          </a:prstGeom>
        </p:spPr>
      </p:pic>
      <p:pic>
        <p:nvPicPr>
          <p:cNvPr id="142" name="Picture 141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8077200" y="990599"/>
            <a:ext cx="457200" cy="419986"/>
          </a:xfrm>
          <a:prstGeom prst="rect">
            <a:avLst/>
          </a:prstGeom>
        </p:spPr>
      </p:pic>
      <p:pic>
        <p:nvPicPr>
          <p:cNvPr id="147" name="Picture 146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8686800" y="990599"/>
            <a:ext cx="457200" cy="419986"/>
          </a:xfrm>
          <a:prstGeom prst="rect">
            <a:avLst/>
          </a:prstGeom>
        </p:spPr>
      </p:pic>
      <p:pic>
        <p:nvPicPr>
          <p:cNvPr id="148" name="Picture 147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3810000" y="990599"/>
            <a:ext cx="457200" cy="419986"/>
          </a:xfrm>
          <a:prstGeom prst="rect">
            <a:avLst/>
          </a:prstGeom>
        </p:spPr>
      </p:pic>
      <p:pic>
        <p:nvPicPr>
          <p:cNvPr id="149" name="Picture 148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343400" y="990599"/>
            <a:ext cx="457200" cy="419986"/>
          </a:xfrm>
          <a:prstGeom prst="rect">
            <a:avLst/>
          </a:prstGeom>
        </p:spPr>
      </p:pic>
      <p:pic>
        <p:nvPicPr>
          <p:cNvPr id="150" name="Picture 149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876800" y="990599"/>
            <a:ext cx="457200" cy="419986"/>
          </a:xfrm>
          <a:prstGeom prst="rect">
            <a:avLst/>
          </a:prstGeom>
        </p:spPr>
      </p:pic>
      <p:pic>
        <p:nvPicPr>
          <p:cNvPr id="151" name="Picture 150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410200" y="990599"/>
            <a:ext cx="457200" cy="419986"/>
          </a:xfrm>
          <a:prstGeom prst="rect">
            <a:avLst/>
          </a:prstGeom>
        </p:spPr>
      </p:pic>
      <p:pic>
        <p:nvPicPr>
          <p:cNvPr id="152" name="Picture 151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943600" y="990599"/>
            <a:ext cx="457200" cy="419986"/>
          </a:xfrm>
          <a:prstGeom prst="rect">
            <a:avLst/>
          </a:prstGeom>
        </p:spPr>
      </p:pic>
      <p:pic>
        <p:nvPicPr>
          <p:cNvPr id="153" name="Picture 152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3810000" y="1523999"/>
            <a:ext cx="457200" cy="419986"/>
          </a:xfrm>
          <a:prstGeom prst="rect">
            <a:avLst/>
          </a:prstGeom>
        </p:spPr>
      </p:pic>
      <p:pic>
        <p:nvPicPr>
          <p:cNvPr id="154" name="Picture 153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343400" y="1523999"/>
            <a:ext cx="457200" cy="419986"/>
          </a:xfrm>
          <a:prstGeom prst="rect">
            <a:avLst/>
          </a:prstGeom>
        </p:spPr>
      </p:pic>
      <p:pic>
        <p:nvPicPr>
          <p:cNvPr id="155" name="Picture 154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4876800" y="1523999"/>
            <a:ext cx="457200" cy="419986"/>
          </a:xfrm>
          <a:prstGeom prst="rect">
            <a:avLst/>
          </a:prstGeom>
        </p:spPr>
      </p:pic>
      <p:pic>
        <p:nvPicPr>
          <p:cNvPr id="156" name="Picture 155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410200" y="1523999"/>
            <a:ext cx="457200" cy="419986"/>
          </a:xfrm>
          <a:prstGeom prst="rect">
            <a:avLst/>
          </a:prstGeom>
        </p:spPr>
      </p:pic>
      <p:pic>
        <p:nvPicPr>
          <p:cNvPr id="157" name="Picture 156" descr="Honeycrisp-Apple.jpg"/>
          <p:cNvPicPr>
            <a:picLocks noChangeAspect="1"/>
          </p:cNvPicPr>
          <p:nvPr/>
        </p:nvPicPr>
        <p:blipFill>
          <a:blip r:embed="rId3" cstate="print"/>
          <a:srcRect l="6867" t="6667" r="6867" b="5556"/>
          <a:stretch>
            <a:fillRect/>
          </a:stretch>
        </p:blipFill>
        <p:spPr>
          <a:xfrm>
            <a:off x="5943600" y="1523999"/>
            <a:ext cx="457200" cy="419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28600"/>
            <a:ext cx="7467600" cy="2362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457200" y="2743200"/>
            <a:ext cx="7772400" cy="30480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45781" y="304800"/>
            <a:ext cx="3962400" cy="1524000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318" y="2438400"/>
            <a:ext cx="9016962" cy="41637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# 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শতকরা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কী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বলতে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পারবে</a:t>
            </a:r>
            <a:r>
              <a:rPr lang="en-US" sz="4000" b="1" dirty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ও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প্রতীক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লিখতে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পারবে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। </a:t>
            </a:r>
          </a:p>
          <a:p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#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সাধারণ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ভগ্নাংশকে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শতকরায়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রূপান্তর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করতে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পারবে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।</a:t>
            </a:r>
          </a:p>
          <a:p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#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শতকরাকে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সাধারণ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ভগ্নাংশে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রূপান্তর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করতে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পারবে</a:t>
            </a:r>
            <a:r>
              <a:rPr lang="en-US" sz="4000" b="1" dirty="0" smtClean="0">
                <a:ln w="11430"/>
                <a:solidFill>
                  <a:schemeClr val="tx1"/>
                </a:solidFill>
                <a:latin typeface="NikoshBAN"/>
                <a:cs typeface="NikoshBAN"/>
              </a:rPr>
              <a:t>।</a:t>
            </a:r>
          </a:p>
          <a:p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#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দৈনন্দিন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জীবনে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জনসংখ্যা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,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লাভক্ষতি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মুনাফা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ইত্যাদি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সংক্রান্ত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বাস্তবভিত্তিক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সমস্যা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সমাধানে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শতকারা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ব্যবহার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করতে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পারবে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NikoshBAN"/>
                <a:cs typeface="NikoshBAN"/>
              </a:rPr>
              <a:t>।  </a:t>
            </a:r>
            <a:endParaRPr lang="en-US" sz="40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678180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-3406139" y="3406140"/>
            <a:ext cx="6858000" cy="4572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5692142" y="3406140"/>
            <a:ext cx="6858000" cy="4572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838200" y="76200"/>
            <a:ext cx="7576798" cy="3276600"/>
          </a:xfrm>
          <a:prstGeom prst="flowChartDecision">
            <a:avLst/>
          </a:prstGeom>
          <a:solidFill>
            <a:schemeClr val="accent2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3515139"/>
            <a:ext cx="86106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নয়।শিক্ষকের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100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657600" cy="3048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Callout 128"/>
          <p:cNvSpPr/>
          <p:nvPr/>
        </p:nvSpPr>
        <p:spPr>
          <a:xfrm>
            <a:off x="5029200" y="838200"/>
            <a:ext cx="3657600" cy="2209800"/>
          </a:xfrm>
          <a:prstGeom prst="wedgeEllipseCallout">
            <a:avLst>
              <a:gd name="adj1" fmla="val -81012"/>
              <a:gd name="adj2" fmla="val -283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Oval Callout 129"/>
          <p:cNvSpPr/>
          <p:nvPr/>
        </p:nvSpPr>
        <p:spPr>
          <a:xfrm>
            <a:off x="5029200" y="838200"/>
            <a:ext cx="3657600" cy="2209800"/>
          </a:xfrm>
          <a:prstGeom prst="wedgeEllipseCallout">
            <a:avLst>
              <a:gd name="adj1" fmla="val -81027"/>
              <a:gd name="adj2" fmla="val -2796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28600" y="228600"/>
            <a:ext cx="3640667" cy="3048000"/>
            <a:chOff x="228600" y="228600"/>
            <a:chExt cx="3640667" cy="3048000"/>
          </a:xfrm>
        </p:grpSpPr>
        <p:sp>
          <p:nvSpPr>
            <p:cNvPr id="33" name="Rectangle 32"/>
            <p:cNvSpPr/>
            <p:nvPr/>
          </p:nvSpPr>
          <p:spPr>
            <a:xfrm>
              <a:off x="2286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2667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56733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208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84867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48933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130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77067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41133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86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2667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56733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208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84867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48933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130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77067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41133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86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2667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6733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208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84867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48933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130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77067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41133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86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2667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56733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208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84867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48933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130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77067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41133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6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2667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6733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208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684867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48933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130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77067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41133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6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2667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56733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3208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84867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48933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130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777067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1133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86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2667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6733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3208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84867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48933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130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77067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1133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86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2667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56733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3208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84867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48933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130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77067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1133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86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92667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56733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208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84867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48933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130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77067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1133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86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92667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56733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3208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84867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48933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4130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77067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1133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505200" y="228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505200" y="533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505200" y="838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505200" y="1143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05200" y="1447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05200" y="17526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505200" y="20574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505200" y="23622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505200" y="26670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505200" y="2971800"/>
              <a:ext cx="364067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Oval Callout 122"/>
          <p:cNvSpPr/>
          <p:nvPr/>
        </p:nvSpPr>
        <p:spPr>
          <a:xfrm>
            <a:off x="4876800" y="457200"/>
            <a:ext cx="3886200" cy="2895600"/>
          </a:xfrm>
          <a:prstGeom prst="wedgeEllipseCallout">
            <a:avLst>
              <a:gd name="adj1" fmla="val -75227"/>
              <a:gd name="adj2" fmla="val -3227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609600" y="3505200"/>
            <a:ext cx="4317381" cy="1332131"/>
            <a:chOff x="3352800" y="4114800"/>
            <a:chExt cx="4317381" cy="1332131"/>
          </a:xfrm>
        </p:grpSpPr>
        <p:grpSp>
          <p:nvGrpSpPr>
            <p:cNvPr id="148" name="Group 147"/>
            <p:cNvGrpSpPr/>
            <p:nvPr/>
          </p:nvGrpSpPr>
          <p:grpSpPr>
            <a:xfrm>
              <a:off x="3352800" y="4114800"/>
              <a:ext cx="1219200" cy="1332131"/>
              <a:chOff x="2057400" y="4876800"/>
              <a:chExt cx="1219200" cy="1332131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2438400" y="4876800"/>
                <a:ext cx="59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১5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362200" y="5562600"/>
                <a:ext cx="7906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১০০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2057400" y="5562600"/>
                <a:ext cx="1219200" cy="158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/>
            <p:cNvSpPr txBox="1"/>
            <p:nvPr/>
          </p:nvSpPr>
          <p:spPr>
            <a:xfrm>
              <a:off x="4648200" y="4419600"/>
              <a:ext cx="30219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ভগ্নাংশটির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১০০।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96623" y="4787057"/>
            <a:ext cx="379302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‘%’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056862" y="4792478"/>
            <a:ext cx="49103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0" y="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0" y="678180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 rot="16200000">
            <a:off x="-3406139" y="3406140"/>
            <a:ext cx="6858000" cy="4572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 rot="16200000">
            <a:off x="5692142" y="3406140"/>
            <a:ext cx="6858000" cy="4572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5205506" y="3875395"/>
            <a:ext cx="3224697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১5%।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057400" y="228600"/>
            <a:ext cx="1828800" cy="914400"/>
            <a:chOff x="2057400" y="228600"/>
            <a:chExt cx="1888067" cy="914400"/>
          </a:xfrm>
          <a:solidFill>
            <a:srgbClr val="D60093"/>
          </a:solidFill>
        </p:grpSpPr>
        <p:sp>
          <p:nvSpPr>
            <p:cNvPr id="140" name="Rectangle 139"/>
            <p:cNvSpPr/>
            <p:nvPr/>
          </p:nvSpPr>
          <p:spPr>
            <a:xfrm>
              <a:off x="2057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38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819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200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581400" y="2286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57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438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819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00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581400" y="5334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057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38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819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00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581400" y="838200"/>
              <a:ext cx="364067" cy="3048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4267200" y="228600"/>
            <a:ext cx="3919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Oval Callout 137"/>
          <p:cNvSpPr/>
          <p:nvPr/>
        </p:nvSpPr>
        <p:spPr>
          <a:xfrm>
            <a:off x="4724400" y="457200"/>
            <a:ext cx="4191000" cy="2895600"/>
          </a:xfrm>
          <a:prstGeom prst="wedgeEllipseCallout">
            <a:avLst>
              <a:gd name="adj1" fmla="val -68964"/>
              <a:gd name="adj2" fmla="val -2273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Oval Callout 138"/>
          <p:cNvSpPr/>
          <p:nvPr/>
        </p:nvSpPr>
        <p:spPr>
          <a:xfrm>
            <a:off x="4191000" y="381000"/>
            <a:ext cx="4953000" cy="2895600"/>
          </a:xfrm>
          <a:prstGeom prst="wedgeEllipseCallout">
            <a:avLst>
              <a:gd name="adj1" fmla="val -55373"/>
              <a:gd name="adj2" fmla="val -36444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6975" y="5701457"/>
            <a:ext cx="4994156" cy="947782"/>
            <a:chOff x="3804663" y="4758645"/>
            <a:chExt cx="4994156" cy="947782"/>
          </a:xfrm>
        </p:grpSpPr>
        <p:sp>
          <p:nvSpPr>
            <p:cNvPr id="154" name="TextBox 153"/>
            <p:cNvSpPr txBox="1"/>
            <p:nvPr/>
          </p:nvSpPr>
          <p:spPr>
            <a:xfrm>
              <a:off x="3804663" y="4894034"/>
              <a:ext cx="4994156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‘১০০%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হল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634375" y="4758645"/>
              <a:ext cx="657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634178" y="5183207"/>
              <a:ext cx="657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7391400" y="5229492"/>
              <a:ext cx="929641" cy="1848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9" grpId="0" animBg="1"/>
      <p:bldP spid="129" grpId="1" animBg="1"/>
      <p:bldP spid="130" grpId="0" animBg="1"/>
      <p:bldP spid="130" grpId="1" animBg="1"/>
      <p:bldP spid="123" grpId="0" animBg="1"/>
      <p:bldP spid="123" grpId="1" animBg="1"/>
      <p:bldP spid="161" grpId="0" animBg="1"/>
      <p:bldP spid="162" grpId="0" animBg="1"/>
      <p:bldP spid="176" grpId="0" animBg="1"/>
      <p:bldP spid="137" grpId="0"/>
      <p:bldP spid="137" grpId="1"/>
      <p:bldP spid="138" grpId="0" animBg="1"/>
      <p:bldP spid="138" grpId="1" animBg="1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30480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99060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167640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80206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849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91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277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775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325394" y="989806"/>
            <a:ext cx="1371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04800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99060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304800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0480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304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সিহাব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304800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990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990600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990600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99060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28800"/>
            <a:ext cx="9010800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৮২’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৮২%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124200"/>
            <a:ext cx="898034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সিহাব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৮৫’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৮৫%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19600"/>
            <a:ext cx="8685391" cy="1200329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৭০’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৭০%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057400" y="5525869"/>
            <a:ext cx="1066800" cy="1332131"/>
            <a:chOff x="609600" y="5525869"/>
            <a:chExt cx="1219200" cy="1332131"/>
          </a:xfrm>
        </p:grpSpPr>
        <p:sp>
          <p:nvSpPr>
            <p:cNvPr id="31" name="TextBox 30"/>
            <p:cNvSpPr txBox="1"/>
            <p:nvPr/>
          </p:nvSpPr>
          <p:spPr>
            <a:xfrm>
              <a:off x="990600" y="5525869"/>
              <a:ext cx="6270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৮২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4400" y="621166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09600" y="6211669"/>
              <a:ext cx="1219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429000" y="58674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867400"/>
            <a:ext cx="1675459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6200" y="5867400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৮২%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05400" y="5525869"/>
            <a:ext cx="1219200" cy="1332131"/>
            <a:chOff x="609600" y="5525869"/>
            <a:chExt cx="1219200" cy="1332131"/>
          </a:xfrm>
        </p:grpSpPr>
        <p:sp>
          <p:nvSpPr>
            <p:cNvPr id="39" name="TextBox 38"/>
            <p:cNvSpPr txBox="1"/>
            <p:nvPr/>
          </p:nvSpPr>
          <p:spPr>
            <a:xfrm>
              <a:off x="990600" y="5525869"/>
              <a:ext cx="636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৮৫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4400" y="621166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09600" y="6211669"/>
              <a:ext cx="1219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477000" y="58674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4200" y="5867400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৮৫%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0" y="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0" y="6781800"/>
            <a:ext cx="91440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-3406140" y="3406140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692140" y="3406141"/>
            <a:ext cx="6858000" cy="45719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6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0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2" dur="5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2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 animBg="1"/>
      <p:bldP spid="30" grpId="0" animBg="1"/>
      <p:bldP spid="35" grpId="0"/>
      <p:bldP spid="36" grpId="0" animBg="1"/>
      <p:bldP spid="37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561</Words>
  <Application>Microsoft Office PowerPoint</Application>
  <PresentationFormat>On-screen Show (4:3)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RIPON</dc:creator>
  <cp:lastModifiedBy>Lenovo</cp:lastModifiedBy>
  <cp:revision>325</cp:revision>
  <dcterms:created xsi:type="dcterms:W3CDTF">2006-08-16T00:00:00Z</dcterms:created>
  <dcterms:modified xsi:type="dcterms:W3CDTF">2020-09-19T17:21:00Z</dcterms:modified>
</cp:coreProperties>
</file>