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7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ED7D31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1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28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82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5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82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71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10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06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12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E40E8-DD7E-4483-BEA1-AF99C5360200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925A2-A95F-45CB-9334-4C80456C7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8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Mahbub%20Adnan%20Fahim\Downloads\VlRgC5OSN81ASJyRlopUblJUxgF8WO3ecGT7tyvG.jpeg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70585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0564" y="2787814"/>
            <a:ext cx="7490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Welcome to my session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4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54297" y="885421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530" y="1894805"/>
            <a:ext cx="7443989" cy="3304658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1279300" y="0"/>
            <a:ext cx="3322749" cy="1841679"/>
          </a:xfrm>
          <a:prstGeom prst="wedgeEllipseCallout">
            <a:avLst>
              <a:gd name="adj1" fmla="val 155847"/>
              <a:gd name="adj2" fmla="val 97664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Today is my birthday!</a:t>
            </a:r>
          </a:p>
          <a:p>
            <a:pPr algn="ctr"/>
            <a:r>
              <a:rPr lang="en-GB" dirty="0" smtClean="0"/>
              <a:t>I’m four years old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8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45077" y="128789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09222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263" y="2247523"/>
            <a:ext cx="7939651" cy="2308219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5396247" y="643944"/>
            <a:ext cx="4928487" cy="1713051"/>
          </a:xfrm>
          <a:prstGeom prst="wedgeEllipseCallout">
            <a:avLst>
              <a:gd name="adj1" fmla="val -50867"/>
              <a:gd name="adj2" fmla="val 9625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Four? you’ re  not four.</a:t>
            </a:r>
          </a:p>
          <a:p>
            <a:pPr algn="ctr"/>
            <a:r>
              <a:rPr lang="en-GB" dirty="0" smtClean="0"/>
              <a:t>You’re in class 4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0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70585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455" y="2271958"/>
            <a:ext cx="7592156" cy="2314082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8598792" y="48295"/>
            <a:ext cx="3425781" cy="1674254"/>
          </a:xfrm>
          <a:prstGeom prst="wedgeEllipseCallout">
            <a:avLst>
              <a:gd name="adj1" fmla="val -71209"/>
              <a:gd name="adj2" fmla="val 10942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Oh! You ‘re right .</a:t>
            </a:r>
          </a:p>
          <a:p>
            <a:pPr algn="ctr"/>
            <a:r>
              <a:rPr lang="en-GB" dirty="0" smtClean="0"/>
              <a:t>I’m in class 4 .But I’m in 9 years old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6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54298" y="975575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Diamond 1"/>
          <p:cNvSpPr/>
          <p:nvPr/>
        </p:nvSpPr>
        <p:spPr>
          <a:xfrm>
            <a:off x="1" y="0"/>
            <a:ext cx="12191999" cy="6062730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 smtClean="0">
                <a:solidFill>
                  <a:srgbClr val="FF0000"/>
                </a:solidFill>
              </a:rPr>
              <a:t>Group  work </a:t>
            </a:r>
            <a:endParaRPr lang="en-GB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70585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FF00"/>
                </a:solidFill>
              </a:rPr>
              <a:t>What is your birthday ?How old are you ?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0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54298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6853" y="2349721"/>
            <a:ext cx="490685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solidFill>
                  <a:srgbClr val="FFFF00"/>
                </a:solidFill>
              </a:rPr>
              <a:t>Practice</a:t>
            </a:r>
            <a:endParaRPr lang="en-GB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96343" y="846785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rgbClr val="FFFF00"/>
                </a:solidFill>
              </a:rPr>
              <a:t>Write the missing months</a:t>
            </a:r>
            <a:endParaRPr lang="en-GB" sz="5400" dirty="0">
              <a:solidFill>
                <a:srgbClr val="FFFF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06190" y="858055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/>
              <a:t>January……………..March………………..May………….July……………….</a:t>
            </a:r>
          </a:p>
          <a:p>
            <a:pPr algn="ctr"/>
            <a:r>
              <a:rPr lang="en-GB" sz="7200" dirty="0" smtClean="0"/>
              <a:t>October…………December.</a:t>
            </a:r>
            <a:endParaRPr lang="en-GB" sz="7200" dirty="0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70585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1695" y="2893801"/>
            <a:ext cx="4161182" cy="1015663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Home work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8304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54298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rgbClr val="FFFF00"/>
                </a:solidFill>
              </a:rPr>
              <a:t>1.When is your birthday ?</a:t>
            </a:r>
          </a:p>
          <a:p>
            <a:pPr algn="ctr"/>
            <a:r>
              <a:rPr lang="en-GB" sz="4800" dirty="0" smtClean="0">
                <a:solidFill>
                  <a:srgbClr val="FFFF00"/>
                </a:solidFill>
              </a:rPr>
              <a:t>2.How old are you?</a:t>
            </a:r>
          </a:p>
          <a:p>
            <a:pPr algn="ctr"/>
            <a:endParaRPr lang="en-GB" dirty="0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1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54298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42564" y="1972078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0" y="133839"/>
            <a:ext cx="1457426" cy="218439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11724" y="2119450"/>
            <a:ext cx="7513983" cy="255454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Mst:fatama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begum                                                         Head   teacher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Chalarchor Govt.Primary School.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Chatak, Sunamgong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316" y="572307"/>
            <a:ext cx="8303363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TEACHER’S INTRODUCTION</a:t>
            </a:r>
            <a:r>
              <a:rPr lang="bn-IN" sz="8000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0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54298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1076" y="2295800"/>
            <a:ext cx="7521262" cy="2276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Thanks</a:t>
            </a:r>
            <a:endParaRPr lang="en-US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3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70585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54298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4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54297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0599" y="88768"/>
            <a:ext cx="5691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 introduction: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72923" y="2336392"/>
            <a:ext cx="7446153" cy="218521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Subject: English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Class: iv , Unit 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Lesson: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 Title: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Months of the year.</a:t>
            </a:r>
            <a:endParaRPr lang="bn-IN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Time: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minutes</a:t>
            </a:r>
            <a:r>
              <a:rPr lang="bn-IN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5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70585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65234" y="15145"/>
            <a:ext cx="4776611" cy="855133"/>
          </a:xfrm>
          <a:prstGeom prst="rect">
            <a:avLst/>
          </a:prstGeom>
          <a:solidFill>
            <a:srgbClr val="009900"/>
          </a:solidFill>
          <a:ln>
            <a:solidFill>
              <a:srgbClr val="00B05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5305" y="2119858"/>
            <a:ext cx="8973961" cy="256355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Writing :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will able to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7.1.1 - write names of the      days of the months and Months of the year.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4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70585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9859" y="1574037"/>
            <a:ext cx="8834908" cy="3796453"/>
          </a:xfrm>
          <a:prstGeom prst="rect">
            <a:avLst/>
          </a:prstGeom>
          <a:solidFill>
            <a:schemeClr val="bg2"/>
          </a:solidFill>
          <a:ln w="76200">
            <a:solidFill>
              <a:srgbClr val="7030A0"/>
            </a:solidFill>
            <a:prstDash val="lgDashDotDot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are thirty days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September,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April, June and November.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 the rest have thirty-one,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Except February,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which has twenty-eight days clear,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twenty-nine in each leap year. 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8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70585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 descr="calenda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8888" y="1237090"/>
            <a:ext cx="9934223" cy="4329085"/>
          </a:xfrm>
          <a:prstGeom prst="rect">
            <a:avLst/>
          </a:prstGeom>
          <a:solidFill>
            <a:schemeClr val="bg1"/>
          </a:solidFill>
          <a:ln w="228600" cap="sq" cmpd="thickThin">
            <a:solidFill>
              <a:srgbClr val="FF0000"/>
            </a:solidFill>
            <a:prstDash val="sysDot"/>
            <a:miter lim="800000"/>
          </a:ln>
          <a:effectLst>
            <a:innerShdw blurRad="76200">
              <a:srgbClr val="000000"/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16090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12631" y="885421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rgbClr val="FF0000"/>
                </a:solidFill>
              </a:rPr>
              <a:t>Show the picture</a:t>
            </a:r>
            <a:endParaRPr lang="en-GB" sz="8000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955441" y="1922171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4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854298" y="988453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219" y="2374989"/>
            <a:ext cx="3039180" cy="23082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461" y="2369126"/>
            <a:ext cx="2819758" cy="23140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3399" y="2369126"/>
            <a:ext cx="2726088" cy="23140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26286" y="40095"/>
            <a:ext cx="4739425" cy="769441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r>
              <a:rPr lang="en-GB" sz="4400" smtClean="0">
                <a:solidFill>
                  <a:srgbClr val="FF0000"/>
                </a:solidFill>
              </a:rPr>
              <a:t>Look at the picture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3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99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770585" y="885422"/>
            <a:ext cx="10483403" cy="5087155"/>
          </a:xfrm>
          <a:prstGeom prst="bevel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ame 5"/>
          <p:cNvSpPr/>
          <p:nvPr/>
        </p:nvSpPr>
        <p:spPr>
          <a:xfrm>
            <a:off x="1955442" y="1894805"/>
            <a:ext cx="8281116" cy="3013656"/>
          </a:xfrm>
          <a:prstGeom prst="fram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2287" y="2820474"/>
            <a:ext cx="7650049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Think about the picture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205</Words>
  <Application>Microsoft Office PowerPoint</Application>
  <PresentationFormat>Widescreen</PresentationFormat>
  <Paragraphs>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Mahbub Adnan Fahim</dc:creator>
  <cp:lastModifiedBy>Mahbub Adnan Fahim</cp:lastModifiedBy>
  <cp:revision>21</cp:revision>
  <dcterms:created xsi:type="dcterms:W3CDTF">2020-09-13T18:42:09Z</dcterms:created>
  <dcterms:modified xsi:type="dcterms:W3CDTF">2020-09-20T02:11:01Z</dcterms:modified>
</cp:coreProperties>
</file>