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73" r:id="rId2"/>
    <p:sldId id="274" r:id="rId3"/>
    <p:sldId id="262" r:id="rId4"/>
    <p:sldId id="259" r:id="rId5"/>
    <p:sldId id="290" r:id="rId6"/>
    <p:sldId id="261" r:id="rId7"/>
    <p:sldId id="272" r:id="rId8"/>
    <p:sldId id="266" r:id="rId9"/>
    <p:sldId id="270" r:id="rId10"/>
    <p:sldId id="264" r:id="rId11"/>
    <p:sldId id="265" r:id="rId12"/>
    <p:sldId id="269" r:id="rId13"/>
    <p:sldId id="260" r:id="rId14"/>
    <p:sldId id="268" r:id="rId15"/>
    <p:sldId id="257" r:id="rId16"/>
    <p:sldId id="271" r:id="rId17"/>
    <p:sldId id="275" r:id="rId18"/>
    <p:sldId id="276" r:id="rId19"/>
    <p:sldId id="277" r:id="rId20"/>
    <p:sldId id="289" r:id="rId21"/>
    <p:sldId id="278" r:id="rId22"/>
    <p:sldId id="279" r:id="rId23"/>
    <p:sldId id="284" r:id="rId24"/>
    <p:sldId id="285" r:id="rId25"/>
    <p:sldId id="286" r:id="rId26"/>
    <p:sldId id="280" r:id="rId27"/>
    <p:sldId id="287" r:id="rId28"/>
    <p:sldId id="288" r:id="rId2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649606F-1870-4008-903B-F05303BB8593}">
          <p14:sldIdLst>
            <p14:sldId id="273"/>
            <p14:sldId id="274"/>
            <p14:sldId id="262"/>
            <p14:sldId id="259"/>
            <p14:sldId id="290"/>
            <p14:sldId id="261"/>
            <p14:sldId id="272"/>
            <p14:sldId id="266"/>
            <p14:sldId id="270"/>
            <p14:sldId id="264"/>
            <p14:sldId id="265"/>
            <p14:sldId id="269"/>
            <p14:sldId id="260"/>
            <p14:sldId id="268"/>
            <p14:sldId id="257"/>
            <p14:sldId id="271"/>
            <p14:sldId id="275"/>
            <p14:sldId id="276"/>
            <p14:sldId id="277"/>
            <p14:sldId id="289"/>
            <p14:sldId id="278"/>
            <p14:sldId id="279"/>
            <p14:sldId id="284"/>
            <p14:sldId id="285"/>
            <p14:sldId id="286"/>
            <p14:sldId id="280"/>
            <p14:sldId id="287"/>
            <p14:sldId id="28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8DDD1F5-5923-462B-9E40-CADFFD519643}" type="doc">
      <dgm:prSet loTypeId="urn:microsoft.com/office/officeart/2008/layout/RadialCluster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9A7654C-0C82-4AEE-AC44-3C46823B47CB}">
      <dgm:prSet phldrT="[Text]" custT="1"/>
      <dgm:spPr>
        <a:solidFill>
          <a:srgbClr val="00B050"/>
        </a:solidFill>
      </dgm:spPr>
      <dgm:t>
        <a:bodyPr/>
        <a:lstStyle/>
        <a:p>
          <a:r>
            <a:rPr lang="en-US" sz="48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এ্যাটর্নি </a:t>
          </a:r>
          <a:r>
            <a:rPr lang="en-US" sz="4800" dirty="0" err="1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জেনারেল</a:t>
          </a:r>
          <a:r>
            <a:rPr lang="en-US" sz="48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4800" dirty="0">
            <a:solidFill>
              <a:srgbClr val="FFFF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63F0125-671E-472A-97DB-9447553C568A}" type="parTrans" cxnId="{0D06AA7C-DD65-4BCE-B68C-832B9E48EF7F}">
      <dgm:prSet/>
      <dgm:spPr/>
      <dgm:t>
        <a:bodyPr/>
        <a:lstStyle/>
        <a:p>
          <a:endParaRPr lang="en-US"/>
        </a:p>
      </dgm:t>
    </dgm:pt>
    <dgm:pt modelId="{07F4CD42-56BD-45E6-B9F5-3CC77A68ACB4}" type="sibTrans" cxnId="{0D06AA7C-DD65-4BCE-B68C-832B9E48EF7F}">
      <dgm:prSet/>
      <dgm:spPr/>
      <dgm:t>
        <a:bodyPr/>
        <a:lstStyle/>
        <a:p>
          <a:endParaRPr lang="en-US"/>
        </a:p>
      </dgm:t>
    </dgm:pt>
    <dgm:pt modelId="{D3DA42E8-B331-4552-B736-A4F919AC642F}">
      <dgm:prSet phldrT="[Text]" custT="1"/>
      <dgm:spPr>
        <a:solidFill>
          <a:srgbClr val="00B0F0"/>
        </a:solidFill>
      </dgm:spPr>
      <dgm:t>
        <a:bodyPr/>
        <a:lstStyle/>
        <a:p>
          <a:r>
            <a:rPr lang="en-US" sz="3600" dirty="0" err="1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অতিরিক্ত</a:t>
          </a:r>
          <a:r>
            <a:rPr lang="en-US" sz="36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 এ্যাটর্নি </a:t>
          </a:r>
          <a:r>
            <a:rPr lang="en-US" sz="3600" dirty="0" err="1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জেনারেল</a:t>
          </a:r>
          <a:endParaRPr lang="en-US" sz="3600" dirty="0">
            <a:solidFill>
              <a:srgbClr val="FF00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810E3D8-B347-4309-BDC4-534C7EFA0872}" type="parTrans" cxnId="{31D6B90A-A2E7-47A8-8464-861E33CEFD85}">
      <dgm:prSet/>
      <dgm:spPr/>
      <dgm:t>
        <a:bodyPr/>
        <a:lstStyle/>
        <a:p>
          <a:endParaRPr lang="en-US"/>
        </a:p>
      </dgm:t>
    </dgm:pt>
    <dgm:pt modelId="{6FF505D3-6619-4B0C-BE83-3D5D76B9B214}" type="sibTrans" cxnId="{31D6B90A-A2E7-47A8-8464-861E33CEFD85}">
      <dgm:prSet/>
      <dgm:spPr/>
      <dgm:t>
        <a:bodyPr/>
        <a:lstStyle/>
        <a:p>
          <a:endParaRPr lang="en-US"/>
        </a:p>
      </dgm:t>
    </dgm:pt>
    <dgm:pt modelId="{EC74EF95-FBFD-4934-8442-335DEFD205A0}">
      <dgm:prSet phldrT="[Text]" custT="1"/>
      <dgm:spPr>
        <a:solidFill>
          <a:srgbClr val="FFFF00"/>
        </a:solidFill>
      </dgm:spPr>
      <dgm:t>
        <a:bodyPr/>
        <a:lstStyle/>
        <a:p>
          <a:r>
            <a:rPr lang="en-US" sz="3600" dirty="0" err="1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ডেপুটি</a:t>
          </a:r>
          <a:r>
            <a:rPr lang="en-US" sz="3600" dirty="0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এ্যাটর্নি </a:t>
          </a:r>
          <a:r>
            <a:rPr lang="en-US" sz="3600" dirty="0" err="1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জেনারেল</a:t>
          </a:r>
          <a:r>
            <a:rPr lang="en-US" sz="3600" dirty="0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।</a:t>
          </a:r>
          <a:endParaRPr lang="en-US" sz="3600" dirty="0">
            <a:solidFill>
              <a:schemeClr val="accent2">
                <a:lumMod val="50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ACD47AF-03DB-4DDD-9CE5-2E9DA527F62A}" type="parTrans" cxnId="{45723729-6BA9-492C-A26D-4543CA385324}">
      <dgm:prSet/>
      <dgm:spPr/>
      <dgm:t>
        <a:bodyPr/>
        <a:lstStyle/>
        <a:p>
          <a:endParaRPr lang="en-US"/>
        </a:p>
      </dgm:t>
    </dgm:pt>
    <dgm:pt modelId="{E4558A57-3888-4224-A9D1-151A43B17922}" type="sibTrans" cxnId="{45723729-6BA9-492C-A26D-4543CA385324}">
      <dgm:prSet/>
      <dgm:spPr/>
      <dgm:t>
        <a:bodyPr/>
        <a:lstStyle/>
        <a:p>
          <a:endParaRPr lang="en-US"/>
        </a:p>
      </dgm:t>
    </dgm:pt>
    <dgm:pt modelId="{892A41DE-4DAC-45D5-AE29-5A5E91C2B7AD}">
      <dgm:prSet phldrT="[Text]" custT="1"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en-US" sz="36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সহকারি</a:t>
          </a:r>
          <a:r>
            <a:rPr lang="en-US" sz="36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এ্যাটর্নি </a:t>
          </a:r>
          <a:r>
            <a:rPr lang="en-US" sz="36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জেনারেল</a:t>
          </a:r>
          <a:r>
            <a:rPr lang="en-US" sz="36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3600" dirty="0">
            <a:solidFill>
              <a:schemeClr val="tx1">
                <a:lumMod val="95000"/>
                <a:lumOff val="5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D6D308B-6161-41A5-A5DC-37B790745A67}" type="parTrans" cxnId="{42BEA5B2-A4DF-40C0-B299-0D2FCA15F0D5}">
      <dgm:prSet/>
      <dgm:spPr/>
      <dgm:t>
        <a:bodyPr/>
        <a:lstStyle/>
        <a:p>
          <a:endParaRPr lang="en-US"/>
        </a:p>
      </dgm:t>
    </dgm:pt>
    <dgm:pt modelId="{0D8EF0EA-1DA5-4E5A-8374-C69A2950CC4C}" type="sibTrans" cxnId="{42BEA5B2-A4DF-40C0-B299-0D2FCA15F0D5}">
      <dgm:prSet/>
      <dgm:spPr/>
      <dgm:t>
        <a:bodyPr/>
        <a:lstStyle/>
        <a:p>
          <a:endParaRPr lang="en-US"/>
        </a:p>
      </dgm:t>
    </dgm:pt>
    <dgm:pt modelId="{FBE257D0-0961-46F7-B807-5EAFE3147AFD}" type="pres">
      <dgm:prSet presAssocID="{98DDD1F5-5923-462B-9E40-CADFFD519643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6C1FAD16-1C6A-4877-AAE1-420BC8CEBE6C}" type="pres">
      <dgm:prSet presAssocID="{69A7654C-0C82-4AEE-AC44-3C46823B47CB}" presName="singleCycle" presStyleCnt="0"/>
      <dgm:spPr/>
    </dgm:pt>
    <dgm:pt modelId="{8710C794-4261-4720-B99E-FF5A8E220FE3}" type="pres">
      <dgm:prSet presAssocID="{69A7654C-0C82-4AEE-AC44-3C46823B47CB}" presName="singleCenter" presStyleLbl="node1" presStyleIdx="0" presStyleCnt="4" custScaleX="243625" custScaleY="115504" custLinFactNeighborX="-15" custLinFactNeighborY="-10446">
        <dgm:presLayoutVars>
          <dgm:chMax val="7"/>
          <dgm:chPref val="7"/>
        </dgm:presLayoutVars>
      </dgm:prSet>
      <dgm:spPr/>
      <dgm:t>
        <a:bodyPr/>
        <a:lstStyle/>
        <a:p>
          <a:endParaRPr lang="en-US"/>
        </a:p>
      </dgm:t>
    </dgm:pt>
    <dgm:pt modelId="{9B1D6562-9BF1-4381-9984-794E42BF8749}" type="pres">
      <dgm:prSet presAssocID="{0810E3D8-B347-4309-BDC4-534C7EFA0872}" presName="Name56" presStyleLbl="parChTrans1D2" presStyleIdx="0" presStyleCnt="3"/>
      <dgm:spPr/>
      <dgm:t>
        <a:bodyPr/>
        <a:lstStyle/>
        <a:p>
          <a:endParaRPr lang="en-US"/>
        </a:p>
      </dgm:t>
    </dgm:pt>
    <dgm:pt modelId="{1F54B7A8-6FE6-4397-8230-FCC4D6CA9646}" type="pres">
      <dgm:prSet presAssocID="{D3DA42E8-B331-4552-B736-A4F919AC642F}" presName="text0" presStyleLbl="node1" presStyleIdx="1" presStyleCnt="4" custScaleX="400978" custScaleY="9369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E33661-DD97-4B37-A8C7-3C7B7832267F}" type="pres">
      <dgm:prSet presAssocID="{FACD47AF-03DB-4DDD-9CE5-2E9DA527F62A}" presName="Name56" presStyleLbl="parChTrans1D2" presStyleIdx="1" presStyleCnt="3"/>
      <dgm:spPr/>
      <dgm:t>
        <a:bodyPr/>
        <a:lstStyle/>
        <a:p>
          <a:endParaRPr lang="en-US"/>
        </a:p>
      </dgm:t>
    </dgm:pt>
    <dgm:pt modelId="{71986CAA-961D-4C34-8C00-9A117893000D}" type="pres">
      <dgm:prSet presAssocID="{EC74EF95-FBFD-4934-8442-335DEFD205A0}" presName="text0" presStyleLbl="node1" presStyleIdx="2" presStyleCnt="4" custScaleX="407495" custScaleY="110268" custRadScaleRad="140557" custRadScaleInc="-1370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B47B7B-8DD2-45EC-99F9-27642F696EEC}" type="pres">
      <dgm:prSet presAssocID="{AD6D308B-6161-41A5-A5DC-37B790745A67}" presName="Name56" presStyleLbl="parChTrans1D2" presStyleIdx="2" presStyleCnt="3"/>
      <dgm:spPr/>
      <dgm:t>
        <a:bodyPr/>
        <a:lstStyle/>
        <a:p>
          <a:endParaRPr lang="en-US"/>
        </a:p>
      </dgm:t>
    </dgm:pt>
    <dgm:pt modelId="{BD8F597E-8A38-4953-991B-CBA4484D1308}" type="pres">
      <dgm:prSet presAssocID="{892A41DE-4DAC-45D5-AE29-5A5E91C2B7AD}" presName="text0" presStyleLbl="node1" presStyleIdx="3" presStyleCnt="4" custScaleX="407776" custScaleY="109525" custRadScaleRad="138074" custRadScaleInc="130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48421CC-171C-4E2D-A576-3088A21634DD}" type="presOf" srcId="{AD6D308B-6161-41A5-A5DC-37B790745A67}" destId="{10B47B7B-8DD2-45EC-99F9-27642F696EEC}" srcOrd="0" destOrd="0" presId="urn:microsoft.com/office/officeart/2008/layout/RadialCluster"/>
    <dgm:cxn modelId="{4BF8E672-4AB7-4FEB-A3FD-0ABC7CA33B16}" type="presOf" srcId="{FACD47AF-03DB-4DDD-9CE5-2E9DA527F62A}" destId="{C2E33661-DD97-4B37-A8C7-3C7B7832267F}" srcOrd="0" destOrd="0" presId="urn:microsoft.com/office/officeart/2008/layout/RadialCluster"/>
    <dgm:cxn modelId="{0D06AA7C-DD65-4BCE-B68C-832B9E48EF7F}" srcId="{98DDD1F5-5923-462B-9E40-CADFFD519643}" destId="{69A7654C-0C82-4AEE-AC44-3C46823B47CB}" srcOrd="0" destOrd="0" parTransId="{363F0125-671E-472A-97DB-9447553C568A}" sibTransId="{07F4CD42-56BD-45E6-B9F5-3CC77A68ACB4}"/>
    <dgm:cxn modelId="{45723729-6BA9-492C-A26D-4543CA385324}" srcId="{69A7654C-0C82-4AEE-AC44-3C46823B47CB}" destId="{EC74EF95-FBFD-4934-8442-335DEFD205A0}" srcOrd="1" destOrd="0" parTransId="{FACD47AF-03DB-4DDD-9CE5-2E9DA527F62A}" sibTransId="{E4558A57-3888-4224-A9D1-151A43B17922}"/>
    <dgm:cxn modelId="{ABE3F45F-607B-4380-9A84-B97BCF3EA9E3}" type="presOf" srcId="{98DDD1F5-5923-462B-9E40-CADFFD519643}" destId="{FBE257D0-0961-46F7-B807-5EAFE3147AFD}" srcOrd="0" destOrd="0" presId="urn:microsoft.com/office/officeart/2008/layout/RadialCluster"/>
    <dgm:cxn modelId="{1C5F286F-8C4F-4C8C-BCE7-F3DCBAE2E358}" type="presOf" srcId="{892A41DE-4DAC-45D5-AE29-5A5E91C2B7AD}" destId="{BD8F597E-8A38-4953-991B-CBA4484D1308}" srcOrd="0" destOrd="0" presId="urn:microsoft.com/office/officeart/2008/layout/RadialCluster"/>
    <dgm:cxn modelId="{31D6B90A-A2E7-47A8-8464-861E33CEFD85}" srcId="{69A7654C-0C82-4AEE-AC44-3C46823B47CB}" destId="{D3DA42E8-B331-4552-B736-A4F919AC642F}" srcOrd="0" destOrd="0" parTransId="{0810E3D8-B347-4309-BDC4-534C7EFA0872}" sibTransId="{6FF505D3-6619-4B0C-BE83-3D5D76B9B214}"/>
    <dgm:cxn modelId="{6DED8A88-A403-4A8D-8C12-0DEEDC90C7AA}" type="presOf" srcId="{69A7654C-0C82-4AEE-AC44-3C46823B47CB}" destId="{8710C794-4261-4720-B99E-FF5A8E220FE3}" srcOrd="0" destOrd="0" presId="urn:microsoft.com/office/officeart/2008/layout/RadialCluster"/>
    <dgm:cxn modelId="{B66DB8D6-4B8E-425F-BFA8-64D8CC839F4B}" type="presOf" srcId="{0810E3D8-B347-4309-BDC4-534C7EFA0872}" destId="{9B1D6562-9BF1-4381-9984-794E42BF8749}" srcOrd="0" destOrd="0" presId="urn:microsoft.com/office/officeart/2008/layout/RadialCluster"/>
    <dgm:cxn modelId="{7D309BF6-C457-4CFF-A841-EECD53FECDDF}" type="presOf" srcId="{D3DA42E8-B331-4552-B736-A4F919AC642F}" destId="{1F54B7A8-6FE6-4397-8230-FCC4D6CA9646}" srcOrd="0" destOrd="0" presId="urn:microsoft.com/office/officeart/2008/layout/RadialCluster"/>
    <dgm:cxn modelId="{42BEA5B2-A4DF-40C0-B299-0D2FCA15F0D5}" srcId="{69A7654C-0C82-4AEE-AC44-3C46823B47CB}" destId="{892A41DE-4DAC-45D5-AE29-5A5E91C2B7AD}" srcOrd="2" destOrd="0" parTransId="{AD6D308B-6161-41A5-A5DC-37B790745A67}" sibTransId="{0D8EF0EA-1DA5-4E5A-8374-C69A2950CC4C}"/>
    <dgm:cxn modelId="{4686EB65-600E-4B8C-B9B7-54EFC3C9C517}" type="presOf" srcId="{EC74EF95-FBFD-4934-8442-335DEFD205A0}" destId="{71986CAA-961D-4C34-8C00-9A117893000D}" srcOrd="0" destOrd="0" presId="urn:microsoft.com/office/officeart/2008/layout/RadialCluster"/>
    <dgm:cxn modelId="{1780B8E7-2084-4F8E-8592-DBF1C19A6FE1}" type="presParOf" srcId="{FBE257D0-0961-46F7-B807-5EAFE3147AFD}" destId="{6C1FAD16-1C6A-4877-AAE1-420BC8CEBE6C}" srcOrd="0" destOrd="0" presId="urn:microsoft.com/office/officeart/2008/layout/RadialCluster"/>
    <dgm:cxn modelId="{E0049472-1C25-450B-B4B5-FDB3F41E6D3D}" type="presParOf" srcId="{6C1FAD16-1C6A-4877-AAE1-420BC8CEBE6C}" destId="{8710C794-4261-4720-B99E-FF5A8E220FE3}" srcOrd="0" destOrd="0" presId="urn:microsoft.com/office/officeart/2008/layout/RadialCluster"/>
    <dgm:cxn modelId="{9323CDB0-878E-4501-99EC-0193589FF6B0}" type="presParOf" srcId="{6C1FAD16-1C6A-4877-AAE1-420BC8CEBE6C}" destId="{9B1D6562-9BF1-4381-9984-794E42BF8749}" srcOrd="1" destOrd="0" presId="urn:microsoft.com/office/officeart/2008/layout/RadialCluster"/>
    <dgm:cxn modelId="{90D5E351-0BCE-40E1-A88E-A339FF0DDAE0}" type="presParOf" srcId="{6C1FAD16-1C6A-4877-AAE1-420BC8CEBE6C}" destId="{1F54B7A8-6FE6-4397-8230-FCC4D6CA9646}" srcOrd="2" destOrd="0" presId="urn:microsoft.com/office/officeart/2008/layout/RadialCluster"/>
    <dgm:cxn modelId="{BAE15D5C-E91F-47B1-BDED-29DDFAD46841}" type="presParOf" srcId="{6C1FAD16-1C6A-4877-AAE1-420BC8CEBE6C}" destId="{C2E33661-DD97-4B37-A8C7-3C7B7832267F}" srcOrd="3" destOrd="0" presId="urn:microsoft.com/office/officeart/2008/layout/RadialCluster"/>
    <dgm:cxn modelId="{3AE6FAAA-595C-400F-9324-6FD7ECFDB414}" type="presParOf" srcId="{6C1FAD16-1C6A-4877-AAE1-420BC8CEBE6C}" destId="{71986CAA-961D-4C34-8C00-9A117893000D}" srcOrd="4" destOrd="0" presId="urn:microsoft.com/office/officeart/2008/layout/RadialCluster"/>
    <dgm:cxn modelId="{EE9555D4-C888-4831-B091-43CE2A18F266}" type="presParOf" srcId="{6C1FAD16-1C6A-4877-AAE1-420BC8CEBE6C}" destId="{10B47B7B-8DD2-45EC-99F9-27642F696EEC}" srcOrd="5" destOrd="0" presId="urn:microsoft.com/office/officeart/2008/layout/RadialCluster"/>
    <dgm:cxn modelId="{83C805A4-5C84-4F42-904F-DB22CD359B67}" type="presParOf" srcId="{6C1FAD16-1C6A-4877-AAE1-420BC8CEBE6C}" destId="{BD8F597E-8A38-4953-991B-CBA4484D1308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F8D9B5B-F438-428C-8505-772213214866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B5C05A7-A57B-49B8-98C3-8FED177E796F}">
      <dgm:prSet phldrT="[Text]" custT="1"/>
      <dgm:spPr>
        <a:solidFill>
          <a:srgbClr val="92D050"/>
        </a:solidFill>
      </dgm:spPr>
      <dgm:t>
        <a:bodyPr/>
        <a:lstStyle/>
        <a:p>
          <a:r>
            <a:rPr lang="en-US" sz="36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১।রাষ্ট্রপতির </a:t>
          </a:r>
          <a:r>
            <a:rPr lang="en-US" sz="3600" dirty="0" err="1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দায়িত্ব</a:t>
          </a:r>
          <a:r>
            <a:rPr lang="en-US" sz="36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পালন</a:t>
          </a:r>
          <a:r>
            <a:rPr lang="en-US" sz="36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করেন</a:t>
          </a:r>
          <a:r>
            <a:rPr lang="en-US" sz="36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3600" dirty="0">
            <a:solidFill>
              <a:srgbClr val="FF00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AC167AA-4C30-4245-BCC0-2DEC3F7F89ED}" type="parTrans" cxnId="{7211B9E6-5D26-43A6-9316-6AE8F0AC7287}">
      <dgm:prSet/>
      <dgm:spPr/>
      <dgm:t>
        <a:bodyPr/>
        <a:lstStyle/>
        <a:p>
          <a:endParaRPr lang="en-US"/>
        </a:p>
      </dgm:t>
    </dgm:pt>
    <dgm:pt modelId="{065F2A84-4B70-40E5-853E-F703E1286E2A}" type="sibTrans" cxnId="{7211B9E6-5D26-43A6-9316-6AE8F0AC7287}">
      <dgm:prSet/>
      <dgm:spPr/>
      <dgm:t>
        <a:bodyPr/>
        <a:lstStyle/>
        <a:p>
          <a:endParaRPr lang="en-US"/>
        </a:p>
      </dgm:t>
    </dgm:pt>
    <dgm:pt modelId="{6CEDB9F3-0990-4AE2-B665-B0BDBD7599A0}">
      <dgm:prSet phldrT="[Text]" custT="1"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en-US" sz="3600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rPr>
            <a:t>২। </a:t>
          </a:r>
          <a:r>
            <a:rPr lang="en-US" sz="3600" dirty="0" err="1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rPr>
            <a:t>দেশের</a:t>
          </a:r>
          <a:r>
            <a:rPr lang="en-US" sz="3600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সকল</a:t>
          </a:r>
          <a:r>
            <a:rPr lang="en-US" sz="3600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rPr>
            <a:t>আদালতে</a:t>
          </a:r>
          <a:r>
            <a:rPr lang="en-US" sz="3600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rPr>
            <a:t>বক্তব্য</a:t>
          </a:r>
          <a:r>
            <a:rPr lang="en-US" sz="3600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প্রদান</a:t>
          </a:r>
          <a:r>
            <a:rPr lang="en-US" sz="3600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করেন</a:t>
          </a:r>
          <a:r>
            <a:rPr lang="en-US" sz="3600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3600" dirty="0">
            <a:solidFill>
              <a:srgbClr val="00B05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D19B3F5-E2D9-4465-B58C-0823480707CE}" type="parTrans" cxnId="{2C766C20-37B6-4BF0-8CDD-2A02DD97C595}">
      <dgm:prSet/>
      <dgm:spPr/>
      <dgm:t>
        <a:bodyPr/>
        <a:lstStyle/>
        <a:p>
          <a:endParaRPr lang="en-US"/>
        </a:p>
      </dgm:t>
    </dgm:pt>
    <dgm:pt modelId="{C44D14FD-8704-4393-8CAD-6E68487CC6D0}" type="sibTrans" cxnId="{2C766C20-37B6-4BF0-8CDD-2A02DD97C595}">
      <dgm:prSet/>
      <dgm:spPr/>
      <dgm:t>
        <a:bodyPr/>
        <a:lstStyle/>
        <a:p>
          <a:endParaRPr lang="en-US"/>
        </a:p>
      </dgm:t>
    </dgm:pt>
    <dgm:pt modelId="{F2780387-B90A-4412-BF69-4736D08A7453}">
      <dgm:prSet phldrT="[Text]" custT="1"/>
      <dgm:spPr>
        <a:solidFill>
          <a:srgbClr val="00B050"/>
        </a:solidFill>
      </dgm:spPr>
      <dgm:t>
        <a:bodyPr/>
        <a:lstStyle/>
        <a:p>
          <a:r>
            <a:rPr lang="en-US" sz="36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৩। </a:t>
          </a:r>
          <a:r>
            <a:rPr lang="en-US" sz="3600" dirty="0" err="1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আইনের</a:t>
          </a:r>
          <a:r>
            <a:rPr lang="en-US" sz="36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জটিল</a:t>
          </a:r>
          <a:r>
            <a:rPr lang="en-US" sz="36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প্রশ্নে</a:t>
          </a:r>
          <a:r>
            <a:rPr lang="en-US" sz="36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রাষ্ট্রের</a:t>
          </a:r>
          <a:r>
            <a:rPr lang="en-US" sz="36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পক্ষে</a:t>
          </a:r>
          <a:r>
            <a:rPr lang="en-US" sz="36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মতামত</a:t>
          </a:r>
          <a:r>
            <a:rPr lang="en-US" sz="36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দেন</a:t>
          </a:r>
          <a:r>
            <a:rPr lang="en-US" sz="36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3600" dirty="0">
            <a:solidFill>
              <a:srgbClr val="FFFF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94CD6BF-61B1-4D22-A4F5-68574DEFA060}" type="parTrans" cxnId="{1BA5578C-604D-4E83-AF4E-A8D726006262}">
      <dgm:prSet/>
      <dgm:spPr/>
      <dgm:t>
        <a:bodyPr/>
        <a:lstStyle/>
        <a:p>
          <a:endParaRPr lang="en-US"/>
        </a:p>
      </dgm:t>
    </dgm:pt>
    <dgm:pt modelId="{731120DA-BDE0-4B2C-84AE-1B3D74B0E756}" type="sibTrans" cxnId="{1BA5578C-604D-4E83-AF4E-A8D726006262}">
      <dgm:prSet/>
      <dgm:spPr/>
      <dgm:t>
        <a:bodyPr/>
        <a:lstStyle/>
        <a:p>
          <a:endParaRPr lang="en-US"/>
        </a:p>
      </dgm:t>
    </dgm:pt>
    <dgm:pt modelId="{320D3821-C580-42C9-9E05-F839C94DBE48}">
      <dgm:prSet phldrT="[Text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US" sz="36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৪। </a:t>
          </a:r>
          <a:r>
            <a:rPr lang="en-US" sz="3600" dirty="0" err="1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রাষ্ট্রপতির</a:t>
          </a:r>
          <a:r>
            <a:rPr lang="en-US" sz="36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আইন</a:t>
          </a:r>
          <a:r>
            <a:rPr lang="en-US" sz="36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উপদেষ্টা</a:t>
          </a:r>
          <a:r>
            <a:rPr lang="en-US" sz="36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হিসেবে</a:t>
          </a:r>
          <a:r>
            <a:rPr lang="en-US" sz="36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দায়িত্ব</a:t>
          </a:r>
          <a:r>
            <a:rPr lang="en-US" sz="36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পালন</a:t>
          </a:r>
          <a:r>
            <a:rPr lang="en-US" sz="36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করে</a:t>
          </a:r>
          <a:r>
            <a:rPr lang="en-US" sz="36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থাকেন</a:t>
          </a:r>
          <a:r>
            <a:rPr lang="en-US" sz="36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3600" dirty="0">
            <a:solidFill>
              <a:srgbClr val="00206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9364F33-4007-44C5-8DFD-41FAFF4D6508}" type="parTrans" cxnId="{45D0F4CD-110C-4BCD-8AD6-5111435F8F1E}">
      <dgm:prSet/>
      <dgm:spPr/>
      <dgm:t>
        <a:bodyPr/>
        <a:lstStyle/>
        <a:p>
          <a:endParaRPr lang="en-US"/>
        </a:p>
      </dgm:t>
    </dgm:pt>
    <dgm:pt modelId="{346E2311-7F5F-41DC-A6B7-53C5D2555C49}" type="sibTrans" cxnId="{45D0F4CD-110C-4BCD-8AD6-5111435F8F1E}">
      <dgm:prSet/>
      <dgm:spPr/>
      <dgm:t>
        <a:bodyPr/>
        <a:lstStyle/>
        <a:p>
          <a:endParaRPr lang="en-US"/>
        </a:p>
      </dgm:t>
    </dgm:pt>
    <dgm:pt modelId="{B9D5A067-F04E-48EB-9F50-A6DF64DA07C9}">
      <dgm:prSet phldrT="[Text]" custT="1"/>
      <dgm:spPr>
        <a:solidFill>
          <a:schemeClr val="accent1"/>
        </a:solidFill>
      </dgm:spPr>
      <dgm:t>
        <a:bodyPr/>
        <a:lstStyle/>
        <a:p>
          <a:r>
            <a:rPr lang="en-US" sz="36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৫।সুপ্রিম </a:t>
          </a:r>
          <a:r>
            <a:rPr lang="en-US" sz="36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কোর্টের</a:t>
          </a:r>
          <a:r>
            <a:rPr lang="en-US" sz="36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বারের</a:t>
          </a:r>
          <a:r>
            <a:rPr lang="en-US" sz="36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চেয়ারম্যান</a:t>
          </a:r>
          <a:r>
            <a:rPr lang="en-US" sz="36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হিসেবে</a:t>
          </a:r>
          <a:r>
            <a:rPr lang="en-US" sz="36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নেতৃত্ব</a:t>
          </a:r>
          <a:r>
            <a:rPr lang="en-US" sz="36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প্রদান</a:t>
          </a:r>
          <a:r>
            <a:rPr lang="en-US" sz="36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করে</a:t>
          </a:r>
          <a:r>
            <a:rPr lang="en-US" sz="36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থাকেন</a:t>
          </a:r>
          <a:r>
            <a:rPr lang="en-US" sz="36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3600" dirty="0">
            <a:solidFill>
              <a:schemeClr val="tx1">
                <a:lumMod val="95000"/>
                <a:lumOff val="5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F0F8922-5000-45AC-8DF1-0255492078AE}" type="parTrans" cxnId="{1923321F-2FB6-490D-903D-E81E60728F34}">
      <dgm:prSet/>
      <dgm:spPr/>
      <dgm:t>
        <a:bodyPr/>
        <a:lstStyle/>
        <a:p>
          <a:endParaRPr lang="en-US"/>
        </a:p>
      </dgm:t>
    </dgm:pt>
    <dgm:pt modelId="{EE9A7CB4-006A-450C-8C70-2D13AD17AC54}" type="sibTrans" cxnId="{1923321F-2FB6-490D-903D-E81E60728F34}">
      <dgm:prSet/>
      <dgm:spPr/>
      <dgm:t>
        <a:bodyPr/>
        <a:lstStyle/>
        <a:p>
          <a:endParaRPr lang="en-US"/>
        </a:p>
      </dgm:t>
    </dgm:pt>
    <dgm:pt modelId="{4EFA9AD1-E4CC-4781-A931-3C59500D6EEC}" type="pres">
      <dgm:prSet presAssocID="{4F8D9B5B-F438-428C-8505-772213214866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7A4A3BC-3059-4EF6-866B-F601DFB291D7}" type="pres">
      <dgm:prSet presAssocID="{CB5C05A7-A57B-49B8-98C3-8FED177E796F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75C044-2F97-4207-9D4E-7A51A644A14B}" type="pres">
      <dgm:prSet presAssocID="{065F2A84-4B70-40E5-853E-F703E1286E2A}" presName="sibTrans" presStyleCnt="0"/>
      <dgm:spPr/>
    </dgm:pt>
    <dgm:pt modelId="{1885CC67-2AA0-4FAE-B775-7CCF82EACF7E}" type="pres">
      <dgm:prSet presAssocID="{6CEDB9F3-0990-4AE2-B665-B0BDBD7599A0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2CD8F4-8BB2-400D-95F2-C8C68EBED51D}" type="pres">
      <dgm:prSet presAssocID="{C44D14FD-8704-4393-8CAD-6E68487CC6D0}" presName="sibTrans" presStyleCnt="0"/>
      <dgm:spPr/>
    </dgm:pt>
    <dgm:pt modelId="{0BAC918A-8E68-45A7-8FF0-F383D789A6DE}" type="pres">
      <dgm:prSet presAssocID="{F2780387-B90A-4412-BF69-4736D08A7453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CF5488-54D7-488F-989A-CC35B51DA360}" type="pres">
      <dgm:prSet presAssocID="{731120DA-BDE0-4B2C-84AE-1B3D74B0E756}" presName="sibTrans" presStyleCnt="0"/>
      <dgm:spPr/>
    </dgm:pt>
    <dgm:pt modelId="{4607EF31-D0D6-4A42-87DE-887775C5F21E}" type="pres">
      <dgm:prSet presAssocID="{320D3821-C580-42C9-9E05-F839C94DBE48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F525AA-8A35-4C98-8402-1042F7CD21A3}" type="pres">
      <dgm:prSet presAssocID="{346E2311-7F5F-41DC-A6B7-53C5D2555C49}" presName="sibTrans" presStyleCnt="0"/>
      <dgm:spPr/>
    </dgm:pt>
    <dgm:pt modelId="{1C41C1D1-8ECC-41AC-9080-33FC80EC9C26}" type="pres">
      <dgm:prSet presAssocID="{B9D5A067-F04E-48EB-9F50-A6DF64DA07C9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923321F-2FB6-490D-903D-E81E60728F34}" srcId="{4F8D9B5B-F438-428C-8505-772213214866}" destId="{B9D5A067-F04E-48EB-9F50-A6DF64DA07C9}" srcOrd="4" destOrd="0" parTransId="{FF0F8922-5000-45AC-8DF1-0255492078AE}" sibTransId="{EE9A7CB4-006A-450C-8C70-2D13AD17AC54}"/>
    <dgm:cxn modelId="{7211B9E6-5D26-43A6-9316-6AE8F0AC7287}" srcId="{4F8D9B5B-F438-428C-8505-772213214866}" destId="{CB5C05A7-A57B-49B8-98C3-8FED177E796F}" srcOrd="0" destOrd="0" parTransId="{4AC167AA-4C30-4245-BCC0-2DEC3F7F89ED}" sibTransId="{065F2A84-4B70-40E5-853E-F703E1286E2A}"/>
    <dgm:cxn modelId="{C56CFA97-E286-46B8-8F60-8038C490564D}" type="presOf" srcId="{CB5C05A7-A57B-49B8-98C3-8FED177E796F}" destId="{67A4A3BC-3059-4EF6-866B-F601DFB291D7}" srcOrd="0" destOrd="0" presId="urn:microsoft.com/office/officeart/2005/8/layout/default"/>
    <dgm:cxn modelId="{42D0FBD2-115D-44AA-A73D-42E85052446F}" type="presOf" srcId="{B9D5A067-F04E-48EB-9F50-A6DF64DA07C9}" destId="{1C41C1D1-8ECC-41AC-9080-33FC80EC9C26}" srcOrd="0" destOrd="0" presId="urn:microsoft.com/office/officeart/2005/8/layout/default"/>
    <dgm:cxn modelId="{56FCC1AA-B701-40E2-871E-3075767CD858}" type="presOf" srcId="{4F8D9B5B-F438-428C-8505-772213214866}" destId="{4EFA9AD1-E4CC-4781-A931-3C59500D6EEC}" srcOrd="0" destOrd="0" presId="urn:microsoft.com/office/officeart/2005/8/layout/default"/>
    <dgm:cxn modelId="{13DCEABC-8C13-4214-B0C2-CA9C175644B5}" type="presOf" srcId="{6CEDB9F3-0990-4AE2-B665-B0BDBD7599A0}" destId="{1885CC67-2AA0-4FAE-B775-7CCF82EACF7E}" srcOrd="0" destOrd="0" presId="urn:microsoft.com/office/officeart/2005/8/layout/default"/>
    <dgm:cxn modelId="{2C766C20-37B6-4BF0-8CDD-2A02DD97C595}" srcId="{4F8D9B5B-F438-428C-8505-772213214866}" destId="{6CEDB9F3-0990-4AE2-B665-B0BDBD7599A0}" srcOrd="1" destOrd="0" parTransId="{6D19B3F5-E2D9-4465-B58C-0823480707CE}" sibTransId="{C44D14FD-8704-4393-8CAD-6E68487CC6D0}"/>
    <dgm:cxn modelId="{1BA5578C-604D-4E83-AF4E-A8D726006262}" srcId="{4F8D9B5B-F438-428C-8505-772213214866}" destId="{F2780387-B90A-4412-BF69-4736D08A7453}" srcOrd="2" destOrd="0" parTransId="{294CD6BF-61B1-4D22-A4F5-68574DEFA060}" sibTransId="{731120DA-BDE0-4B2C-84AE-1B3D74B0E756}"/>
    <dgm:cxn modelId="{B8FC25DE-C549-4CED-BE2F-C1DA9D7020F1}" type="presOf" srcId="{320D3821-C580-42C9-9E05-F839C94DBE48}" destId="{4607EF31-D0D6-4A42-87DE-887775C5F21E}" srcOrd="0" destOrd="0" presId="urn:microsoft.com/office/officeart/2005/8/layout/default"/>
    <dgm:cxn modelId="{78C08E7F-F440-474E-A63B-FACCEED9BE7B}" type="presOf" srcId="{F2780387-B90A-4412-BF69-4736D08A7453}" destId="{0BAC918A-8E68-45A7-8FF0-F383D789A6DE}" srcOrd="0" destOrd="0" presId="urn:microsoft.com/office/officeart/2005/8/layout/default"/>
    <dgm:cxn modelId="{45D0F4CD-110C-4BCD-8AD6-5111435F8F1E}" srcId="{4F8D9B5B-F438-428C-8505-772213214866}" destId="{320D3821-C580-42C9-9E05-F839C94DBE48}" srcOrd="3" destOrd="0" parTransId="{B9364F33-4007-44C5-8DFD-41FAFF4D6508}" sibTransId="{346E2311-7F5F-41DC-A6B7-53C5D2555C49}"/>
    <dgm:cxn modelId="{0A64B2BC-46E1-432A-AE19-903D44D12F55}" type="presParOf" srcId="{4EFA9AD1-E4CC-4781-A931-3C59500D6EEC}" destId="{67A4A3BC-3059-4EF6-866B-F601DFB291D7}" srcOrd="0" destOrd="0" presId="urn:microsoft.com/office/officeart/2005/8/layout/default"/>
    <dgm:cxn modelId="{9B1CD389-0815-49AF-9EB4-8B724619E028}" type="presParOf" srcId="{4EFA9AD1-E4CC-4781-A931-3C59500D6EEC}" destId="{5275C044-2F97-4207-9D4E-7A51A644A14B}" srcOrd="1" destOrd="0" presId="urn:microsoft.com/office/officeart/2005/8/layout/default"/>
    <dgm:cxn modelId="{5085FDE9-EBD0-4A04-B120-0CB9A46C7143}" type="presParOf" srcId="{4EFA9AD1-E4CC-4781-A931-3C59500D6EEC}" destId="{1885CC67-2AA0-4FAE-B775-7CCF82EACF7E}" srcOrd="2" destOrd="0" presId="urn:microsoft.com/office/officeart/2005/8/layout/default"/>
    <dgm:cxn modelId="{0872520C-1879-4593-9F16-4BF5A6823CAD}" type="presParOf" srcId="{4EFA9AD1-E4CC-4781-A931-3C59500D6EEC}" destId="{6E2CD8F4-8BB2-400D-95F2-C8C68EBED51D}" srcOrd="3" destOrd="0" presId="urn:microsoft.com/office/officeart/2005/8/layout/default"/>
    <dgm:cxn modelId="{E1F2294C-9117-4DC8-ABDE-ABB4DF362527}" type="presParOf" srcId="{4EFA9AD1-E4CC-4781-A931-3C59500D6EEC}" destId="{0BAC918A-8E68-45A7-8FF0-F383D789A6DE}" srcOrd="4" destOrd="0" presId="urn:microsoft.com/office/officeart/2005/8/layout/default"/>
    <dgm:cxn modelId="{CA1726C1-2EC7-4042-99D6-822AC96C83A9}" type="presParOf" srcId="{4EFA9AD1-E4CC-4781-A931-3C59500D6EEC}" destId="{C2CF5488-54D7-488F-989A-CC35B51DA360}" srcOrd="5" destOrd="0" presId="urn:microsoft.com/office/officeart/2005/8/layout/default"/>
    <dgm:cxn modelId="{E8D73620-A62E-4175-91A9-958E94CF1216}" type="presParOf" srcId="{4EFA9AD1-E4CC-4781-A931-3C59500D6EEC}" destId="{4607EF31-D0D6-4A42-87DE-887775C5F21E}" srcOrd="6" destOrd="0" presId="urn:microsoft.com/office/officeart/2005/8/layout/default"/>
    <dgm:cxn modelId="{46BF5496-FFB9-483D-96DD-CE5893EA8E38}" type="presParOf" srcId="{4EFA9AD1-E4CC-4781-A931-3C59500D6EEC}" destId="{CCF525AA-8A35-4C98-8402-1042F7CD21A3}" srcOrd="7" destOrd="0" presId="urn:microsoft.com/office/officeart/2005/8/layout/default"/>
    <dgm:cxn modelId="{375ED143-AB61-4101-BB6D-2983F1565FF3}" type="presParOf" srcId="{4EFA9AD1-E4CC-4781-A931-3C59500D6EEC}" destId="{1C41C1D1-8ECC-41AC-9080-33FC80EC9C26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607D3F1-BB65-4C7C-BCC9-6D1C43C4EF42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2185636-6E93-4A46-8A53-3330714892E3}">
      <dgm:prSet phldrT="[Text]" custT="1"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en-US" sz="36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১। </a:t>
          </a:r>
          <a:r>
            <a:rPr lang="en-US" sz="3600" dirty="0" err="1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রাষ্ট্রপতি</a:t>
          </a:r>
          <a:r>
            <a:rPr lang="en-US" sz="36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আইন</a:t>
          </a:r>
          <a:r>
            <a:rPr lang="en-US" sz="36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উপদেষ্টা</a:t>
          </a:r>
          <a:r>
            <a:rPr lang="en-US" sz="36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হেসেবে</a:t>
          </a:r>
          <a:r>
            <a:rPr lang="en-US" sz="36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দায়িত্ব</a:t>
          </a:r>
          <a:r>
            <a:rPr lang="en-US" sz="36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পালন</a:t>
          </a:r>
          <a:r>
            <a:rPr lang="en-US" sz="36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করেন</a:t>
          </a:r>
          <a:r>
            <a:rPr lang="en-US" sz="36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3600" dirty="0">
            <a:solidFill>
              <a:srgbClr val="FFFF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DDACAA0-4E81-424E-A2FA-B0BC83146291}" type="parTrans" cxnId="{57206D39-C3F0-45D2-A9E1-E64EF0709185}">
      <dgm:prSet/>
      <dgm:spPr/>
      <dgm:t>
        <a:bodyPr/>
        <a:lstStyle/>
        <a:p>
          <a:endParaRPr lang="en-US"/>
        </a:p>
      </dgm:t>
    </dgm:pt>
    <dgm:pt modelId="{588B8CD8-7A50-4CCB-86C2-B309E6BDAAB9}" type="sibTrans" cxnId="{57206D39-C3F0-45D2-A9E1-E64EF0709185}">
      <dgm:prSet/>
      <dgm:spPr/>
      <dgm:t>
        <a:bodyPr/>
        <a:lstStyle/>
        <a:p>
          <a:endParaRPr lang="en-US"/>
        </a:p>
      </dgm:t>
    </dgm:pt>
    <dgm:pt modelId="{356DD379-A251-4AE0-8F7F-D74F1535A723}">
      <dgm:prSet phldrT="[Text]" custT="1"/>
      <dgm:spPr>
        <a:solidFill>
          <a:srgbClr val="00B050"/>
        </a:solidFill>
      </dgm:spPr>
      <dgm:t>
        <a:bodyPr/>
        <a:lstStyle/>
        <a:p>
          <a:r>
            <a:rPr lang="en-US" sz="36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২।দেশের </a:t>
          </a:r>
          <a:r>
            <a:rPr lang="en-US" sz="3600" dirty="0" err="1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সকল</a:t>
          </a:r>
          <a:r>
            <a:rPr lang="en-US" sz="36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আদালতে</a:t>
          </a:r>
          <a:r>
            <a:rPr lang="en-US" sz="36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বক্তব্য</a:t>
          </a:r>
          <a:r>
            <a:rPr lang="en-US" sz="36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প্রদান</a:t>
          </a:r>
          <a:r>
            <a:rPr lang="en-US" sz="36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করে</a:t>
          </a:r>
          <a:r>
            <a:rPr lang="en-US" sz="36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থাকেন</a:t>
          </a:r>
          <a:r>
            <a:rPr lang="en-US" sz="36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3600" dirty="0">
            <a:solidFill>
              <a:srgbClr val="FF00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BC1BEBB-8360-422B-815E-87EA00EA0B07}" type="parTrans" cxnId="{5EA3E360-B568-42F5-A61A-92B990CE0E1A}">
      <dgm:prSet/>
      <dgm:spPr/>
      <dgm:t>
        <a:bodyPr/>
        <a:lstStyle/>
        <a:p>
          <a:endParaRPr lang="en-US"/>
        </a:p>
      </dgm:t>
    </dgm:pt>
    <dgm:pt modelId="{440BCC0C-5826-4223-ABE5-ACD8915DB8EA}" type="sibTrans" cxnId="{5EA3E360-B568-42F5-A61A-92B990CE0E1A}">
      <dgm:prSet/>
      <dgm:spPr/>
      <dgm:t>
        <a:bodyPr/>
        <a:lstStyle/>
        <a:p>
          <a:endParaRPr lang="en-US"/>
        </a:p>
      </dgm:t>
    </dgm:pt>
    <dgm:pt modelId="{7F3E476C-7F6D-4FD7-ABB8-A28C06AE9E94}">
      <dgm:prSet phldrT="[Text]" custT="1"/>
      <dgm:spPr>
        <a:solidFill>
          <a:schemeClr val="accent2"/>
        </a:solidFill>
      </dgm:spPr>
      <dgm:t>
        <a:bodyPr/>
        <a:lstStyle/>
        <a:p>
          <a:r>
            <a:rPr lang="en-US" sz="36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৩। </a:t>
          </a:r>
          <a:r>
            <a:rPr lang="en-US" sz="3600" dirty="0" err="1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সুপ্রিম</a:t>
          </a:r>
          <a:r>
            <a:rPr lang="en-US" sz="36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কোর্টের</a:t>
          </a:r>
          <a:r>
            <a:rPr lang="en-US" sz="36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বিচারকের</a:t>
          </a:r>
          <a:r>
            <a:rPr lang="en-US" sz="36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ন্যায়</a:t>
          </a:r>
          <a:r>
            <a:rPr lang="en-US" sz="36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মর্যাদা</a:t>
          </a:r>
          <a:r>
            <a:rPr lang="en-US" sz="36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ভোগ</a:t>
          </a:r>
          <a:r>
            <a:rPr lang="en-US" sz="36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করে</a:t>
          </a:r>
          <a:r>
            <a:rPr lang="en-US" sz="36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থাকেন</a:t>
          </a:r>
          <a:r>
            <a:rPr lang="en-US" sz="36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3600" dirty="0">
            <a:solidFill>
              <a:srgbClr val="00206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D1DCB23-EC87-4D63-A241-529305DB8F00}" type="parTrans" cxnId="{377C21EE-4FB3-4E71-A4F2-82238D79B83A}">
      <dgm:prSet/>
      <dgm:spPr/>
      <dgm:t>
        <a:bodyPr/>
        <a:lstStyle/>
        <a:p>
          <a:endParaRPr lang="en-US"/>
        </a:p>
      </dgm:t>
    </dgm:pt>
    <dgm:pt modelId="{C6A22CA7-690F-4AFD-946F-9EBDC76C1E42}" type="sibTrans" cxnId="{377C21EE-4FB3-4E71-A4F2-82238D79B83A}">
      <dgm:prSet/>
      <dgm:spPr/>
      <dgm:t>
        <a:bodyPr/>
        <a:lstStyle/>
        <a:p>
          <a:endParaRPr lang="en-US"/>
        </a:p>
      </dgm:t>
    </dgm:pt>
    <dgm:pt modelId="{A52D8E6E-0A61-4E72-9113-21BDD6EAFAF3}">
      <dgm:prSet phldrT="[Text]" custT="1"/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en-US" sz="3600" dirty="0" smtClean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৪। </a:t>
          </a:r>
          <a:r>
            <a:rPr lang="en-US" sz="3600" dirty="0" err="1" smtClean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আইনের</a:t>
          </a:r>
          <a:r>
            <a:rPr lang="en-US" sz="3600" dirty="0" smtClean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জটিল</a:t>
          </a:r>
          <a:r>
            <a:rPr lang="en-US" sz="3600" dirty="0" smtClean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প্রশ্নে</a:t>
          </a:r>
          <a:r>
            <a:rPr lang="en-US" sz="3600" dirty="0" smtClean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সরকারকে</a:t>
          </a:r>
          <a:r>
            <a:rPr lang="en-US" sz="3600" dirty="0" smtClean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সহযোগিতা</a:t>
          </a:r>
          <a:r>
            <a:rPr lang="en-US" sz="3600" dirty="0" smtClean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করে</a:t>
          </a:r>
          <a:r>
            <a:rPr lang="en-US" sz="3600" dirty="0" smtClean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থাকেন</a:t>
          </a:r>
          <a:r>
            <a:rPr lang="en-US" sz="3600" dirty="0" smtClean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3600" dirty="0">
            <a:solidFill>
              <a:schemeClr val="accent2">
                <a:lumMod val="75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B11AD1A-365F-4526-89F5-23A29766DFF7}" type="parTrans" cxnId="{AF96EA3E-64F2-4193-BFD9-76BA1E264C9E}">
      <dgm:prSet/>
      <dgm:spPr/>
      <dgm:t>
        <a:bodyPr/>
        <a:lstStyle/>
        <a:p>
          <a:endParaRPr lang="en-US"/>
        </a:p>
      </dgm:t>
    </dgm:pt>
    <dgm:pt modelId="{D2B4C8A3-D914-492C-9048-CB7627362DC9}" type="sibTrans" cxnId="{AF96EA3E-64F2-4193-BFD9-76BA1E264C9E}">
      <dgm:prSet/>
      <dgm:spPr/>
      <dgm:t>
        <a:bodyPr/>
        <a:lstStyle/>
        <a:p>
          <a:endParaRPr lang="en-US"/>
        </a:p>
      </dgm:t>
    </dgm:pt>
    <dgm:pt modelId="{3616467A-C228-45C0-B0F1-29EC7F877010}">
      <dgm:prSet phldrT="[Text]" custT="1"/>
      <dgm:spPr>
        <a:solidFill>
          <a:srgbClr val="FFC000"/>
        </a:solidFill>
      </dgm:spPr>
      <dgm:t>
        <a:bodyPr/>
        <a:lstStyle/>
        <a:p>
          <a:r>
            <a:rPr lang="en-US" sz="36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৫।এ্যাটর্নি </a:t>
          </a:r>
          <a:r>
            <a:rPr lang="en-US" sz="36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জেনারেল</a:t>
          </a:r>
          <a:r>
            <a:rPr lang="en-US" sz="36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একজন</a:t>
          </a:r>
          <a:r>
            <a:rPr lang="en-US" sz="36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দক্ষ</a:t>
          </a:r>
          <a:r>
            <a:rPr lang="en-US" sz="36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ও </a:t>
          </a:r>
          <a:r>
            <a:rPr lang="en-US" sz="36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আইনজ্ঞ</a:t>
          </a:r>
          <a:r>
            <a:rPr lang="en-US" sz="36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ব্যক্তি</a:t>
          </a:r>
          <a:r>
            <a:rPr lang="en-US" sz="36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।</a:t>
          </a:r>
          <a:endParaRPr lang="en-US" sz="3600" dirty="0">
            <a:solidFill>
              <a:schemeClr val="tx1">
                <a:lumMod val="95000"/>
                <a:lumOff val="5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09CA282-4C10-4D55-8425-5699B2895ACB}" type="parTrans" cxnId="{237120DB-0555-4F2F-B87E-FEB02D5FE2C3}">
      <dgm:prSet/>
      <dgm:spPr/>
      <dgm:t>
        <a:bodyPr/>
        <a:lstStyle/>
        <a:p>
          <a:endParaRPr lang="en-US"/>
        </a:p>
      </dgm:t>
    </dgm:pt>
    <dgm:pt modelId="{B394D0F8-DF94-4B7F-BC29-1EF641FDD8EF}" type="sibTrans" cxnId="{237120DB-0555-4F2F-B87E-FEB02D5FE2C3}">
      <dgm:prSet/>
      <dgm:spPr/>
      <dgm:t>
        <a:bodyPr/>
        <a:lstStyle/>
        <a:p>
          <a:endParaRPr lang="en-US"/>
        </a:p>
      </dgm:t>
    </dgm:pt>
    <dgm:pt modelId="{64CC8B09-C2DE-4881-B6F4-D7CBDCE798BC}" type="pres">
      <dgm:prSet presAssocID="{A607D3F1-BB65-4C7C-BCC9-6D1C43C4EF4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D934157-200A-47DF-A4B2-138347C4E70D}" type="pres">
      <dgm:prSet presAssocID="{12185636-6E93-4A46-8A53-3330714892E3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FD7CF2-E793-4A94-B402-4C08951C2A58}" type="pres">
      <dgm:prSet presAssocID="{588B8CD8-7A50-4CCB-86C2-B309E6BDAAB9}" presName="sibTrans" presStyleCnt="0"/>
      <dgm:spPr/>
    </dgm:pt>
    <dgm:pt modelId="{4645A733-A450-4E05-86CF-9953F9C87693}" type="pres">
      <dgm:prSet presAssocID="{356DD379-A251-4AE0-8F7F-D74F1535A723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1B7B86B-1510-4588-904F-98E200EC2BFE}" type="pres">
      <dgm:prSet presAssocID="{440BCC0C-5826-4223-ABE5-ACD8915DB8EA}" presName="sibTrans" presStyleCnt="0"/>
      <dgm:spPr/>
    </dgm:pt>
    <dgm:pt modelId="{ACB515A8-B1F9-42D9-A0AE-E9DCBBD470AA}" type="pres">
      <dgm:prSet presAssocID="{7F3E476C-7F6D-4FD7-ABB8-A28C06AE9E94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E41D9D-0946-4F02-9269-FC133089E416}" type="pres">
      <dgm:prSet presAssocID="{C6A22CA7-690F-4AFD-946F-9EBDC76C1E42}" presName="sibTrans" presStyleCnt="0"/>
      <dgm:spPr/>
    </dgm:pt>
    <dgm:pt modelId="{DB4EB1AC-F4FB-4E93-9AA2-BEB948D6910D}" type="pres">
      <dgm:prSet presAssocID="{A52D8E6E-0A61-4E72-9113-21BDD6EAFAF3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E914B1-0A1D-42D4-931C-3685088D0429}" type="pres">
      <dgm:prSet presAssocID="{D2B4C8A3-D914-492C-9048-CB7627362DC9}" presName="sibTrans" presStyleCnt="0"/>
      <dgm:spPr/>
    </dgm:pt>
    <dgm:pt modelId="{DBD4C458-0722-40CC-9781-297FA5FA4558}" type="pres">
      <dgm:prSet presAssocID="{3616467A-C228-45C0-B0F1-29EC7F877010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8A4D051-3980-40A0-99CF-987E99BC3980}" type="presOf" srcId="{7F3E476C-7F6D-4FD7-ABB8-A28C06AE9E94}" destId="{ACB515A8-B1F9-42D9-A0AE-E9DCBBD470AA}" srcOrd="0" destOrd="0" presId="urn:microsoft.com/office/officeart/2005/8/layout/default"/>
    <dgm:cxn modelId="{C1E11203-D1AF-4EE0-BABD-885F7ABEA412}" type="presOf" srcId="{356DD379-A251-4AE0-8F7F-D74F1535A723}" destId="{4645A733-A450-4E05-86CF-9953F9C87693}" srcOrd="0" destOrd="0" presId="urn:microsoft.com/office/officeart/2005/8/layout/default"/>
    <dgm:cxn modelId="{4EB17FC0-479C-4647-AC9A-9EED565B0553}" type="presOf" srcId="{12185636-6E93-4A46-8A53-3330714892E3}" destId="{3D934157-200A-47DF-A4B2-138347C4E70D}" srcOrd="0" destOrd="0" presId="urn:microsoft.com/office/officeart/2005/8/layout/default"/>
    <dgm:cxn modelId="{377C21EE-4FB3-4E71-A4F2-82238D79B83A}" srcId="{A607D3F1-BB65-4C7C-BCC9-6D1C43C4EF42}" destId="{7F3E476C-7F6D-4FD7-ABB8-A28C06AE9E94}" srcOrd="2" destOrd="0" parTransId="{4D1DCB23-EC87-4D63-A241-529305DB8F00}" sibTransId="{C6A22CA7-690F-4AFD-946F-9EBDC76C1E42}"/>
    <dgm:cxn modelId="{5EA3E360-B568-42F5-A61A-92B990CE0E1A}" srcId="{A607D3F1-BB65-4C7C-BCC9-6D1C43C4EF42}" destId="{356DD379-A251-4AE0-8F7F-D74F1535A723}" srcOrd="1" destOrd="0" parTransId="{ABC1BEBB-8360-422B-815E-87EA00EA0B07}" sibTransId="{440BCC0C-5826-4223-ABE5-ACD8915DB8EA}"/>
    <dgm:cxn modelId="{9AB98600-48AC-45DB-BB9C-70690DDA165F}" type="presOf" srcId="{A607D3F1-BB65-4C7C-BCC9-6D1C43C4EF42}" destId="{64CC8B09-C2DE-4881-B6F4-D7CBDCE798BC}" srcOrd="0" destOrd="0" presId="urn:microsoft.com/office/officeart/2005/8/layout/default"/>
    <dgm:cxn modelId="{237120DB-0555-4F2F-B87E-FEB02D5FE2C3}" srcId="{A607D3F1-BB65-4C7C-BCC9-6D1C43C4EF42}" destId="{3616467A-C228-45C0-B0F1-29EC7F877010}" srcOrd="4" destOrd="0" parTransId="{A09CA282-4C10-4D55-8425-5699B2895ACB}" sibTransId="{B394D0F8-DF94-4B7F-BC29-1EF641FDD8EF}"/>
    <dgm:cxn modelId="{6C921744-A8FA-4AA4-BE25-D97B97004893}" type="presOf" srcId="{3616467A-C228-45C0-B0F1-29EC7F877010}" destId="{DBD4C458-0722-40CC-9781-297FA5FA4558}" srcOrd="0" destOrd="0" presId="urn:microsoft.com/office/officeart/2005/8/layout/default"/>
    <dgm:cxn modelId="{57206D39-C3F0-45D2-A9E1-E64EF0709185}" srcId="{A607D3F1-BB65-4C7C-BCC9-6D1C43C4EF42}" destId="{12185636-6E93-4A46-8A53-3330714892E3}" srcOrd="0" destOrd="0" parTransId="{8DDACAA0-4E81-424E-A2FA-B0BC83146291}" sibTransId="{588B8CD8-7A50-4CCB-86C2-B309E6BDAAB9}"/>
    <dgm:cxn modelId="{AF96EA3E-64F2-4193-BFD9-76BA1E264C9E}" srcId="{A607D3F1-BB65-4C7C-BCC9-6D1C43C4EF42}" destId="{A52D8E6E-0A61-4E72-9113-21BDD6EAFAF3}" srcOrd="3" destOrd="0" parTransId="{CB11AD1A-365F-4526-89F5-23A29766DFF7}" sibTransId="{D2B4C8A3-D914-492C-9048-CB7627362DC9}"/>
    <dgm:cxn modelId="{73B92732-EE9F-4D06-97E5-ED3DD8D18668}" type="presOf" srcId="{A52D8E6E-0A61-4E72-9113-21BDD6EAFAF3}" destId="{DB4EB1AC-F4FB-4E93-9AA2-BEB948D6910D}" srcOrd="0" destOrd="0" presId="urn:microsoft.com/office/officeart/2005/8/layout/default"/>
    <dgm:cxn modelId="{B4F13F3F-89F4-4211-8875-40F5341608DB}" type="presParOf" srcId="{64CC8B09-C2DE-4881-B6F4-D7CBDCE798BC}" destId="{3D934157-200A-47DF-A4B2-138347C4E70D}" srcOrd="0" destOrd="0" presId="urn:microsoft.com/office/officeart/2005/8/layout/default"/>
    <dgm:cxn modelId="{1587447A-651E-439E-9194-2D6B0B00C66C}" type="presParOf" srcId="{64CC8B09-C2DE-4881-B6F4-D7CBDCE798BC}" destId="{A4FD7CF2-E793-4A94-B402-4C08951C2A58}" srcOrd="1" destOrd="0" presId="urn:microsoft.com/office/officeart/2005/8/layout/default"/>
    <dgm:cxn modelId="{A81B6914-E72E-49A3-BC12-B634CE9EDA95}" type="presParOf" srcId="{64CC8B09-C2DE-4881-B6F4-D7CBDCE798BC}" destId="{4645A733-A450-4E05-86CF-9953F9C87693}" srcOrd="2" destOrd="0" presId="urn:microsoft.com/office/officeart/2005/8/layout/default"/>
    <dgm:cxn modelId="{5EC107CD-8790-4FC7-84C7-9F6AD45DC5EF}" type="presParOf" srcId="{64CC8B09-C2DE-4881-B6F4-D7CBDCE798BC}" destId="{C1B7B86B-1510-4588-904F-98E200EC2BFE}" srcOrd="3" destOrd="0" presId="urn:microsoft.com/office/officeart/2005/8/layout/default"/>
    <dgm:cxn modelId="{E5C0EB9F-BBC3-43C0-BAB6-1C49BCD10BB2}" type="presParOf" srcId="{64CC8B09-C2DE-4881-B6F4-D7CBDCE798BC}" destId="{ACB515A8-B1F9-42D9-A0AE-E9DCBBD470AA}" srcOrd="4" destOrd="0" presId="urn:microsoft.com/office/officeart/2005/8/layout/default"/>
    <dgm:cxn modelId="{2E840D42-1FF6-40E3-BBF0-4848FDDEACC0}" type="presParOf" srcId="{64CC8B09-C2DE-4881-B6F4-D7CBDCE798BC}" destId="{6BE41D9D-0946-4F02-9269-FC133089E416}" srcOrd="5" destOrd="0" presId="urn:microsoft.com/office/officeart/2005/8/layout/default"/>
    <dgm:cxn modelId="{A6DD1E70-3AFA-48C0-BC1C-173A833ADA44}" type="presParOf" srcId="{64CC8B09-C2DE-4881-B6F4-D7CBDCE798BC}" destId="{DB4EB1AC-F4FB-4E93-9AA2-BEB948D6910D}" srcOrd="6" destOrd="0" presId="urn:microsoft.com/office/officeart/2005/8/layout/default"/>
    <dgm:cxn modelId="{91AAF27A-8A92-46E3-986A-AC1C0712261F}" type="presParOf" srcId="{64CC8B09-C2DE-4881-B6F4-D7CBDCE798BC}" destId="{3FE914B1-0A1D-42D4-931C-3685088D0429}" srcOrd="7" destOrd="0" presId="urn:microsoft.com/office/officeart/2005/8/layout/default"/>
    <dgm:cxn modelId="{99061FDA-6863-473E-A98E-959A63AF6908}" type="presParOf" srcId="{64CC8B09-C2DE-4881-B6F4-D7CBDCE798BC}" destId="{DBD4C458-0722-40CC-9781-297FA5FA4558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10C794-4261-4720-B99E-FF5A8E220FE3}">
      <dsp:nvSpPr>
        <dsp:cNvPr id="0" name=""/>
        <dsp:cNvSpPr/>
      </dsp:nvSpPr>
      <dsp:spPr>
        <a:xfrm>
          <a:off x="4045513" y="1892920"/>
          <a:ext cx="4101005" cy="1944310"/>
        </a:xfrm>
        <a:prstGeom prst="roundRect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kern="12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এ্যাটর্নি </a:t>
          </a:r>
          <a:r>
            <a:rPr lang="en-US" sz="4800" kern="1200" dirty="0" err="1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জেনারেল</a:t>
          </a:r>
          <a:r>
            <a:rPr lang="en-US" sz="4800" kern="12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4800" kern="1200" dirty="0">
            <a:solidFill>
              <a:srgbClr val="FFFF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140426" y="1987833"/>
        <a:ext cx="3911179" cy="1754484"/>
      </dsp:txXfrm>
    </dsp:sp>
    <dsp:sp modelId="{9B1D6562-9BF1-4381-9984-794E42BF8749}">
      <dsp:nvSpPr>
        <dsp:cNvPr id="0" name=""/>
        <dsp:cNvSpPr/>
      </dsp:nvSpPr>
      <dsp:spPr>
        <a:xfrm rot="16201304">
          <a:off x="5823747" y="1620179"/>
          <a:ext cx="545481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45481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54B7A8-6FE6-4397-8230-FCC4D6CA9646}">
      <dsp:nvSpPr>
        <dsp:cNvPr id="0" name=""/>
        <dsp:cNvSpPr/>
      </dsp:nvSpPr>
      <dsp:spPr>
        <a:xfrm>
          <a:off x="3835619" y="290673"/>
          <a:ext cx="4522346" cy="1056764"/>
        </a:xfrm>
        <a:prstGeom prst="roundRect">
          <a:avLst/>
        </a:prstGeom>
        <a:solidFill>
          <a:srgbClr val="00B0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err="1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অতিরিক্ত</a:t>
          </a:r>
          <a:r>
            <a:rPr lang="en-US" sz="3600" kern="12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 এ্যাটর্নি </a:t>
          </a:r>
          <a:r>
            <a:rPr lang="en-US" sz="3600" kern="1200" dirty="0" err="1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জেনারেল</a:t>
          </a:r>
          <a:endParaRPr lang="en-US" sz="3600" kern="1200" dirty="0">
            <a:solidFill>
              <a:srgbClr val="FF00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887206" y="342260"/>
        <a:ext cx="4419172" cy="953590"/>
      </dsp:txXfrm>
    </dsp:sp>
    <dsp:sp modelId="{C2E33661-DD97-4B37-A8C7-3C7B7832267F}">
      <dsp:nvSpPr>
        <dsp:cNvPr id="0" name=""/>
        <dsp:cNvSpPr/>
      </dsp:nvSpPr>
      <dsp:spPr>
        <a:xfrm rot="1753389">
          <a:off x="7795382" y="3984721"/>
          <a:ext cx="604209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04209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986CAA-961D-4C34-8C00-9A117893000D}">
      <dsp:nvSpPr>
        <dsp:cNvPr id="0" name=""/>
        <dsp:cNvSpPr/>
      </dsp:nvSpPr>
      <dsp:spPr>
        <a:xfrm>
          <a:off x="7174774" y="4132213"/>
          <a:ext cx="4595847" cy="1243634"/>
        </a:xfrm>
        <a:prstGeom prst="roundRect">
          <a:avLst/>
        </a:prstGeom>
        <a:solidFill>
          <a:srgbClr val="FFFF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err="1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ডেপুটি</a:t>
          </a:r>
          <a:r>
            <a:rPr lang="en-US" sz="3600" kern="1200" dirty="0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এ্যাটর্নি </a:t>
          </a:r>
          <a:r>
            <a:rPr lang="en-US" sz="3600" kern="1200" dirty="0" err="1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জেনারেল</a:t>
          </a:r>
          <a:r>
            <a:rPr lang="en-US" sz="3600" kern="1200" dirty="0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।</a:t>
          </a:r>
          <a:endParaRPr lang="en-US" sz="3600" kern="1200" dirty="0">
            <a:solidFill>
              <a:schemeClr val="accent2">
                <a:lumMod val="50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7235483" y="4192922"/>
        <a:ext cx="4474429" cy="1122216"/>
      </dsp:txXfrm>
    </dsp:sp>
    <dsp:sp modelId="{10B47B7B-8DD2-45EC-99F9-27642F696EEC}">
      <dsp:nvSpPr>
        <dsp:cNvPr id="0" name=""/>
        <dsp:cNvSpPr/>
      </dsp:nvSpPr>
      <dsp:spPr>
        <a:xfrm rot="9015399">
          <a:off x="3831332" y="3986816"/>
          <a:ext cx="603029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03029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8F597E-8A38-4953-991B-CBA4484D1308}">
      <dsp:nvSpPr>
        <dsp:cNvPr id="0" name=""/>
        <dsp:cNvSpPr/>
      </dsp:nvSpPr>
      <dsp:spPr>
        <a:xfrm>
          <a:off x="490631" y="4136402"/>
          <a:ext cx="4599016" cy="1235254"/>
        </a:xfrm>
        <a:prstGeom prst="roundRect">
          <a:avLst/>
        </a:prstGeom>
        <a:solidFill>
          <a:schemeClr val="accent2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সহকারি</a:t>
          </a:r>
          <a:r>
            <a:rPr lang="en-US" sz="36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এ্যাটর্নি </a:t>
          </a:r>
          <a:r>
            <a:rPr lang="en-US" sz="36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জেনারেল</a:t>
          </a:r>
          <a:r>
            <a:rPr lang="en-US" sz="36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3600" kern="1200" dirty="0">
            <a:solidFill>
              <a:schemeClr val="tx1">
                <a:lumMod val="95000"/>
                <a:lumOff val="5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50931" y="4196702"/>
        <a:ext cx="4478416" cy="111465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A4A3BC-3059-4EF6-866B-F601DFB291D7}">
      <dsp:nvSpPr>
        <dsp:cNvPr id="0" name=""/>
        <dsp:cNvSpPr/>
      </dsp:nvSpPr>
      <dsp:spPr>
        <a:xfrm>
          <a:off x="0" y="65809"/>
          <a:ext cx="3809999" cy="2285999"/>
        </a:xfrm>
        <a:prstGeom prst="rect">
          <a:avLst/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১।রাষ্ট্রপতির </a:t>
          </a:r>
          <a:r>
            <a:rPr lang="en-US" sz="3600" kern="1200" dirty="0" err="1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দায়িত্ব</a:t>
          </a:r>
          <a:r>
            <a:rPr lang="en-US" sz="3600" kern="12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পালন</a:t>
          </a:r>
          <a:r>
            <a:rPr lang="en-US" sz="3600" kern="12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করেন</a:t>
          </a:r>
          <a:r>
            <a:rPr lang="en-US" sz="3600" kern="12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3600" kern="1200" dirty="0">
            <a:solidFill>
              <a:srgbClr val="FF00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0" y="65809"/>
        <a:ext cx="3809999" cy="2285999"/>
      </dsp:txXfrm>
    </dsp:sp>
    <dsp:sp modelId="{1885CC67-2AA0-4FAE-B775-7CCF82EACF7E}">
      <dsp:nvSpPr>
        <dsp:cNvPr id="0" name=""/>
        <dsp:cNvSpPr/>
      </dsp:nvSpPr>
      <dsp:spPr>
        <a:xfrm>
          <a:off x="4190999" y="65809"/>
          <a:ext cx="3809999" cy="2285999"/>
        </a:xfrm>
        <a:prstGeom prst="rect">
          <a:avLst/>
        </a:prstGeom>
        <a:solidFill>
          <a:schemeClr val="accent2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rPr>
            <a:t>২। </a:t>
          </a:r>
          <a:r>
            <a:rPr lang="en-US" sz="3600" kern="1200" dirty="0" err="1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rPr>
            <a:t>দেশের</a:t>
          </a:r>
          <a:r>
            <a:rPr lang="en-US" sz="3600" kern="1200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সকল</a:t>
          </a:r>
          <a:r>
            <a:rPr lang="en-US" sz="3600" kern="1200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rPr>
            <a:t>আদালতে</a:t>
          </a:r>
          <a:r>
            <a:rPr lang="en-US" sz="3600" kern="1200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rPr>
            <a:t>বক্তব্য</a:t>
          </a:r>
          <a:r>
            <a:rPr lang="en-US" sz="3600" kern="1200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প্রদান</a:t>
          </a:r>
          <a:r>
            <a:rPr lang="en-US" sz="3600" kern="1200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করেন</a:t>
          </a:r>
          <a:r>
            <a:rPr lang="en-US" sz="3600" kern="1200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3600" kern="1200" dirty="0">
            <a:solidFill>
              <a:srgbClr val="00B05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190999" y="65809"/>
        <a:ext cx="3809999" cy="2285999"/>
      </dsp:txXfrm>
    </dsp:sp>
    <dsp:sp modelId="{0BAC918A-8E68-45A7-8FF0-F383D789A6DE}">
      <dsp:nvSpPr>
        <dsp:cNvPr id="0" name=""/>
        <dsp:cNvSpPr/>
      </dsp:nvSpPr>
      <dsp:spPr>
        <a:xfrm>
          <a:off x="8381999" y="65809"/>
          <a:ext cx="3809999" cy="2285999"/>
        </a:xfrm>
        <a:prstGeom prst="rect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৩। </a:t>
          </a:r>
          <a:r>
            <a:rPr lang="en-US" sz="3600" kern="1200" dirty="0" err="1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আইনের</a:t>
          </a:r>
          <a:r>
            <a:rPr lang="en-US" sz="3600" kern="12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জটিল</a:t>
          </a:r>
          <a:r>
            <a:rPr lang="en-US" sz="3600" kern="12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প্রশ্নে</a:t>
          </a:r>
          <a:r>
            <a:rPr lang="en-US" sz="3600" kern="12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রাষ্ট্রের</a:t>
          </a:r>
          <a:r>
            <a:rPr lang="en-US" sz="3600" kern="12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পক্ষে</a:t>
          </a:r>
          <a:r>
            <a:rPr lang="en-US" sz="3600" kern="12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মতামত</a:t>
          </a:r>
          <a:r>
            <a:rPr lang="en-US" sz="3600" kern="12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দেন</a:t>
          </a:r>
          <a:r>
            <a:rPr lang="en-US" sz="3600" kern="12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3600" kern="1200" dirty="0">
            <a:solidFill>
              <a:srgbClr val="FFFF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8381999" y="65809"/>
        <a:ext cx="3809999" cy="2285999"/>
      </dsp:txXfrm>
    </dsp:sp>
    <dsp:sp modelId="{4607EF31-D0D6-4A42-87DE-887775C5F21E}">
      <dsp:nvSpPr>
        <dsp:cNvPr id="0" name=""/>
        <dsp:cNvSpPr/>
      </dsp:nvSpPr>
      <dsp:spPr>
        <a:xfrm>
          <a:off x="2095499" y="2732808"/>
          <a:ext cx="3809999" cy="2285999"/>
        </a:xfrm>
        <a:prstGeom prst="rect">
          <a:avLst/>
        </a:prstGeom>
        <a:solidFill>
          <a:schemeClr val="accent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৪। </a:t>
          </a:r>
          <a:r>
            <a:rPr lang="en-US" sz="3600" kern="1200" dirty="0" err="1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রাষ্ট্রপতির</a:t>
          </a:r>
          <a:r>
            <a:rPr lang="en-US" sz="3600" kern="1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আইন</a:t>
          </a:r>
          <a:r>
            <a:rPr lang="en-US" sz="3600" kern="1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উপদেষ্টা</a:t>
          </a:r>
          <a:r>
            <a:rPr lang="en-US" sz="3600" kern="1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হিসেবে</a:t>
          </a:r>
          <a:r>
            <a:rPr lang="en-US" sz="3600" kern="1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দায়িত্ব</a:t>
          </a:r>
          <a:r>
            <a:rPr lang="en-US" sz="3600" kern="1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পালন</a:t>
          </a:r>
          <a:r>
            <a:rPr lang="en-US" sz="3600" kern="1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করে</a:t>
          </a:r>
          <a:r>
            <a:rPr lang="en-US" sz="3600" kern="1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থাকেন</a:t>
          </a:r>
          <a:r>
            <a:rPr lang="en-US" sz="3600" kern="1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3600" kern="1200" dirty="0">
            <a:solidFill>
              <a:srgbClr val="00206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095499" y="2732808"/>
        <a:ext cx="3809999" cy="2285999"/>
      </dsp:txXfrm>
    </dsp:sp>
    <dsp:sp modelId="{1C41C1D1-8ECC-41AC-9080-33FC80EC9C26}">
      <dsp:nvSpPr>
        <dsp:cNvPr id="0" name=""/>
        <dsp:cNvSpPr/>
      </dsp:nvSpPr>
      <dsp:spPr>
        <a:xfrm>
          <a:off x="6286499" y="2732808"/>
          <a:ext cx="3809999" cy="2285999"/>
        </a:xfrm>
        <a:prstGeom prst="rect">
          <a:avLst/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৫।সুপ্রিম </a:t>
          </a:r>
          <a:r>
            <a:rPr lang="en-US" sz="36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কোর্টের</a:t>
          </a:r>
          <a:r>
            <a:rPr lang="en-US" sz="36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বারের</a:t>
          </a:r>
          <a:r>
            <a:rPr lang="en-US" sz="36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চেয়ারম্যান</a:t>
          </a:r>
          <a:r>
            <a:rPr lang="en-US" sz="36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হিসেবে</a:t>
          </a:r>
          <a:r>
            <a:rPr lang="en-US" sz="36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নেতৃত্ব</a:t>
          </a:r>
          <a:r>
            <a:rPr lang="en-US" sz="36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প্রদান</a:t>
          </a:r>
          <a:r>
            <a:rPr lang="en-US" sz="36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করে</a:t>
          </a:r>
          <a:r>
            <a:rPr lang="en-US" sz="36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থাকেন</a:t>
          </a:r>
          <a:r>
            <a:rPr lang="en-US" sz="36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3600" kern="1200" dirty="0">
            <a:solidFill>
              <a:schemeClr val="tx1">
                <a:lumMod val="95000"/>
                <a:lumOff val="5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6286499" y="2732808"/>
        <a:ext cx="3809999" cy="228599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934157-200A-47DF-A4B2-138347C4E70D}">
      <dsp:nvSpPr>
        <dsp:cNvPr id="0" name=""/>
        <dsp:cNvSpPr/>
      </dsp:nvSpPr>
      <dsp:spPr>
        <a:xfrm>
          <a:off x="0" y="197426"/>
          <a:ext cx="3809999" cy="2286000"/>
        </a:xfrm>
        <a:prstGeom prst="rect">
          <a:avLst/>
        </a:prstGeom>
        <a:solidFill>
          <a:schemeClr val="accent2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১। </a:t>
          </a:r>
          <a:r>
            <a:rPr lang="en-US" sz="3600" kern="1200" dirty="0" err="1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রাষ্ট্রপতি</a:t>
          </a:r>
          <a:r>
            <a:rPr lang="en-US" sz="3600" kern="12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আইন</a:t>
          </a:r>
          <a:r>
            <a:rPr lang="en-US" sz="3600" kern="12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উপদেষ্টা</a:t>
          </a:r>
          <a:r>
            <a:rPr lang="en-US" sz="3600" kern="12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হেসেবে</a:t>
          </a:r>
          <a:r>
            <a:rPr lang="en-US" sz="3600" kern="12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দায়িত্ব</a:t>
          </a:r>
          <a:r>
            <a:rPr lang="en-US" sz="3600" kern="12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পালন</a:t>
          </a:r>
          <a:r>
            <a:rPr lang="en-US" sz="3600" kern="12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করেন</a:t>
          </a:r>
          <a:r>
            <a:rPr lang="en-US" sz="3600" kern="12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3600" kern="1200" dirty="0">
            <a:solidFill>
              <a:srgbClr val="FFFF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0" y="197426"/>
        <a:ext cx="3809999" cy="2286000"/>
      </dsp:txXfrm>
    </dsp:sp>
    <dsp:sp modelId="{4645A733-A450-4E05-86CF-9953F9C87693}">
      <dsp:nvSpPr>
        <dsp:cNvPr id="0" name=""/>
        <dsp:cNvSpPr/>
      </dsp:nvSpPr>
      <dsp:spPr>
        <a:xfrm>
          <a:off x="4191000" y="197426"/>
          <a:ext cx="3809999" cy="2286000"/>
        </a:xfrm>
        <a:prstGeom prst="rect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২।দেশের </a:t>
          </a:r>
          <a:r>
            <a:rPr lang="en-US" sz="3600" kern="1200" dirty="0" err="1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সকল</a:t>
          </a:r>
          <a:r>
            <a:rPr lang="en-US" sz="3600" kern="12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আদালতে</a:t>
          </a:r>
          <a:r>
            <a:rPr lang="en-US" sz="3600" kern="12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বক্তব্য</a:t>
          </a:r>
          <a:r>
            <a:rPr lang="en-US" sz="3600" kern="12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প্রদান</a:t>
          </a:r>
          <a:r>
            <a:rPr lang="en-US" sz="3600" kern="12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করে</a:t>
          </a:r>
          <a:r>
            <a:rPr lang="en-US" sz="3600" kern="12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থাকেন</a:t>
          </a:r>
          <a:r>
            <a:rPr lang="en-US" sz="3600" kern="12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3600" kern="1200" dirty="0">
            <a:solidFill>
              <a:srgbClr val="FF00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191000" y="197426"/>
        <a:ext cx="3809999" cy="2286000"/>
      </dsp:txXfrm>
    </dsp:sp>
    <dsp:sp modelId="{ACB515A8-B1F9-42D9-A0AE-E9DCBBD470AA}">
      <dsp:nvSpPr>
        <dsp:cNvPr id="0" name=""/>
        <dsp:cNvSpPr/>
      </dsp:nvSpPr>
      <dsp:spPr>
        <a:xfrm>
          <a:off x="8382000" y="197426"/>
          <a:ext cx="3809999" cy="2286000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৩। </a:t>
          </a:r>
          <a:r>
            <a:rPr lang="en-US" sz="3600" kern="1200" dirty="0" err="1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সুপ্রিম</a:t>
          </a:r>
          <a:r>
            <a:rPr lang="en-US" sz="3600" kern="1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কোর্টের</a:t>
          </a:r>
          <a:r>
            <a:rPr lang="en-US" sz="3600" kern="1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বিচারকের</a:t>
          </a:r>
          <a:r>
            <a:rPr lang="en-US" sz="3600" kern="1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ন্যায়</a:t>
          </a:r>
          <a:r>
            <a:rPr lang="en-US" sz="3600" kern="1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মর্যাদা</a:t>
          </a:r>
          <a:r>
            <a:rPr lang="en-US" sz="3600" kern="1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ভোগ</a:t>
          </a:r>
          <a:r>
            <a:rPr lang="en-US" sz="3600" kern="1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করে</a:t>
          </a:r>
          <a:r>
            <a:rPr lang="en-US" sz="3600" kern="1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থাকেন</a:t>
          </a:r>
          <a:r>
            <a:rPr lang="en-US" sz="3600" kern="1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3600" kern="1200" dirty="0">
            <a:solidFill>
              <a:srgbClr val="00206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8382000" y="197426"/>
        <a:ext cx="3809999" cy="2286000"/>
      </dsp:txXfrm>
    </dsp:sp>
    <dsp:sp modelId="{DB4EB1AC-F4FB-4E93-9AA2-BEB948D6910D}">
      <dsp:nvSpPr>
        <dsp:cNvPr id="0" name=""/>
        <dsp:cNvSpPr/>
      </dsp:nvSpPr>
      <dsp:spPr>
        <a:xfrm>
          <a:off x="2095500" y="2864427"/>
          <a:ext cx="3809999" cy="2286000"/>
        </a:xfrm>
        <a:prstGeom prst="rect">
          <a:avLst/>
        </a:prstGeom>
        <a:solidFill>
          <a:schemeClr val="tx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৪। </a:t>
          </a:r>
          <a:r>
            <a:rPr lang="en-US" sz="3600" kern="1200" dirty="0" err="1" smtClean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আইনের</a:t>
          </a:r>
          <a:r>
            <a:rPr lang="en-US" sz="3600" kern="1200" dirty="0" smtClean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জটিল</a:t>
          </a:r>
          <a:r>
            <a:rPr lang="en-US" sz="3600" kern="1200" dirty="0" smtClean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প্রশ্নে</a:t>
          </a:r>
          <a:r>
            <a:rPr lang="en-US" sz="3600" kern="1200" dirty="0" smtClean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সরকারকে</a:t>
          </a:r>
          <a:r>
            <a:rPr lang="en-US" sz="3600" kern="1200" dirty="0" smtClean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সহযোগিতা</a:t>
          </a:r>
          <a:r>
            <a:rPr lang="en-US" sz="3600" kern="1200" dirty="0" smtClean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করে</a:t>
          </a:r>
          <a:r>
            <a:rPr lang="en-US" sz="3600" kern="1200" dirty="0" smtClean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থাকেন</a:t>
          </a:r>
          <a:r>
            <a:rPr lang="en-US" sz="3600" kern="1200" dirty="0" smtClean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3600" kern="1200" dirty="0">
            <a:solidFill>
              <a:schemeClr val="accent2">
                <a:lumMod val="75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095500" y="2864427"/>
        <a:ext cx="3809999" cy="2286000"/>
      </dsp:txXfrm>
    </dsp:sp>
    <dsp:sp modelId="{DBD4C458-0722-40CC-9781-297FA5FA4558}">
      <dsp:nvSpPr>
        <dsp:cNvPr id="0" name=""/>
        <dsp:cNvSpPr/>
      </dsp:nvSpPr>
      <dsp:spPr>
        <a:xfrm>
          <a:off x="6286500" y="2864426"/>
          <a:ext cx="3809999" cy="2286000"/>
        </a:xfrm>
        <a:prstGeom prst="rect">
          <a:avLst/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৫।এ্যাটর্নি </a:t>
          </a:r>
          <a:r>
            <a:rPr lang="en-US" sz="36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জেনারেল</a:t>
          </a:r>
          <a:r>
            <a:rPr lang="en-US" sz="36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একজন</a:t>
          </a:r>
          <a:r>
            <a:rPr lang="en-US" sz="36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দক্ষ</a:t>
          </a:r>
          <a:r>
            <a:rPr lang="en-US" sz="36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ও </a:t>
          </a:r>
          <a:r>
            <a:rPr lang="en-US" sz="36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আইনজ্ঞ</a:t>
          </a:r>
          <a:r>
            <a:rPr lang="en-US" sz="36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ব্যক্তি</a:t>
          </a:r>
          <a:r>
            <a:rPr lang="en-US" sz="36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।</a:t>
          </a:r>
          <a:endParaRPr lang="en-US" sz="3600" kern="1200" dirty="0">
            <a:solidFill>
              <a:schemeClr val="tx1">
                <a:lumMod val="95000"/>
                <a:lumOff val="5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6286500" y="2864426"/>
        <a:ext cx="3809999" cy="2286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B555C-8CA2-417E-86A6-3FE3D4216268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7CB0E-7560-43F1-B3BD-A7D81275B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762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B555C-8CA2-417E-86A6-3FE3D4216268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7CB0E-7560-43F1-B3BD-A7D81275B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773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B555C-8CA2-417E-86A6-3FE3D4216268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7CB0E-7560-43F1-B3BD-A7D81275B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334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B555C-8CA2-417E-86A6-3FE3D4216268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7CB0E-7560-43F1-B3BD-A7D81275B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783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B555C-8CA2-417E-86A6-3FE3D4216268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7CB0E-7560-43F1-B3BD-A7D81275B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447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B555C-8CA2-417E-86A6-3FE3D4216268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7CB0E-7560-43F1-B3BD-A7D81275B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805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B555C-8CA2-417E-86A6-3FE3D4216268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7CB0E-7560-43F1-B3BD-A7D81275B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414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B555C-8CA2-417E-86A6-3FE3D4216268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7CB0E-7560-43F1-B3BD-A7D81275B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250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B555C-8CA2-417E-86A6-3FE3D4216268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7CB0E-7560-43F1-B3BD-A7D81275B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776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B555C-8CA2-417E-86A6-3FE3D4216268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7CB0E-7560-43F1-B3BD-A7D81275B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392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B555C-8CA2-417E-86A6-3FE3D4216268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7CB0E-7560-43F1-B3BD-A7D81275B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654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CB555C-8CA2-417E-86A6-3FE3D4216268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B7CB0E-7560-43F1-B3BD-A7D81275B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286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747164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" y="4712916"/>
            <a:ext cx="1219199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পৌরনীতি</a:t>
            </a:r>
            <a:r>
              <a:rPr lang="en-US" sz="60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6000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সু-শাসন</a:t>
            </a:r>
            <a:r>
              <a:rPr lang="en-US" sz="60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ক্লাশে</a:t>
            </a:r>
            <a:r>
              <a:rPr lang="en-US" sz="60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60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 স্বাগতম</a:t>
            </a:r>
            <a:endParaRPr lang="en-US" sz="60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724585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87926" y="4765964"/>
            <a:ext cx="12192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ভারতের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এ্যাটর্নি </a:t>
            </a:r>
            <a:r>
              <a:rPr lang="en-US" sz="8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জেনারেল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786911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46364" y="4627418"/>
            <a:ext cx="120811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মালশিয়ার</a:t>
            </a:r>
            <a:r>
              <a:rPr lang="en-US" sz="8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এ্যাটর্নি </a:t>
            </a:r>
            <a:r>
              <a:rPr lang="en-US" sz="8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জেনারেল</a:t>
            </a:r>
            <a:r>
              <a:rPr lang="en-US" sz="8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endParaRPr lang="en-US" sz="8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982125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6982" y="4488873"/>
            <a:ext cx="1209501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পাকিস্তানের</a:t>
            </a:r>
            <a:r>
              <a:rPr lang="en-US" sz="6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এ্যাটর্নি </a:t>
            </a:r>
            <a:r>
              <a:rPr lang="en-US" sz="6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জেনারেল</a:t>
            </a:r>
            <a:r>
              <a:rPr lang="en-US" sz="6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endParaRPr lang="en-US" sz="6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4229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799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0837" y="4973782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এ্যাটর্নি </a:t>
            </a:r>
            <a:r>
              <a:rPr lang="en-US" sz="3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জেনারেল</a:t>
            </a:r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রাষ্ট্রের</a:t>
            </a:r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পক্ষে</a:t>
            </a:r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আইনের</a:t>
            </a:r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যুক্তি</a:t>
            </a:r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সংবাদ</a:t>
            </a:r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সম্মেলনে</a:t>
            </a:r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করছেন</a:t>
            </a:r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endParaRPr lang="en-US" sz="3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0061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-138546" y="3701534"/>
            <a:ext cx="12192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এ্যাটর্নি </a:t>
            </a:r>
            <a:r>
              <a:rPr lang="en-US" sz="54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জেনারেল</a:t>
            </a:r>
            <a:r>
              <a:rPr lang="en-US" sz="5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54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রাষ্ট্রের</a:t>
            </a:r>
            <a:r>
              <a:rPr lang="en-US" sz="5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পক্ষে</a:t>
            </a:r>
            <a:r>
              <a:rPr lang="en-US" sz="5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আইনের</a:t>
            </a:r>
            <a:r>
              <a:rPr lang="en-US" sz="5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যুক্তি</a:t>
            </a:r>
            <a:r>
              <a:rPr lang="en-US" sz="5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সংবাদ</a:t>
            </a:r>
            <a:r>
              <a:rPr lang="en-US" sz="5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সম্মেলনে</a:t>
            </a:r>
            <a:r>
              <a:rPr lang="en-US" sz="5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সাংবাদিকদের</a:t>
            </a:r>
            <a:r>
              <a:rPr lang="en-US" sz="5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প্রশ্নের</a:t>
            </a:r>
            <a:r>
              <a:rPr lang="en-US" sz="5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</a:t>
            </a:r>
            <a:r>
              <a:rPr lang="en-US" sz="5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দিচ্ছেন</a:t>
            </a:r>
            <a:r>
              <a:rPr lang="en-US" sz="5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endParaRPr lang="en-US" sz="5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7584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3244334"/>
            <a:ext cx="12192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এ্যাটর্নি </a:t>
            </a:r>
            <a:r>
              <a:rPr lang="en-US" sz="60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জেনারেল</a:t>
            </a:r>
            <a:r>
              <a:rPr lang="en-US" sz="6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60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রাষ্ট্রের</a:t>
            </a:r>
            <a:r>
              <a:rPr lang="en-US" sz="6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পক্ষে</a:t>
            </a:r>
            <a:r>
              <a:rPr lang="en-US" sz="6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আইনের</a:t>
            </a:r>
            <a:r>
              <a:rPr lang="en-US" sz="6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গুরুত্বপূর্ণ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যুক্তি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সংবাদ</a:t>
            </a:r>
            <a:r>
              <a:rPr lang="en-US" sz="6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সম্মেলনে</a:t>
            </a:r>
            <a:r>
              <a:rPr lang="en-US" sz="6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6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করছেন</a:t>
            </a:r>
            <a:r>
              <a:rPr lang="en-US" sz="6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</p:txBody>
      </p:sp>
    </p:spTree>
    <p:extLst>
      <p:ext uri="{BB962C8B-B14F-4D97-AF65-F5344CB8AC3E}">
        <p14:creationId xmlns:p14="http://schemas.microsoft.com/office/powerpoint/2010/main" val="1479622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3632261"/>
            <a:ext cx="121920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এ্যাটর্নি </a:t>
            </a:r>
            <a:r>
              <a:rPr lang="en-US" sz="6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জেনারেল</a:t>
            </a:r>
            <a:r>
              <a:rPr lang="en-US" sz="6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6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রাষ্ট্রের</a:t>
            </a:r>
            <a:r>
              <a:rPr lang="en-US" sz="6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পক্ষে</a:t>
            </a:r>
            <a:r>
              <a:rPr lang="en-US" sz="6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আইনের</a:t>
            </a:r>
            <a:r>
              <a:rPr lang="en-US" sz="6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6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যুক্তি</a:t>
            </a:r>
            <a:r>
              <a:rPr lang="en-US" sz="6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সংবাদ</a:t>
            </a:r>
            <a:r>
              <a:rPr lang="en-US" sz="6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সম্মেলনে</a:t>
            </a:r>
            <a:r>
              <a:rPr lang="en-US" sz="6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6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করছেন</a:t>
            </a:r>
            <a:r>
              <a:rPr lang="en-US" sz="6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</p:txBody>
      </p:sp>
    </p:spTree>
    <p:extLst>
      <p:ext uri="{BB962C8B-B14F-4D97-AF65-F5344CB8AC3E}">
        <p14:creationId xmlns:p14="http://schemas.microsoft.com/office/powerpoint/2010/main" val="1981310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1272" y="0"/>
            <a:ext cx="103216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6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6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6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উপস্থাপন</a:t>
            </a:r>
            <a:endParaRPr lang="en-US" sz="60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15662"/>
            <a:ext cx="12192000" cy="519600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6211669"/>
            <a:ext cx="120811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অ্যাাটর্নি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জেনারেল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কি,এর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কার্যাবলী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গুরুত্ব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ইত্যাদি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  <a:endParaRPr lang="en-US" sz="3600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954695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6982" y="0"/>
            <a:ext cx="1180407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</a:t>
            </a:r>
            <a:r>
              <a:rPr lang="en-US" sz="6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ফলঃ</a:t>
            </a:r>
            <a:r>
              <a:rPr lang="en-US" sz="6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60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4795897"/>
            <a:ext cx="12192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পাঠের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এ্যাটর্নি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জেনারেল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এ্যাটর্নি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জেনারেলের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কার্যাবলী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সমূহ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এ্যাটর্নি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জেনারেলের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গুরুত্ব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15663"/>
            <a:ext cx="12192000" cy="3815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7755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9273" y="409942"/>
            <a:ext cx="1202574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এ্যাটর্নি </a:t>
            </a:r>
            <a:r>
              <a:rPr lang="en-US" sz="6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জেনারেল</a:t>
            </a:r>
            <a:r>
              <a:rPr lang="en-US" sz="6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কিঃ</a:t>
            </a:r>
            <a:r>
              <a:rPr lang="en-US" sz="6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60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9273" y="1841242"/>
            <a:ext cx="12122727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উত্তরঃ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সংবিধানের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৬৪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নং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অনুচ্ছেদে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প্রজাতন্ত্রে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একজন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এ্যাটর্নি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জেনারেল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থাকবেন।এ্যাটর্নি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জেনারেল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সরকারের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একজন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প্রধান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আইন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কর্মকর্তা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রাষ্ট্রপতির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প্রধান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আইন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উপদেষ্টা।তিনি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সরকারের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পক্ষে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দেশের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আদালত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সমূহের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আইনী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ব্যাখ্যা,যুক্তি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বক্তব্য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তুলে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ধরবেন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তিনি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দেশের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সকল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আদালতে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মামলা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পরিচালনা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সুপ্রিম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কোর্টের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বিচারক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হওয়ার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যোগ্য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এমন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ব্যক্তিকে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রাষ্ট্রপতি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প্রজাতন্ত্রের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এ্যাটর্নি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জেনারেল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নিয়োগ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দিবেন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রাষ্ট্রপতির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সন্তোষ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অনুযায়ী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নিদিষ্ট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সময়সীমা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পর্যন্ত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এ্যাটর্নি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জেনারেল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স্বীয়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বহাল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থাকবেন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রাষ্ট্রপতি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কতৃক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নির্ধারিত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পারিশ্রমিক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লাভ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করবেন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এ্যাটর্নি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জেনারেল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রাষ্ট্রপতির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নিকট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লিখিত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স্বাক্ষরযুক্ত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পত্রযোগে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পদত্যাগ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রাষ্ট্রপতি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প্রমাণিত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অসদাচরণ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অসামর্থের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কারনে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অপসারণ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এ্যাটর্নি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জেনারেল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পদাধিকার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কাউন্সিলের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চেয়ারম্যান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সকল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বারের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নেতা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3827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"/>
            <a:ext cx="3131127" cy="329729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3025" y="-1"/>
            <a:ext cx="3308083" cy="3297289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368002" y="753070"/>
            <a:ext cx="504305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7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72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525491" y="3374755"/>
            <a:ext cx="566561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শ্রেণীঃ দ্বাদশ,</a:t>
            </a:r>
          </a:p>
          <a:p>
            <a:r>
              <a:rPr lang="bn-IN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পৌরনীতি ও সু-শাসন,</a:t>
            </a:r>
          </a:p>
          <a:p>
            <a:r>
              <a:rPr lang="bn-IN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অধ্যায়ঃ </a:t>
            </a:r>
            <a:r>
              <a:rPr lang="en-US" sz="36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সপ্তম</a:t>
            </a:r>
            <a:r>
              <a:rPr lang="bn-IN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r>
              <a:rPr lang="bn-IN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 </a:t>
            </a:r>
            <a:r>
              <a:rPr lang="en-US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এ্যাটর্নি </a:t>
            </a:r>
            <a:r>
              <a:rPr lang="en-US" sz="36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জেনারেল</a:t>
            </a:r>
            <a:r>
              <a:rPr lang="bn-IN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r>
              <a:rPr lang="bn-IN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 ৫০ মিনিট,</a:t>
            </a:r>
          </a:p>
          <a:p>
            <a:r>
              <a:rPr lang="bn-IN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তারিখঃ </a:t>
            </a:r>
            <a:r>
              <a:rPr lang="en-US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০২/০৮/২০২০</a:t>
            </a:r>
            <a:endParaRPr lang="en-US" sz="3600" dirty="0">
              <a:solidFill>
                <a:schemeClr val="tx1">
                  <a:lumMod val="85000"/>
                  <a:lumOff val="1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3855" y="3374755"/>
            <a:ext cx="587567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 </a:t>
            </a:r>
            <a:r>
              <a:rPr lang="en-US" sz="3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আজহারুল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ইসলাম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r>
              <a:rPr lang="en-US" sz="3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সহকারী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অধ্যাপক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r>
              <a:rPr lang="en-US" sz="3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গাংগালিয়া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ইউনিয়ন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স্কুল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এন্ড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কলেজ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r>
              <a:rPr lang="en-US" sz="3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পাকুন্দিয়া-কিশোরগঞ্জ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r>
              <a:rPr lang="en-US" sz="3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মোবাইল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নং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০১৭১২৩৮৯৭৫২,</a:t>
            </a:r>
          </a:p>
        </p:txBody>
      </p:sp>
    </p:spTree>
    <p:extLst>
      <p:ext uri="{BB962C8B-B14F-4D97-AF65-F5344CB8AC3E}">
        <p14:creationId xmlns:p14="http://schemas.microsoft.com/office/powerpoint/2010/main" val="19774947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570664725"/>
              </p:ext>
            </p:extLst>
          </p:nvPr>
        </p:nvGraphicFramePr>
        <p:xfrm>
          <a:off x="0" y="1246910"/>
          <a:ext cx="12192000" cy="56110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28600" y="0"/>
            <a:ext cx="11734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</a:t>
            </a:r>
            <a:r>
              <a:rPr lang="en-US" sz="6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এ্যাটর্নি </a:t>
            </a:r>
            <a:r>
              <a:rPr lang="en-US" sz="6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জেনারেলঃ</a:t>
            </a:r>
            <a:r>
              <a:rPr lang="en-US" sz="6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66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7229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710C794-4261-4720-B99E-FF5A8E220F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710C794-4261-4720-B99E-FF5A8E220FE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710C794-4261-4720-B99E-FF5A8E220F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710C794-4261-4720-B99E-FF5A8E220F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710C794-4261-4720-B99E-FF5A8E220F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710C794-4261-4720-B99E-FF5A8E220F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710C794-4261-4720-B99E-FF5A8E220F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710C794-4261-4720-B99E-FF5A8E220FE3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710C794-4261-4720-B99E-FF5A8E220FE3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710C794-4261-4720-B99E-FF5A8E220FE3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710C794-4261-4720-B99E-FF5A8E220FE3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710C794-4261-4720-B99E-FF5A8E220FE3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710C794-4261-4720-B99E-FF5A8E220FE3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710C794-4261-4720-B99E-FF5A8E220FE3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710C794-4261-4720-B99E-FF5A8E220FE3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B1D6562-9BF1-4381-9984-794E42BF87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B1D6562-9BF1-4381-9984-794E42BF874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B1D6562-9BF1-4381-9984-794E42BF87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B1D6562-9BF1-4381-9984-794E42BF87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B1D6562-9BF1-4381-9984-794E42BF87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B1D6562-9BF1-4381-9984-794E42BF87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B1D6562-9BF1-4381-9984-794E42BF87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B1D6562-9BF1-4381-9984-794E42BF8749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B1D6562-9BF1-4381-9984-794E42BF8749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B1D6562-9BF1-4381-9984-794E42BF8749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B1D6562-9BF1-4381-9984-794E42BF8749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B1D6562-9BF1-4381-9984-794E42BF8749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B1D6562-9BF1-4381-9984-794E42BF8749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B1D6562-9BF1-4381-9984-794E42BF8749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B1D6562-9BF1-4381-9984-794E42BF8749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F54B7A8-6FE6-4397-8230-FCC4D6CA96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F54B7A8-6FE6-4397-8230-FCC4D6CA964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F54B7A8-6FE6-4397-8230-FCC4D6CA96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F54B7A8-6FE6-4397-8230-FCC4D6CA96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F54B7A8-6FE6-4397-8230-FCC4D6CA96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F54B7A8-6FE6-4397-8230-FCC4D6CA96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F54B7A8-6FE6-4397-8230-FCC4D6CA96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F54B7A8-6FE6-4397-8230-FCC4D6CA9646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F54B7A8-6FE6-4397-8230-FCC4D6CA9646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F54B7A8-6FE6-4397-8230-FCC4D6CA9646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F54B7A8-6FE6-4397-8230-FCC4D6CA9646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F54B7A8-6FE6-4397-8230-FCC4D6CA9646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F54B7A8-6FE6-4397-8230-FCC4D6CA9646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F54B7A8-6FE6-4397-8230-FCC4D6CA9646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F54B7A8-6FE6-4397-8230-FCC4D6CA9646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2E33661-DD97-4B37-A8C7-3C7B783226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2E33661-DD97-4B37-A8C7-3C7B7832267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2E33661-DD97-4B37-A8C7-3C7B783226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2E33661-DD97-4B37-A8C7-3C7B783226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2E33661-DD97-4B37-A8C7-3C7B783226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2E33661-DD97-4B37-A8C7-3C7B783226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2E33661-DD97-4B37-A8C7-3C7B783226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2E33661-DD97-4B37-A8C7-3C7B7832267F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2E33661-DD97-4B37-A8C7-3C7B7832267F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2E33661-DD97-4B37-A8C7-3C7B7832267F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2E33661-DD97-4B37-A8C7-3C7B7832267F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2E33661-DD97-4B37-A8C7-3C7B7832267F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2E33661-DD97-4B37-A8C7-3C7B7832267F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2E33661-DD97-4B37-A8C7-3C7B7832267F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2E33661-DD97-4B37-A8C7-3C7B7832267F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1986CAA-961D-4C34-8C00-9A11789300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1986CAA-961D-4C34-8C00-9A117893000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1986CAA-961D-4C34-8C00-9A11789300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1986CAA-961D-4C34-8C00-9A11789300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1986CAA-961D-4C34-8C00-9A11789300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1986CAA-961D-4C34-8C00-9A11789300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1986CAA-961D-4C34-8C00-9A11789300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1986CAA-961D-4C34-8C00-9A117893000D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1986CAA-961D-4C34-8C00-9A117893000D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1986CAA-961D-4C34-8C00-9A117893000D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1986CAA-961D-4C34-8C00-9A117893000D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1986CAA-961D-4C34-8C00-9A117893000D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1986CAA-961D-4C34-8C00-9A117893000D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1986CAA-961D-4C34-8C00-9A117893000D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1986CAA-961D-4C34-8C00-9A117893000D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0B47B7B-8DD2-45EC-99F9-27642F696E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0B47B7B-8DD2-45EC-99F9-27642F696EE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0B47B7B-8DD2-45EC-99F9-27642F696E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0B47B7B-8DD2-45EC-99F9-27642F696E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0B47B7B-8DD2-45EC-99F9-27642F696E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0B47B7B-8DD2-45EC-99F9-27642F696E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0B47B7B-8DD2-45EC-99F9-27642F696E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0B47B7B-8DD2-45EC-99F9-27642F696EEC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0B47B7B-8DD2-45EC-99F9-27642F696EEC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0B47B7B-8DD2-45EC-99F9-27642F696EEC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0B47B7B-8DD2-45EC-99F9-27642F696EEC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0B47B7B-8DD2-45EC-99F9-27642F696EEC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0B47B7B-8DD2-45EC-99F9-27642F696EEC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0B47B7B-8DD2-45EC-99F9-27642F696EEC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0B47B7B-8DD2-45EC-99F9-27642F696EEC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2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D8F597E-8A38-4953-991B-CBA4484D13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D8F597E-8A38-4953-991B-CBA4484D130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D8F597E-8A38-4953-991B-CBA4484D13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D8F597E-8A38-4953-991B-CBA4484D13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D8F597E-8A38-4953-991B-CBA4484D13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D8F597E-8A38-4953-991B-CBA4484D13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D8F597E-8A38-4953-991B-CBA4484D13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D8F597E-8A38-4953-991B-CBA4484D1308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D8F597E-8A38-4953-991B-CBA4484D1308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D8F597E-8A38-4953-991B-CBA4484D1308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D8F597E-8A38-4953-991B-CBA4484D1308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D8F597E-8A38-4953-991B-CBA4484D1308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D8F597E-8A38-4953-991B-CBA4484D1308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D8F597E-8A38-4953-991B-CBA4484D1308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D8F597E-8A38-4953-991B-CBA4484D1308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One"/>
        </p:bldSub>
      </p:bldGraphic>
      <p:bldP spid="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" y="168625"/>
            <a:ext cx="1219199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এ্যাটর্নি </a:t>
            </a:r>
            <a:r>
              <a:rPr lang="en-US" sz="4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জেনারেল</a:t>
            </a:r>
            <a:r>
              <a:rPr lang="en-US" sz="4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কার্যাবলী</a:t>
            </a:r>
            <a:r>
              <a:rPr lang="en-US" sz="4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সমূহ</a:t>
            </a:r>
            <a:r>
              <a:rPr lang="en-US" sz="4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কিঃ</a:t>
            </a:r>
            <a:r>
              <a:rPr lang="en-US" sz="48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427291055"/>
              </p:ext>
            </p:extLst>
          </p:nvPr>
        </p:nvGraphicFramePr>
        <p:xfrm>
          <a:off x="1" y="1773382"/>
          <a:ext cx="12191999" cy="50846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0116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7A4A3BC-3059-4EF6-866B-F601DFB291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7A4A3BC-3059-4EF6-866B-F601DFB291D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7A4A3BC-3059-4EF6-866B-F601DFB291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7A4A3BC-3059-4EF6-866B-F601DFB291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7A4A3BC-3059-4EF6-866B-F601DFB291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7A4A3BC-3059-4EF6-866B-F601DFB291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7A4A3BC-3059-4EF6-866B-F601DFB291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7A4A3BC-3059-4EF6-866B-F601DFB291D7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7A4A3BC-3059-4EF6-866B-F601DFB291D7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7A4A3BC-3059-4EF6-866B-F601DFB291D7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7A4A3BC-3059-4EF6-866B-F601DFB291D7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7A4A3BC-3059-4EF6-866B-F601DFB291D7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7A4A3BC-3059-4EF6-866B-F601DFB291D7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7A4A3BC-3059-4EF6-866B-F601DFB291D7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7A4A3BC-3059-4EF6-866B-F601DFB291D7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885CC67-2AA0-4FAE-B775-7CCF82EACF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885CC67-2AA0-4FAE-B775-7CCF82EACF7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885CC67-2AA0-4FAE-B775-7CCF82EACF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885CC67-2AA0-4FAE-B775-7CCF82EACF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885CC67-2AA0-4FAE-B775-7CCF82EACF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885CC67-2AA0-4FAE-B775-7CCF82EACF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885CC67-2AA0-4FAE-B775-7CCF82EACF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885CC67-2AA0-4FAE-B775-7CCF82EACF7E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885CC67-2AA0-4FAE-B775-7CCF82EACF7E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885CC67-2AA0-4FAE-B775-7CCF82EACF7E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885CC67-2AA0-4FAE-B775-7CCF82EACF7E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885CC67-2AA0-4FAE-B775-7CCF82EACF7E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885CC67-2AA0-4FAE-B775-7CCF82EACF7E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885CC67-2AA0-4FAE-B775-7CCF82EACF7E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885CC67-2AA0-4FAE-B775-7CCF82EACF7E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BAC918A-8E68-45A7-8FF0-F383D789A6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BAC918A-8E68-45A7-8FF0-F383D789A6D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BAC918A-8E68-45A7-8FF0-F383D789A6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BAC918A-8E68-45A7-8FF0-F383D789A6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BAC918A-8E68-45A7-8FF0-F383D789A6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BAC918A-8E68-45A7-8FF0-F383D789A6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BAC918A-8E68-45A7-8FF0-F383D789A6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BAC918A-8E68-45A7-8FF0-F383D789A6DE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BAC918A-8E68-45A7-8FF0-F383D789A6DE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BAC918A-8E68-45A7-8FF0-F383D789A6DE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BAC918A-8E68-45A7-8FF0-F383D789A6DE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BAC918A-8E68-45A7-8FF0-F383D789A6DE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BAC918A-8E68-45A7-8FF0-F383D789A6DE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BAC918A-8E68-45A7-8FF0-F383D789A6DE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BAC918A-8E68-45A7-8FF0-F383D789A6DE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607EF31-D0D6-4A42-87DE-887775C5F2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607EF31-D0D6-4A42-87DE-887775C5F21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607EF31-D0D6-4A42-87DE-887775C5F2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607EF31-D0D6-4A42-87DE-887775C5F2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607EF31-D0D6-4A42-87DE-887775C5F2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607EF31-D0D6-4A42-87DE-887775C5F2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607EF31-D0D6-4A42-87DE-887775C5F2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607EF31-D0D6-4A42-87DE-887775C5F21E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607EF31-D0D6-4A42-87DE-887775C5F21E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607EF31-D0D6-4A42-87DE-887775C5F21E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607EF31-D0D6-4A42-87DE-887775C5F21E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607EF31-D0D6-4A42-87DE-887775C5F21E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607EF31-D0D6-4A42-87DE-887775C5F21E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607EF31-D0D6-4A42-87DE-887775C5F21E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607EF31-D0D6-4A42-87DE-887775C5F21E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C41C1D1-8ECC-41AC-9080-33FC80EC9C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C41C1D1-8ECC-41AC-9080-33FC80EC9C2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C41C1D1-8ECC-41AC-9080-33FC80EC9C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C41C1D1-8ECC-41AC-9080-33FC80EC9C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C41C1D1-8ECC-41AC-9080-33FC80EC9C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C41C1D1-8ECC-41AC-9080-33FC80EC9C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C41C1D1-8ECC-41AC-9080-33FC80EC9C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C41C1D1-8ECC-41AC-9080-33FC80EC9C26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C41C1D1-8ECC-41AC-9080-33FC80EC9C26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C41C1D1-8ECC-41AC-9080-33FC80EC9C26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C41C1D1-8ECC-41AC-9080-33FC80EC9C26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C41C1D1-8ECC-41AC-9080-33FC80EC9C26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C41C1D1-8ECC-41AC-9080-33FC80EC9C26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C41C1D1-8ECC-41AC-9080-33FC80EC9C26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C41C1D1-8ECC-41AC-9080-33FC80EC9C26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3" grpId="0">
        <p:bldSub>
          <a:bldDgm bld="one"/>
        </p:bldSub>
      </p:bldGraphic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08116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এ্যাটর্নি </a:t>
            </a:r>
            <a:r>
              <a:rPr lang="en-US" sz="60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জেনারেল</a:t>
            </a:r>
            <a:r>
              <a:rPr lang="en-US" sz="60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গুরুত্ব</a:t>
            </a:r>
            <a:r>
              <a:rPr lang="en-US" sz="6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সমূহ</a:t>
            </a:r>
            <a:r>
              <a:rPr lang="en-US" sz="60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60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কিঃ</a:t>
            </a:r>
            <a:r>
              <a:rPr lang="en-US" sz="60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570297189"/>
              </p:ext>
            </p:extLst>
          </p:nvPr>
        </p:nvGraphicFramePr>
        <p:xfrm>
          <a:off x="0" y="1510146"/>
          <a:ext cx="12192000" cy="53478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05761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D934157-200A-47DF-A4B2-138347C4E7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D934157-200A-47DF-A4B2-138347C4E70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D934157-200A-47DF-A4B2-138347C4E7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D934157-200A-47DF-A4B2-138347C4E7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D934157-200A-47DF-A4B2-138347C4E7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D934157-200A-47DF-A4B2-138347C4E7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D934157-200A-47DF-A4B2-138347C4E7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D934157-200A-47DF-A4B2-138347C4E70D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D934157-200A-47DF-A4B2-138347C4E70D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D934157-200A-47DF-A4B2-138347C4E70D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D934157-200A-47DF-A4B2-138347C4E70D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D934157-200A-47DF-A4B2-138347C4E70D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D934157-200A-47DF-A4B2-138347C4E70D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D934157-200A-47DF-A4B2-138347C4E70D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D934157-200A-47DF-A4B2-138347C4E70D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645A733-A450-4E05-86CF-9953F9C876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645A733-A450-4E05-86CF-9953F9C8769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645A733-A450-4E05-86CF-9953F9C876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645A733-A450-4E05-86CF-9953F9C876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645A733-A450-4E05-86CF-9953F9C876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645A733-A450-4E05-86CF-9953F9C876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645A733-A450-4E05-86CF-9953F9C876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645A733-A450-4E05-86CF-9953F9C87693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645A733-A450-4E05-86CF-9953F9C87693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645A733-A450-4E05-86CF-9953F9C87693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645A733-A450-4E05-86CF-9953F9C87693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645A733-A450-4E05-86CF-9953F9C87693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645A733-A450-4E05-86CF-9953F9C87693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645A733-A450-4E05-86CF-9953F9C87693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645A733-A450-4E05-86CF-9953F9C87693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CB515A8-B1F9-42D9-A0AE-E9DCBBD470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CB515A8-B1F9-42D9-A0AE-E9DCBBD470A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CB515A8-B1F9-42D9-A0AE-E9DCBBD470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CB515A8-B1F9-42D9-A0AE-E9DCBBD470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CB515A8-B1F9-42D9-A0AE-E9DCBBD470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CB515A8-B1F9-42D9-A0AE-E9DCBBD470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CB515A8-B1F9-42D9-A0AE-E9DCBBD470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CB515A8-B1F9-42D9-A0AE-E9DCBBD470AA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CB515A8-B1F9-42D9-A0AE-E9DCBBD470AA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CB515A8-B1F9-42D9-A0AE-E9DCBBD470AA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CB515A8-B1F9-42D9-A0AE-E9DCBBD470AA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CB515A8-B1F9-42D9-A0AE-E9DCBBD470AA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CB515A8-B1F9-42D9-A0AE-E9DCBBD470AA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CB515A8-B1F9-42D9-A0AE-E9DCBBD470AA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CB515A8-B1F9-42D9-A0AE-E9DCBBD470AA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B4EB1AC-F4FB-4E93-9AA2-BEB948D691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B4EB1AC-F4FB-4E93-9AA2-BEB948D6910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B4EB1AC-F4FB-4E93-9AA2-BEB948D691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B4EB1AC-F4FB-4E93-9AA2-BEB948D691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B4EB1AC-F4FB-4E93-9AA2-BEB948D691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B4EB1AC-F4FB-4E93-9AA2-BEB948D691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B4EB1AC-F4FB-4E93-9AA2-BEB948D691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B4EB1AC-F4FB-4E93-9AA2-BEB948D6910D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B4EB1AC-F4FB-4E93-9AA2-BEB948D6910D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B4EB1AC-F4FB-4E93-9AA2-BEB948D6910D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B4EB1AC-F4FB-4E93-9AA2-BEB948D6910D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B4EB1AC-F4FB-4E93-9AA2-BEB948D6910D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B4EB1AC-F4FB-4E93-9AA2-BEB948D6910D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B4EB1AC-F4FB-4E93-9AA2-BEB948D6910D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B4EB1AC-F4FB-4E93-9AA2-BEB948D6910D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BD4C458-0722-40CC-9781-297FA5FA45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BD4C458-0722-40CC-9781-297FA5FA455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BD4C458-0722-40CC-9781-297FA5FA45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BD4C458-0722-40CC-9781-297FA5FA45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BD4C458-0722-40CC-9781-297FA5FA45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BD4C458-0722-40CC-9781-297FA5FA45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BD4C458-0722-40CC-9781-297FA5FA45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BD4C458-0722-40CC-9781-297FA5FA4558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BD4C458-0722-40CC-9781-297FA5FA4558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BD4C458-0722-40CC-9781-297FA5FA4558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BD4C458-0722-40CC-9781-297FA5FA4558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BD4C458-0722-40CC-9781-297FA5FA4558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BD4C458-0722-40CC-9781-297FA5FA4558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BD4C458-0722-40CC-9781-297FA5FA4558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BD4C458-0722-40CC-9781-297FA5FA4558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3" grpId="0">
        <p:bldSub>
          <a:bldDgm bld="one"/>
        </p:bldSub>
      </p:bldGraphic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4075" y="0"/>
            <a:ext cx="1115290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sz="6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কাজঃ</a:t>
            </a:r>
            <a:r>
              <a:rPr lang="en-US" sz="6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66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94142"/>
            <a:ext cx="12192000" cy="432298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5417128"/>
            <a:ext cx="1100050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 </a:t>
            </a:r>
            <a:r>
              <a:rPr lang="en-US" sz="2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দলঃ</a:t>
            </a:r>
            <a:r>
              <a:rPr lang="en-US" sz="2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এ্যাটর্নি </a:t>
            </a:r>
            <a:r>
              <a:rPr lang="en-US" sz="2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জেনারেল</a:t>
            </a:r>
            <a:r>
              <a:rPr lang="en-US" sz="2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2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2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বুঝ</a:t>
            </a:r>
            <a:r>
              <a:rPr lang="en-US" sz="2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en-US" sz="2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 </a:t>
            </a:r>
            <a:r>
              <a:rPr lang="en-US" sz="2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দলঃ</a:t>
            </a:r>
            <a:r>
              <a:rPr lang="en-US" sz="2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এ্যাটর্নি </a:t>
            </a:r>
            <a:r>
              <a:rPr lang="en-US" sz="2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জেনারেলকে</a:t>
            </a:r>
            <a:r>
              <a:rPr lang="en-US" sz="2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নিয়োগ</a:t>
            </a:r>
            <a:r>
              <a:rPr lang="en-US" sz="2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দেন</a:t>
            </a:r>
            <a:r>
              <a:rPr lang="en-US" sz="2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</a:t>
            </a:r>
            <a:r>
              <a:rPr lang="en-US" sz="2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</a:p>
          <a:p>
            <a:r>
              <a:rPr lang="en-US" sz="2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 </a:t>
            </a:r>
            <a:r>
              <a:rPr lang="en-US" sz="2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দলঃ</a:t>
            </a:r>
            <a:r>
              <a:rPr lang="en-US" sz="2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এ্যাটর্নি </a:t>
            </a:r>
            <a:r>
              <a:rPr lang="en-US" sz="2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জেনারেলকে</a:t>
            </a:r>
            <a:r>
              <a:rPr lang="en-US" sz="2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রাষ্ট্রপতির</a:t>
            </a:r>
            <a:r>
              <a:rPr lang="en-US" sz="2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আইন</a:t>
            </a:r>
            <a:r>
              <a:rPr lang="en-US" sz="2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উপদেষ্টা</a:t>
            </a:r>
            <a:r>
              <a:rPr lang="en-US" sz="2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বলা</a:t>
            </a:r>
            <a:r>
              <a:rPr lang="en-US" sz="2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কেন</a:t>
            </a:r>
            <a:r>
              <a:rPr lang="en-US" sz="2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  <a:endParaRPr lang="en-US" sz="28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5305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6363" y="110836"/>
            <a:ext cx="1054330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6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কাজঃ</a:t>
            </a:r>
            <a:r>
              <a:rPr lang="en-US" sz="6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66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199" y="6165273"/>
            <a:ext cx="110836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এ্যাটর্নি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জেনারেলের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কার্যাবলী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সমূহ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মিলে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দাও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  <a:endParaRPr lang="en-US" sz="32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18832"/>
            <a:ext cx="12192000" cy="4946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630264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8982" y="0"/>
            <a:ext cx="962890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জোড়ায়</a:t>
            </a:r>
            <a:r>
              <a:rPr lang="en-US" sz="6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কাজঃ</a:t>
            </a:r>
            <a:r>
              <a:rPr lang="en-US" sz="6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66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9746" y="1287856"/>
            <a:ext cx="6262254" cy="471091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87856"/>
            <a:ext cx="5777345" cy="471091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7708" y="6038095"/>
            <a:ext cx="62899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ক। এ্যাটর্নি </a:t>
            </a:r>
            <a:r>
              <a:rPr lang="en-US" sz="2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জেনারেলের</a:t>
            </a:r>
            <a:r>
              <a:rPr lang="en-US" sz="2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পারিশ্রমিক</a:t>
            </a:r>
            <a:r>
              <a:rPr lang="en-US" sz="2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প্রদান</a:t>
            </a:r>
            <a:r>
              <a:rPr lang="en-US" sz="2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2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</a:t>
            </a:r>
            <a:r>
              <a:rPr lang="en-US" sz="2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  <a:endParaRPr lang="en-US" sz="28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17673" y="6038095"/>
            <a:ext cx="56526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এ্যাটর্নি </a:t>
            </a:r>
            <a:r>
              <a:rPr lang="en-US" sz="2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জেনারেল</a:t>
            </a:r>
            <a:r>
              <a:rPr lang="en-US" sz="2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2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2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বুঝ</a:t>
            </a:r>
            <a:r>
              <a:rPr lang="en-US" sz="2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  <a:endParaRPr lang="en-US" sz="28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565915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4909" y="443345"/>
            <a:ext cx="1084810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মূল্যায়নঃ</a:t>
            </a:r>
            <a:r>
              <a:rPr lang="en-US" sz="6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60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967346"/>
            <a:ext cx="1202574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সরকারের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আইন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উপদেষ্টা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হিসেবে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দায়িত্ব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পালন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------------------?</a:t>
            </a:r>
          </a:p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ক,প্রধানমন্ত্রী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                                                                    খ,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রাষ্ট্রপত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গ, এ্যাটর্নি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জেনারেল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                                                         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ঘ,প্রধান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বিচারপ্রতি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২।এ্যাটর্নি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জেনারেল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অর্পিত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দায়িত্ব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পালঙ্করবেন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------------------------------------?</a:t>
            </a:r>
          </a:p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ক,আইনমন্ত্রীর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                                                                   খ,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মন্ত্রীপরিষদের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গ,রাষ্ট্রপতির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                                                                      ঘ,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প্রধানমন্ত্রীর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 এ্যাটর্নি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জেনারেলের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পারিশ্রমিক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নির্ধারন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----------------------------------?</a:t>
            </a:r>
          </a:p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ক,সচিবালয়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                                                                       খ,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প্রধানমন্ত্রী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রাষ্ট্রপতি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                                                                       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ঘ,আইনমন্ত্রী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76636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52946" y="0"/>
            <a:ext cx="1023851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6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কাজঃ</a:t>
            </a:r>
            <a:r>
              <a:rPr lang="en-US" sz="6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66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107995"/>
            <a:ext cx="12192000" cy="505727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1564" y="6165272"/>
            <a:ext cx="121504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এ্যাটর্নি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জেনারেলের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গুরুত্ব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সমূহ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লিখে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জমা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দিবা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  <a:endParaRPr lang="en-US" sz="32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608496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80110" y="4364182"/>
            <a:ext cx="1141614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96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অসংখ্য</a:t>
            </a:r>
            <a:r>
              <a:rPr lang="en-US" sz="96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r>
              <a:rPr lang="en-US" sz="96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endParaRPr lang="en-US" sz="96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4995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70163" y="526473"/>
            <a:ext cx="1165167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</a:t>
            </a:r>
            <a:r>
              <a:rPr lang="en-US" sz="7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7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সুপ্রিম</a:t>
            </a:r>
            <a:r>
              <a:rPr lang="en-US" sz="7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কোর্ট</a:t>
            </a:r>
            <a:r>
              <a:rPr lang="en-US" sz="7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endParaRPr lang="en-US" sz="72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621054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734460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565233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679101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77091" y="4807527"/>
            <a:ext cx="114438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</a:t>
            </a:r>
            <a:r>
              <a:rPr lang="en-US" sz="7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এ্যাটর্নি </a:t>
            </a:r>
            <a:r>
              <a:rPr lang="en-US" sz="7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জেনারেল</a:t>
            </a:r>
            <a:r>
              <a:rPr lang="en-US" sz="7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,</a:t>
            </a:r>
            <a:endParaRPr lang="en-US" sz="72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972931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81890" y="4433455"/>
            <a:ext cx="12192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মার্কিন</a:t>
            </a:r>
            <a:r>
              <a:rPr lang="en-US" sz="6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যুক্তরাষ্ট্রের</a:t>
            </a:r>
            <a:r>
              <a:rPr lang="en-US" sz="6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এ্যাটর্নি </a:t>
            </a:r>
            <a:r>
              <a:rPr lang="en-US" sz="6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জেনারেল</a:t>
            </a:r>
            <a:r>
              <a:rPr lang="en-US" sz="6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endParaRPr lang="en-US" sz="6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71627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4253345"/>
            <a:ext cx="12192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ইংল্যান্ডের</a:t>
            </a:r>
            <a:r>
              <a:rPr lang="en-US" sz="6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এ্যাটর্নি </a:t>
            </a:r>
            <a:r>
              <a:rPr lang="en-US" sz="6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জেনারেল</a:t>
            </a:r>
            <a:r>
              <a:rPr lang="en-US" sz="6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endParaRPr lang="en-US" sz="6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924764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220</TotalTime>
  <Words>578</Words>
  <Application>Microsoft Office PowerPoint</Application>
  <PresentationFormat>Widescreen</PresentationFormat>
  <Paragraphs>72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3" baseType="lpstr">
      <vt:lpstr>Arial</vt:lpstr>
      <vt:lpstr>Calibri</vt:lpstr>
      <vt:lpstr>Calibri Light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Azharul Islam</dc:creator>
  <cp:lastModifiedBy>Azharul Islam</cp:lastModifiedBy>
  <cp:revision>36</cp:revision>
  <dcterms:created xsi:type="dcterms:W3CDTF">2020-09-18T17:55:11Z</dcterms:created>
  <dcterms:modified xsi:type="dcterms:W3CDTF">2020-09-20T07:00:20Z</dcterms:modified>
</cp:coreProperties>
</file>