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4" r:id="rId8"/>
    <p:sldId id="269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7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8E40"/>
    <a:srgbClr val="E806A7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5C73F-0212-4135-981A-C73150B6202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2113B4-DBAA-4A9D-9865-EF76800AF72F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as-IN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রূপসী বাংলা</a:t>
          </a:r>
          <a:endParaRPr lang="en-US" sz="3200" dirty="0"/>
        </a:p>
      </dgm:t>
    </dgm:pt>
    <dgm:pt modelId="{EC24EC71-B1C3-4B6E-ACC2-D3DC6ED82EF5}" type="parTrans" cxnId="{0C2D38A2-EE1F-4583-80AB-105E5DCA0185}">
      <dgm:prSet/>
      <dgm:spPr/>
      <dgm:t>
        <a:bodyPr/>
        <a:lstStyle/>
        <a:p>
          <a:endParaRPr lang="en-US"/>
        </a:p>
      </dgm:t>
    </dgm:pt>
    <dgm:pt modelId="{46329BFB-53C5-4682-B090-D1340B421469}" type="sibTrans" cxnId="{0C2D38A2-EE1F-4583-80AB-105E5DCA0185}">
      <dgm:prSet/>
      <dgm:spPr/>
      <dgm:t>
        <a:bodyPr/>
        <a:lstStyle/>
        <a:p>
          <a:endParaRPr lang="en-US"/>
        </a:p>
      </dgm:t>
    </dgm:pt>
    <dgm:pt modelId="{3A3F7E69-E3A2-4152-A605-EC143B55108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as-IN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ঝরা</a:t>
          </a:r>
          <a:r>
            <a: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as-IN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পালক</a:t>
          </a:r>
          <a:endParaRPr lang="en-US" sz="3200" dirty="0"/>
        </a:p>
      </dgm:t>
    </dgm:pt>
    <dgm:pt modelId="{93802F06-9CB8-405D-ACE4-D37E0C07B284}" type="parTrans" cxnId="{10B19719-8AC5-4989-8092-BCFF2AAE567A}">
      <dgm:prSet/>
      <dgm:spPr/>
      <dgm:t>
        <a:bodyPr/>
        <a:lstStyle/>
        <a:p>
          <a:endParaRPr lang="en-US"/>
        </a:p>
      </dgm:t>
    </dgm:pt>
    <dgm:pt modelId="{8BDB1F2F-DE8B-4994-A70D-F7469891C89D}" type="sibTrans" cxnId="{10B19719-8AC5-4989-8092-BCFF2AAE567A}">
      <dgm:prSet/>
      <dgm:spPr/>
      <dgm:t>
        <a:bodyPr/>
        <a:lstStyle/>
        <a:p>
          <a:endParaRPr lang="en-US"/>
        </a:p>
      </dgm:t>
    </dgm:pt>
    <dgm:pt modelId="{A2880981-5534-4525-8C5B-11443535E63D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as-IN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বনলতা সেন</a:t>
          </a:r>
          <a:endParaRPr lang="en-US" sz="3200" dirty="0"/>
        </a:p>
      </dgm:t>
    </dgm:pt>
    <dgm:pt modelId="{DD163ABE-2D4F-4BD7-85F3-BEDD877AE91F}" type="parTrans" cxnId="{CE82CFC3-6E3A-4B4E-9E44-87B8C9311D30}">
      <dgm:prSet/>
      <dgm:spPr/>
      <dgm:t>
        <a:bodyPr/>
        <a:lstStyle/>
        <a:p>
          <a:endParaRPr lang="en-US"/>
        </a:p>
      </dgm:t>
    </dgm:pt>
    <dgm:pt modelId="{50E6966C-76B2-4689-BF89-80B9AE9E7DF9}" type="sibTrans" cxnId="{CE82CFC3-6E3A-4B4E-9E44-87B8C9311D30}">
      <dgm:prSet/>
      <dgm:spPr/>
      <dgm:t>
        <a:bodyPr/>
        <a:lstStyle/>
        <a:p>
          <a:endParaRPr lang="en-US"/>
        </a:p>
      </dgm:t>
    </dgm:pt>
    <dgm:pt modelId="{1DE9B1F9-886A-40F1-8AB7-D3E78D809685}">
      <dgm:prSet phldrT="[Text]" custT="1"/>
      <dgm:spPr>
        <a:solidFill>
          <a:schemeClr val="accent6"/>
        </a:solidFill>
      </dgm:spPr>
      <dgm:t>
        <a:bodyPr/>
        <a:lstStyle/>
        <a:p>
          <a:r>
            <a:rPr lang="as-IN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সাতটি তারার তিমি</a:t>
          </a:r>
          <a:r>
            <a: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</a:t>
          </a:r>
          <a:r>
            <a:rPr lang="as-IN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dirty="0"/>
        </a:p>
      </dgm:t>
    </dgm:pt>
    <dgm:pt modelId="{4D696422-5854-4EF4-8965-D66A829C1713}" type="parTrans" cxnId="{35D70B35-E3FF-48FC-B225-EE156627AE5F}">
      <dgm:prSet/>
      <dgm:spPr/>
      <dgm:t>
        <a:bodyPr/>
        <a:lstStyle/>
        <a:p>
          <a:endParaRPr lang="en-US"/>
        </a:p>
      </dgm:t>
    </dgm:pt>
    <dgm:pt modelId="{DF4AE17A-0624-4913-BC8E-3335C5EBB745}" type="sibTrans" cxnId="{35D70B35-E3FF-48FC-B225-EE156627AE5F}">
      <dgm:prSet/>
      <dgm:spPr/>
      <dgm:t>
        <a:bodyPr/>
        <a:lstStyle/>
        <a:p>
          <a:endParaRPr lang="en-US"/>
        </a:p>
      </dgm:t>
    </dgm:pt>
    <dgm:pt modelId="{E0720974-29AE-4DC4-BF5A-1E435B0B0405}">
      <dgm:prSet phldrT="[Text]"/>
      <dgm:spPr/>
      <dgm:t>
        <a:bodyPr/>
        <a:lstStyle/>
        <a:p>
          <a:r>
            <a: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বেলা অবেলা কালবেলা 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16EEAD7-ED4F-4642-A3B8-B75F9AB8E454}" type="parTrans" cxnId="{0D57D470-C5B7-4B79-BDD0-394CC4542557}">
      <dgm:prSet/>
      <dgm:spPr/>
      <dgm:t>
        <a:bodyPr/>
        <a:lstStyle/>
        <a:p>
          <a:endParaRPr lang="en-US"/>
        </a:p>
      </dgm:t>
    </dgm:pt>
    <dgm:pt modelId="{E95F0BBE-8E9C-4818-86EC-D59453A9E046}" type="sibTrans" cxnId="{0D57D470-C5B7-4B79-BDD0-394CC4542557}">
      <dgm:prSet/>
      <dgm:spPr/>
      <dgm:t>
        <a:bodyPr/>
        <a:lstStyle/>
        <a:p>
          <a:endParaRPr lang="en-US"/>
        </a:p>
      </dgm:t>
    </dgm:pt>
    <dgm:pt modelId="{9E8D2DA3-4689-423B-871D-EC83B6158265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ধূসর পাণ্ডুলিপি 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0814E74-E5C1-419C-938A-65F552F69F4C}" type="parTrans" cxnId="{72976657-5673-4EC0-8744-3D64FF7833BC}">
      <dgm:prSet/>
      <dgm:spPr/>
      <dgm:t>
        <a:bodyPr/>
        <a:lstStyle/>
        <a:p>
          <a:endParaRPr lang="en-US"/>
        </a:p>
      </dgm:t>
    </dgm:pt>
    <dgm:pt modelId="{848B946E-2C29-47F3-9543-FA20B804BDDA}" type="sibTrans" cxnId="{72976657-5673-4EC0-8744-3D64FF7833BC}">
      <dgm:prSet/>
      <dgm:spPr/>
      <dgm:t>
        <a:bodyPr/>
        <a:lstStyle/>
        <a:p>
          <a:endParaRPr lang="en-US"/>
        </a:p>
      </dgm:t>
    </dgm:pt>
    <dgm:pt modelId="{E0E5AC02-F548-4DBE-9407-42FB5612D1D2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মহাপৃথিবী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C8C1A1F-E54E-400E-818B-F228762E6397}" type="parTrans" cxnId="{6D450D40-B39E-4A62-B260-21CD4BF9F56F}">
      <dgm:prSet/>
      <dgm:spPr/>
      <dgm:t>
        <a:bodyPr/>
        <a:lstStyle/>
        <a:p>
          <a:endParaRPr lang="en-US"/>
        </a:p>
      </dgm:t>
    </dgm:pt>
    <dgm:pt modelId="{45446EC9-4530-4FB6-884A-D019243D08B4}" type="sibTrans" cxnId="{6D450D40-B39E-4A62-B260-21CD4BF9F56F}">
      <dgm:prSet/>
      <dgm:spPr/>
      <dgm:t>
        <a:bodyPr/>
        <a:lstStyle/>
        <a:p>
          <a:endParaRPr lang="en-US"/>
        </a:p>
      </dgm:t>
    </dgm:pt>
    <dgm:pt modelId="{5DD19C33-19F2-466E-AD89-D74068B6ED3F}" type="pres">
      <dgm:prSet presAssocID="{9EF5C73F-0212-4135-981A-C73150B6202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A6CB7886-9805-45BC-9D58-473EEA97DF56}" type="pres">
      <dgm:prSet presAssocID="{9EF5C73F-0212-4135-981A-C73150B62028}" presName="cycle" presStyleCnt="0"/>
      <dgm:spPr/>
    </dgm:pt>
    <dgm:pt modelId="{91806366-1CD2-48B8-AB9F-4D3817A71112}" type="pres">
      <dgm:prSet presAssocID="{9EF5C73F-0212-4135-981A-C73150B62028}" presName="centerShape" presStyleCnt="0"/>
      <dgm:spPr/>
    </dgm:pt>
    <dgm:pt modelId="{FE780255-8818-4EBB-A47D-58904282C676}" type="pres">
      <dgm:prSet presAssocID="{9EF5C73F-0212-4135-981A-C73150B62028}" presName="connSite" presStyleLbl="node1" presStyleIdx="0" presStyleCnt="8"/>
      <dgm:spPr/>
    </dgm:pt>
    <dgm:pt modelId="{B87669C0-D143-4122-8B21-BDA296E49D8E}" type="pres">
      <dgm:prSet presAssocID="{9EF5C73F-0212-4135-981A-C73150B62028}" presName="visible" presStyleLbl="node1" presStyleIdx="0" presStyleCnt="8" custLinFactNeighborX="-383" custLinFactNeighborY="4498"/>
      <dgm:spPr/>
    </dgm:pt>
    <dgm:pt modelId="{4C313CF1-46B2-47CD-80D1-A7A416987AC1}" type="pres">
      <dgm:prSet presAssocID="{EC24EC71-B1C3-4B6E-ACC2-D3DC6ED82EF5}" presName="Name25" presStyleLbl="parChTrans1D1" presStyleIdx="0" presStyleCnt="7"/>
      <dgm:spPr/>
    </dgm:pt>
    <dgm:pt modelId="{AC61E1E8-C533-4511-8D65-2436618D2F48}" type="pres">
      <dgm:prSet presAssocID="{C62113B4-DBAA-4A9D-9865-EF76800AF72F}" presName="node" presStyleCnt="0"/>
      <dgm:spPr/>
    </dgm:pt>
    <dgm:pt modelId="{FD54644E-9A54-4B2F-9C96-828DCAF06B8C}" type="pres">
      <dgm:prSet presAssocID="{C62113B4-DBAA-4A9D-9865-EF76800AF72F}" presName="parentNode" presStyleLbl="node1" presStyleIdx="1" presStyleCnt="8" custScaleX="331836">
        <dgm:presLayoutVars>
          <dgm:chMax val="1"/>
          <dgm:bulletEnabled val="1"/>
        </dgm:presLayoutVars>
      </dgm:prSet>
      <dgm:spPr/>
    </dgm:pt>
    <dgm:pt modelId="{5F88C5A7-FDA2-4C8B-8234-9009DF978195}" type="pres">
      <dgm:prSet presAssocID="{C62113B4-DBAA-4A9D-9865-EF76800AF72F}" presName="childNode" presStyleLbl="revTx" presStyleIdx="0" presStyleCnt="0">
        <dgm:presLayoutVars>
          <dgm:bulletEnabled val="1"/>
        </dgm:presLayoutVars>
      </dgm:prSet>
      <dgm:spPr/>
    </dgm:pt>
    <dgm:pt modelId="{27AE1064-F5C2-4425-8975-6F2EB677375A}" type="pres">
      <dgm:prSet presAssocID="{93802F06-9CB8-405D-ACE4-D37E0C07B284}" presName="Name25" presStyleLbl="parChTrans1D1" presStyleIdx="1" presStyleCnt="7"/>
      <dgm:spPr/>
    </dgm:pt>
    <dgm:pt modelId="{11F413BB-CDF5-4AB7-9F15-F576DE61B199}" type="pres">
      <dgm:prSet presAssocID="{3A3F7E69-E3A2-4152-A605-EC143B55108F}" presName="node" presStyleCnt="0"/>
      <dgm:spPr/>
    </dgm:pt>
    <dgm:pt modelId="{2056232C-3238-4267-AF8B-5FF75C0B5645}" type="pres">
      <dgm:prSet presAssocID="{3A3F7E69-E3A2-4152-A605-EC143B55108F}" presName="parentNode" presStyleLbl="node1" presStyleIdx="2" presStyleCnt="8" custScaleX="308342">
        <dgm:presLayoutVars>
          <dgm:chMax val="1"/>
          <dgm:bulletEnabled val="1"/>
        </dgm:presLayoutVars>
      </dgm:prSet>
      <dgm:spPr/>
    </dgm:pt>
    <dgm:pt modelId="{74BBDC28-9A94-4F8D-866D-3CBAC7CD8D4E}" type="pres">
      <dgm:prSet presAssocID="{3A3F7E69-E3A2-4152-A605-EC143B55108F}" presName="childNode" presStyleLbl="revTx" presStyleIdx="0" presStyleCnt="0">
        <dgm:presLayoutVars>
          <dgm:bulletEnabled val="1"/>
        </dgm:presLayoutVars>
      </dgm:prSet>
      <dgm:spPr/>
    </dgm:pt>
    <dgm:pt modelId="{5C6861C9-F994-441C-9D18-02C587B5DCA7}" type="pres">
      <dgm:prSet presAssocID="{DD163ABE-2D4F-4BD7-85F3-BEDD877AE91F}" presName="Name25" presStyleLbl="parChTrans1D1" presStyleIdx="2" presStyleCnt="7"/>
      <dgm:spPr/>
    </dgm:pt>
    <dgm:pt modelId="{52A53647-475E-4DA2-A81C-F3E6FBDB9E1F}" type="pres">
      <dgm:prSet presAssocID="{A2880981-5534-4525-8C5B-11443535E63D}" presName="node" presStyleCnt="0"/>
      <dgm:spPr/>
    </dgm:pt>
    <dgm:pt modelId="{AECE516D-D5F7-450A-8420-F7013539401F}" type="pres">
      <dgm:prSet presAssocID="{A2880981-5534-4525-8C5B-11443535E63D}" presName="parentNode" presStyleLbl="node1" presStyleIdx="3" presStyleCnt="8" custScaleX="349040">
        <dgm:presLayoutVars>
          <dgm:chMax val="1"/>
          <dgm:bulletEnabled val="1"/>
        </dgm:presLayoutVars>
      </dgm:prSet>
      <dgm:spPr/>
    </dgm:pt>
    <dgm:pt modelId="{9520E6FF-757B-4529-ABBB-9D9AE333FC01}" type="pres">
      <dgm:prSet presAssocID="{A2880981-5534-4525-8C5B-11443535E63D}" presName="childNode" presStyleLbl="revTx" presStyleIdx="0" presStyleCnt="0">
        <dgm:presLayoutVars>
          <dgm:bulletEnabled val="1"/>
        </dgm:presLayoutVars>
      </dgm:prSet>
      <dgm:spPr/>
    </dgm:pt>
    <dgm:pt modelId="{220FFE40-FB5A-40EB-A5A4-A45AAAAC5E4E}" type="pres">
      <dgm:prSet presAssocID="{4D696422-5854-4EF4-8965-D66A829C1713}" presName="Name25" presStyleLbl="parChTrans1D1" presStyleIdx="3" presStyleCnt="7"/>
      <dgm:spPr/>
    </dgm:pt>
    <dgm:pt modelId="{CB8D7B39-CAC6-4885-B7B0-7A49BB52401D}" type="pres">
      <dgm:prSet presAssocID="{1DE9B1F9-886A-40F1-8AB7-D3E78D809685}" presName="node" presStyleCnt="0"/>
      <dgm:spPr/>
    </dgm:pt>
    <dgm:pt modelId="{F556A1B5-5D6D-4CE0-86F5-CE7435074B94}" type="pres">
      <dgm:prSet presAssocID="{1DE9B1F9-886A-40F1-8AB7-D3E78D809685}" presName="parentNode" presStyleLbl="node1" presStyleIdx="4" presStyleCnt="8" custScaleX="507844">
        <dgm:presLayoutVars>
          <dgm:chMax val="1"/>
          <dgm:bulletEnabled val="1"/>
        </dgm:presLayoutVars>
      </dgm:prSet>
      <dgm:spPr/>
    </dgm:pt>
    <dgm:pt modelId="{8DE33E22-5555-434F-91FF-AD800E46E3F4}" type="pres">
      <dgm:prSet presAssocID="{1DE9B1F9-886A-40F1-8AB7-D3E78D809685}" presName="childNode" presStyleLbl="revTx" presStyleIdx="0" presStyleCnt="0">
        <dgm:presLayoutVars>
          <dgm:bulletEnabled val="1"/>
        </dgm:presLayoutVars>
      </dgm:prSet>
      <dgm:spPr/>
    </dgm:pt>
    <dgm:pt modelId="{C37F9E73-2188-4FE4-A912-0F2DA9854B9D}" type="pres">
      <dgm:prSet presAssocID="{CC8C1A1F-E54E-400E-818B-F228762E6397}" presName="Name25" presStyleLbl="parChTrans1D1" presStyleIdx="4" presStyleCnt="7"/>
      <dgm:spPr/>
    </dgm:pt>
    <dgm:pt modelId="{2DB16456-0782-454E-B07D-97D3D5BB151E}" type="pres">
      <dgm:prSet presAssocID="{E0E5AC02-F548-4DBE-9407-42FB5612D1D2}" presName="node" presStyleCnt="0"/>
      <dgm:spPr/>
    </dgm:pt>
    <dgm:pt modelId="{615FA936-F4DA-48C3-8F8D-D4E0B39A5122}" type="pres">
      <dgm:prSet presAssocID="{E0E5AC02-F548-4DBE-9407-42FB5612D1D2}" presName="parentNode" presStyleLbl="node1" presStyleIdx="5" presStyleCnt="8" custScaleX="422031">
        <dgm:presLayoutVars>
          <dgm:chMax val="1"/>
          <dgm:bulletEnabled val="1"/>
        </dgm:presLayoutVars>
      </dgm:prSet>
      <dgm:spPr/>
    </dgm:pt>
    <dgm:pt modelId="{8A867AEB-32BE-49B1-B88E-740E7756E956}" type="pres">
      <dgm:prSet presAssocID="{E0E5AC02-F548-4DBE-9407-42FB5612D1D2}" presName="childNode" presStyleLbl="revTx" presStyleIdx="0" presStyleCnt="0">
        <dgm:presLayoutVars>
          <dgm:bulletEnabled val="1"/>
        </dgm:presLayoutVars>
      </dgm:prSet>
      <dgm:spPr/>
    </dgm:pt>
    <dgm:pt modelId="{E7EDF95F-BD16-43CB-B8BC-1580C53B02ED}" type="pres">
      <dgm:prSet presAssocID="{90814E74-E5C1-419C-938A-65F552F69F4C}" presName="Name25" presStyleLbl="parChTrans1D1" presStyleIdx="5" presStyleCnt="7"/>
      <dgm:spPr/>
    </dgm:pt>
    <dgm:pt modelId="{962D1CAD-755B-4EC5-B90A-BF1F09845DA4}" type="pres">
      <dgm:prSet presAssocID="{9E8D2DA3-4689-423B-871D-EC83B6158265}" presName="node" presStyleCnt="0"/>
      <dgm:spPr/>
    </dgm:pt>
    <dgm:pt modelId="{0AA3EAE7-4864-4D41-AD1D-A1DCFC3D7DA8}" type="pres">
      <dgm:prSet presAssocID="{9E8D2DA3-4689-423B-871D-EC83B6158265}" presName="parentNode" presStyleLbl="node1" presStyleIdx="6" presStyleCnt="8" custScaleX="403359">
        <dgm:presLayoutVars>
          <dgm:chMax val="1"/>
          <dgm:bulletEnabled val="1"/>
        </dgm:presLayoutVars>
      </dgm:prSet>
      <dgm:spPr/>
    </dgm:pt>
    <dgm:pt modelId="{86975A34-5B66-4863-838E-01D1463B805F}" type="pres">
      <dgm:prSet presAssocID="{9E8D2DA3-4689-423B-871D-EC83B6158265}" presName="childNode" presStyleLbl="revTx" presStyleIdx="0" presStyleCnt="0">
        <dgm:presLayoutVars>
          <dgm:bulletEnabled val="1"/>
        </dgm:presLayoutVars>
      </dgm:prSet>
      <dgm:spPr/>
    </dgm:pt>
    <dgm:pt modelId="{BAFD058B-2D4F-46F0-9BB3-D009BA9C4C4A}" type="pres">
      <dgm:prSet presAssocID="{416EEAD7-ED4F-4642-A3B8-B75F9AB8E454}" presName="Name25" presStyleLbl="parChTrans1D1" presStyleIdx="6" presStyleCnt="7"/>
      <dgm:spPr/>
    </dgm:pt>
    <dgm:pt modelId="{FD11DE52-1F0A-49CB-8317-B67B4CFB3395}" type="pres">
      <dgm:prSet presAssocID="{E0720974-29AE-4DC4-BF5A-1E435B0B0405}" presName="node" presStyleCnt="0"/>
      <dgm:spPr/>
    </dgm:pt>
    <dgm:pt modelId="{3AED19F4-18CF-4A88-9A1A-B805012E9E99}" type="pres">
      <dgm:prSet presAssocID="{E0720974-29AE-4DC4-BF5A-1E435B0B0405}" presName="parentNode" presStyleLbl="node1" presStyleIdx="7" presStyleCnt="8" custScaleX="577583">
        <dgm:presLayoutVars>
          <dgm:chMax val="1"/>
          <dgm:bulletEnabled val="1"/>
        </dgm:presLayoutVars>
      </dgm:prSet>
      <dgm:spPr/>
    </dgm:pt>
    <dgm:pt modelId="{9AEA6D01-A12A-4193-969B-8D0EBF9BBAC4}" type="pres">
      <dgm:prSet presAssocID="{E0720974-29AE-4DC4-BF5A-1E435B0B040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74DF405-75A3-4608-B1AF-A2F3F57FA4A5}" type="presOf" srcId="{9E8D2DA3-4689-423B-871D-EC83B6158265}" destId="{0AA3EAE7-4864-4D41-AD1D-A1DCFC3D7DA8}" srcOrd="0" destOrd="0" presId="urn:microsoft.com/office/officeart/2005/8/layout/radial2"/>
    <dgm:cxn modelId="{10B19719-8AC5-4989-8092-BCFF2AAE567A}" srcId="{9EF5C73F-0212-4135-981A-C73150B62028}" destId="{3A3F7E69-E3A2-4152-A605-EC143B55108F}" srcOrd="1" destOrd="0" parTransId="{93802F06-9CB8-405D-ACE4-D37E0C07B284}" sibTransId="{8BDB1F2F-DE8B-4994-A70D-F7469891C89D}"/>
    <dgm:cxn modelId="{35D70B35-E3FF-48FC-B225-EE156627AE5F}" srcId="{9EF5C73F-0212-4135-981A-C73150B62028}" destId="{1DE9B1F9-886A-40F1-8AB7-D3E78D809685}" srcOrd="3" destOrd="0" parTransId="{4D696422-5854-4EF4-8965-D66A829C1713}" sibTransId="{DF4AE17A-0624-4913-BC8E-3335C5EBB745}"/>
    <dgm:cxn modelId="{45BC0E37-15FA-423D-9EDA-301973235D1B}" type="presOf" srcId="{E0E5AC02-F548-4DBE-9407-42FB5612D1D2}" destId="{615FA936-F4DA-48C3-8F8D-D4E0B39A5122}" srcOrd="0" destOrd="0" presId="urn:microsoft.com/office/officeart/2005/8/layout/radial2"/>
    <dgm:cxn modelId="{6D450D40-B39E-4A62-B260-21CD4BF9F56F}" srcId="{9EF5C73F-0212-4135-981A-C73150B62028}" destId="{E0E5AC02-F548-4DBE-9407-42FB5612D1D2}" srcOrd="4" destOrd="0" parTransId="{CC8C1A1F-E54E-400E-818B-F228762E6397}" sibTransId="{45446EC9-4530-4FB6-884A-D019243D08B4}"/>
    <dgm:cxn modelId="{37CF205D-439B-4C4C-A4AF-C57314569C5B}" type="presOf" srcId="{90814E74-E5C1-419C-938A-65F552F69F4C}" destId="{E7EDF95F-BD16-43CB-B8BC-1580C53B02ED}" srcOrd="0" destOrd="0" presId="urn:microsoft.com/office/officeart/2005/8/layout/radial2"/>
    <dgm:cxn modelId="{80126449-1FF9-4BF0-B8B1-F926217EE06D}" type="presOf" srcId="{CC8C1A1F-E54E-400E-818B-F228762E6397}" destId="{C37F9E73-2188-4FE4-A912-0F2DA9854B9D}" srcOrd="0" destOrd="0" presId="urn:microsoft.com/office/officeart/2005/8/layout/radial2"/>
    <dgm:cxn modelId="{80BE746A-8D47-464A-88A2-033CABD3B10B}" type="presOf" srcId="{4D696422-5854-4EF4-8965-D66A829C1713}" destId="{220FFE40-FB5A-40EB-A5A4-A45AAAAC5E4E}" srcOrd="0" destOrd="0" presId="urn:microsoft.com/office/officeart/2005/8/layout/radial2"/>
    <dgm:cxn modelId="{EA081D70-F1DF-43E0-BBC8-1924C21C30F5}" type="presOf" srcId="{DD163ABE-2D4F-4BD7-85F3-BEDD877AE91F}" destId="{5C6861C9-F994-441C-9D18-02C587B5DCA7}" srcOrd="0" destOrd="0" presId="urn:microsoft.com/office/officeart/2005/8/layout/radial2"/>
    <dgm:cxn modelId="{57C67A50-CE5D-443D-A753-5A512E1EA1AC}" type="presOf" srcId="{93802F06-9CB8-405D-ACE4-D37E0C07B284}" destId="{27AE1064-F5C2-4425-8975-6F2EB677375A}" srcOrd="0" destOrd="0" presId="urn:microsoft.com/office/officeart/2005/8/layout/radial2"/>
    <dgm:cxn modelId="{0D57D470-C5B7-4B79-BDD0-394CC4542557}" srcId="{9EF5C73F-0212-4135-981A-C73150B62028}" destId="{E0720974-29AE-4DC4-BF5A-1E435B0B0405}" srcOrd="6" destOrd="0" parTransId="{416EEAD7-ED4F-4642-A3B8-B75F9AB8E454}" sibTransId="{E95F0BBE-8E9C-4818-86EC-D59453A9E046}"/>
    <dgm:cxn modelId="{1053B055-F2CE-4078-BD35-D96A845503F0}" type="presOf" srcId="{C62113B4-DBAA-4A9D-9865-EF76800AF72F}" destId="{FD54644E-9A54-4B2F-9C96-828DCAF06B8C}" srcOrd="0" destOrd="0" presId="urn:microsoft.com/office/officeart/2005/8/layout/radial2"/>
    <dgm:cxn modelId="{72976657-5673-4EC0-8744-3D64FF7833BC}" srcId="{9EF5C73F-0212-4135-981A-C73150B62028}" destId="{9E8D2DA3-4689-423B-871D-EC83B6158265}" srcOrd="5" destOrd="0" parTransId="{90814E74-E5C1-419C-938A-65F552F69F4C}" sibTransId="{848B946E-2C29-47F3-9543-FA20B804BDDA}"/>
    <dgm:cxn modelId="{66548478-EA81-43EE-AE82-0152B2FA9526}" type="presOf" srcId="{A2880981-5534-4525-8C5B-11443535E63D}" destId="{AECE516D-D5F7-450A-8420-F7013539401F}" srcOrd="0" destOrd="0" presId="urn:microsoft.com/office/officeart/2005/8/layout/radial2"/>
    <dgm:cxn modelId="{0F58A87A-6F16-4047-98E4-AE5FF72C472E}" type="presOf" srcId="{1DE9B1F9-886A-40F1-8AB7-D3E78D809685}" destId="{F556A1B5-5D6D-4CE0-86F5-CE7435074B94}" srcOrd="0" destOrd="0" presId="urn:microsoft.com/office/officeart/2005/8/layout/radial2"/>
    <dgm:cxn modelId="{FCAB038D-8F23-4C63-B157-930A908CDC2E}" type="presOf" srcId="{E0720974-29AE-4DC4-BF5A-1E435B0B0405}" destId="{3AED19F4-18CF-4A88-9A1A-B805012E9E99}" srcOrd="0" destOrd="0" presId="urn:microsoft.com/office/officeart/2005/8/layout/radial2"/>
    <dgm:cxn modelId="{0C2D38A2-EE1F-4583-80AB-105E5DCA0185}" srcId="{9EF5C73F-0212-4135-981A-C73150B62028}" destId="{C62113B4-DBAA-4A9D-9865-EF76800AF72F}" srcOrd="0" destOrd="0" parTransId="{EC24EC71-B1C3-4B6E-ACC2-D3DC6ED82EF5}" sibTransId="{46329BFB-53C5-4682-B090-D1340B421469}"/>
    <dgm:cxn modelId="{338C36B6-14D1-4D5E-9D66-7DD43ABD9969}" type="presOf" srcId="{9EF5C73F-0212-4135-981A-C73150B62028}" destId="{5DD19C33-19F2-466E-AD89-D74068B6ED3F}" srcOrd="0" destOrd="0" presId="urn:microsoft.com/office/officeart/2005/8/layout/radial2"/>
    <dgm:cxn modelId="{9BE493B9-C082-4B93-9ADD-B0C1028B519A}" type="presOf" srcId="{3A3F7E69-E3A2-4152-A605-EC143B55108F}" destId="{2056232C-3238-4267-AF8B-5FF75C0B5645}" srcOrd="0" destOrd="0" presId="urn:microsoft.com/office/officeart/2005/8/layout/radial2"/>
    <dgm:cxn modelId="{CE82CFC3-6E3A-4B4E-9E44-87B8C9311D30}" srcId="{9EF5C73F-0212-4135-981A-C73150B62028}" destId="{A2880981-5534-4525-8C5B-11443535E63D}" srcOrd="2" destOrd="0" parTransId="{DD163ABE-2D4F-4BD7-85F3-BEDD877AE91F}" sibTransId="{50E6966C-76B2-4689-BF89-80B9AE9E7DF9}"/>
    <dgm:cxn modelId="{1D1E62C7-C537-4A2B-9B5E-6AB730D49495}" type="presOf" srcId="{EC24EC71-B1C3-4B6E-ACC2-D3DC6ED82EF5}" destId="{4C313CF1-46B2-47CD-80D1-A7A416987AC1}" srcOrd="0" destOrd="0" presId="urn:microsoft.com/office/officeart/2005/8/layout/radial2"/>
    <dgm:cxn modelId="{C94215DB-01A7-4791-BBAA-65C3F91CD815}" type="presOf" srcId="{416EEAD7-ED4F-4642-A3B8-B75F9AB8E454}" destId="{BAFD058B-2D4F-46F0-9BB3-D009BA9C4C4A}" srcOrd="0" destOrd="0" presId="urn:microsoft.com/office/officeart/2005/8/layout/radial2"/>
    <dgm:cxn modelId="{9F7673B7-109F-4454-9414-DD543CAFA18A}" type="presParOf" srcId="{5DD19C33-19F2-466E-AD89-D74068B6ED3F}" destId="{A6CB7886-9805-45BC-9D58-473EEA97DF56}" srcOrd="0" destOrd="0" presId="urn:microsoft.com/office/officeart/2005/8/layout/radial2"/>
    <dgm:cxn modelId="{179C9C77-3E1A-4B5A-B78F-D2E04AF7CF48}" type="presParOf" srcId="{A6CB7886-9805-45BC-9D58-473EEA97DF56}" destId="{91806366-1CD2-48B8-AB9F-4D3817A71112}" srcOrd="0" destOrd="0" presId="urn:microsoft.com/office/officeart/2005/8/layout/radial2"/>
    <dgm:cxn modelId="{E817698B-FFDB-4757-9AA3-61EC375D42F7}" type="presParOf" srcId="{91806366-1CD2-48B8-AB9F-4D3817A71112}" destId="{FE780255-8818-4EBB-A47D-58904282C676}" srcOrd="0" destOrd="0" presId="urn:microsoft.com/office/officeart/2005/8/layout/radial2"/>
    <dgm:cxn modelId="{05248432-4E72-44E1-9143-9548E2ABBC69}" type="presParOf" srcId="{91806366-1CD2-48B8-AB9F-4D3817A71112}" destId="{B87669C0-D143-4122-8B21-BDA296E49D8E}" srcOrd="1" destOrd="0" presId="urn:microsoft.com/office/officeart/2005/8/layout/radial2"/>
    <dgm:cxn modelId="{243767A9-1EAD-4DA4-9A6C-AD0616CCE7E4}" type="presParOf" srcId="{A6CB7886-9805-45BC-9D58-473EEA97DF56}" destId="{4C313CF1-46B2-47CD-80D1-A7A416987AC1}" srcOrd="1" destOrd="0" presId="urn:microsoft.com/office/officeart/2005/8/layout/radial2"/>
    <dgm:cxn modelId="{689EDDAB-AF49-4FCB-8C82-A6ED46288C7B}" type="presParOf" srcId="{A6CB7886-9805-45BC-9D58-473EEA97DF56}" destId="{AC61E1E8-C533-4511-8D65-2436618D2F48}" srcOrd="2" destOrd="0" presId="urn:microsoft.com/office/officeart/2005/8/layout/radial2"/>
    <dgm:cxn modelId="{1C57920F-A673-473D-9A3F-ED672C5DD225}" type="presParOf" srcId="{AC61E1E8-C533-4511-8D65-2436618D2F48}" destId="{FD54644E-9A54-4B2F-9C96-828DCAF06B8C}" srcOrd="0" destOrd="0" presId="urn:microsoft.com/office/officeart/2005/8/layout/radial2"/>
    <dgm:cxn modelId="{EF9DF5E5-E451-4593-A2D2-E4A33DC0794A}" type="presParOf" srcId="{AC61E1E8-C533-4511-8D65-2436618D2F48}" destId="{5F88C5A7-FDA2-4C8B-8234-9009DF978195}" srcOrd="1" destOrd="0" presId="urn:microsoft.com/office/officeart/2005/8/layout/radial2"/>
    <dgm:cxn modelId="{D2F1DA22-B68C-4EAF-8966-8A3760F7AD40}" type="presParOf" srcId="{A6CB7886-9805-45BC-9D58-473EEA97DF56}" destId="{27AE1064-F5C2-4425-8975-6F2EB677375A}" srcOrd="3" destOrd="0" presId="urn:microsoft.com/office/officeart/2005/8/layout/radial2"/>
    <dgm:cxn modelId="{287E3AF5-F606-4BFB-A49F-FEBB033DF8FA}" type="presParOf" srcId="{A6CB7886-9805-45BC-9D58-473EEA97DF56}" destId="{11F413BB-CDF5-4AB7-9F15-F576DE61B199}" srcOrd="4" destOrd="0" presId="urn:microsoft.com/office/officeart/2005/8/layout/radial2"/>
    <dgm:cxn modelId="{E28DB59A-10F2-4EBA-8CDC-FDD5A786BD5C}" type="presParOf" srcId="{11F413BB-CDF5-4AB7-9F15-F576DE61B199}" destId="{2056232C-3238-4267-AF8B-5FF75C0B5645}" srcOrd="0" destOrd="0" presId="urn:microsoft.com/office/officeart/2005/8/layout/radial2"/>
    <dgm:cxn modelId="{F4A34CF4-079B-4A30-82A5-E6161BBE8F86}" type="presParOf" srcId="{11F413BB-CDF5-4AB7-9F15-F576DE61B199}" destId="{74BBDC28-9A94-4F8D-866D-3CBAC7CD8D4E}" srcOrd="1" destOrd="0" presId="urn:microsoft.com/office/officeart/2005/8/layout/radial2"/>
    <dgm:cxn modelId="{EBEDF09C-E397-43F8-87A2-EA18A80F34F0}" type="presParOf" srcId="{A6CB7886-9805-45BC-9D58-473EEA97DF56}" destId="{5C6861C9-F994-441C-9D18-02C587B5DCA7}" srcOrd="5" destOrd="0" presId="urn:microsoft.com/office/officeart/2005/8/layout/radial2"/>
    <dgm:cxn modelId="{2BBD54AE-55BE-4FC4-81E1-6A2DB1D861B2}" type="presParOf" srcId="{A6CB7886-9805-45BC-9D58-473EEA97DF56}" destId="{52A53647-475E-4DA2-A81C-F3E6FBDB9E1F}" srcOrd="6" destOrd="0" presId="urn:microsoft.com/office/officeart/2005/8/layout/radial2"/>
    <dgm:cxn modelId="{8F6E38DE-A01D-434B-914F-80A96E2194E6}" type="presParOf" srcId="{52A53647-475E-4DA2-A81C-F3E6FBDB9E1F}" destId="{AECE516D-D5F7-450A-8420-F7013539401F}" srcOrd="0" destOrd="0" presId="urn:microsoft.com/office/officeart/2005/8/layout/radial2"/>
    <dgm:cxn modelId="{4D623921-EC39-4E61-93F3-259724ABDAF8}" type="presParOf" srcId="{52A53647-475E-4DA2-A81C-F3E6FBDB9E1F}" destId="{9520E6FF-757B-4529-ABBB-9D9AE333FC01}" srcOrd="1" destOrd="0" presId="urn:microsoft.com/office/officeart/2005/8/layout/radial2"/>
    <dgm:cxn modelId="{A19854C1-2F2D-431B-9396-BCC725D758C1}" type="presParOf" srcId="{A6CB7886-9805-45BC-9D58-473EEA97DF56}" destId="{220FFE40-FB5A-40EB-A5A4-A45AAAAC5E4E}" srcOrd="7" destOrd="0" presId="urn:microsoft.com/office/officeart/2005/8/layout/radial2"/>
    <dgm:cxn modelId="{6F04F488-4DE4-416C-B7A7-02D615CC74A9}" type="presParOf" srcId="{A6CB7886-9805-45BC-9D58-473EEA97DF56}" destId="{CB8D7B39-CAC6-4885-B7B0-7A49BB52401D}" srcOrd="8" destOrd="0" presId="urn:microsoft.com/office/officeart/2005/8/layout/radial2"/>
    <dgm:cxn modelId="{43B022C7-1552-4F14-AA0A-1407AC1B29BA}" type="presParOf" srcId="{CB8D7B39-CAC6-4885-B7B0-7A49BB52401D}" destId="{F556A1B5-5D6D-4CE0-86F5-CE7435074B94}" srcOrd="0" destOrd="0" presId="urn:microsoft.com/office/officeart/2005/8/layout/radial2"/>
    <dgm:cxn modelId="{8E159554-C4E9-4CAD-93AF-EFA7ADB690BD}" type="presParOf" srcId="{CB8D7B39-CAC6-4885-B7B0-7A49BB52401D}" destId="{8DE33E22-5555-434F-91FF-AD800E46E3F4}" srcOrd="1" destOrd="0" presId="urn:microsoft.com/office/officeart/2005/8/layout/radial2"/>
    <dgm:cxn modelId="{36AC24D8-88CE-4608-80AB-3434A1D0E682}" type="presParOf" srcId="{A6CB7886-9805-45BC-9D58-473EEA97DF56}" destId="{C37F9E73-2188-4FE4-A912-0F2DA9854B9D}" srcOrd="9" destOrd="0" presId="urn:microsoft.com/office/officeart/2005/8/layout/radial2"/>
    <dgm:cxn modelId="{18F25A72-4C30-4F4B-856A-BDC92B5E12AB}" type="presParOf" srcId="{A6CB7886-9805-45BC-9D58-473EEA97DF56}" destId="{2DB16456-0782-454E-B07D-97D3D5BB151E}" srcOrd="10" destOrd="0" presId="urn:microsoft.com/office/officeart/2005/8/layout/radial2"/>
    <dgm:cxn modelId="{F85C1A6B-F5EE-4426-8BDA-748EE8F03F95}" type="presParOf" srcId="{2DB16456-0782-454E-B07D-97D3D5BB151E}" destId="{615FA936-F4DA-48C3-8F8D-D4E0B39A5122}" srcOrd="0" destOrd="0" presId="urn:microsoft.com/office/officeart/2005/8/layout/radial2"/>
    <dgm:cxn modelId="{2A5DF922-F93C-45D5-8C9D-24E52B33EB17}" type="presParOf" srcId="{2DB16456-0782-454E-B07D-97D3D5BB151E}" destId="{8A867AEB-32BE-49B1-B88E-740E7756E956}" srcOrd="1" destOrd="0" presId="urn:microsoft.com/office/officeart/2005/8/layout/radial2"/>
    <dgm:cxn modelId="{96B9E20E-5D92-4364-BFD6-23771140DF27}" type="presParOf" srcId="{A6CB7886-9805-45BC-9D58-473EEA97DF56}" destId="{E7EDF95F-BD16-43CB-B8BC-1580C53B02ED}" srcOrd="11" destOrd="0" presId="urn:microsoft.com/office/officeart/2005/8/layout/radial2"/>
    <dgm:cxn modelId="{4D230661-5CF1-4623-AC40-1A3D0D3FB808}" type="presParOf" srcId="{A6CB7886-9805-45BC-9D58-473EEA97DF56}" destId="{962D1CAD-755B-4EC5-B90A-BF1F09845DA4}" srcOrd="12" destOrd="0" presId="urn:microsoft.com/office/officeart/2005/8/layout/radial2"/>
    <dgm:cxn modelId="{07C79BBF-BF06-4CD4-8F39-8437368B21BE}" type="presParOf" srcId="{962D1CAD-755B-4EC5-B90A-BF1F09845DA4}" destId="{0AA3EAE7-4864-4D41-AD1D-A1DCFC3D7DA8}" srcOrd="0" destOrd="0" presId="urn:microsoft.com/office/officeart/2005/8/layout/radial2"/>
    <dgm:cxn modelId="{6AE25DB8-FE5E-4121-A2A1-7530CB1D56E1}" type="presParOf" srcId="{962D1CAD-755B-4EC5-B90A-BF1F09845DA4}" destId="{86975A34-5B66-4863-838E-01D1463B805F}" srcOrd="1" destOrd="0" presId="urn:microsoft.com/office/officeart/2005/8/layout/radial2"/>
    <dgm:cxn modelId="{9F2A38FE-0050-45E9-85A5-5D9EF076F3E5}" type="presParOf" srcId="{A6CB7886-9805-45BC-9D58-473EEA97DF56}" destId="{BAFD058B-2D4F-46F0-9BB3-D009BA9C4C4A}" srcOrd="13" destOrd="0" presId="urn:microsoft.com/office/officeart/2005/8/layout/radial2"/>
    <dgm:cxn modelId="{52F5CAF4-92CD-4798-9178-449CCB8476DA}" type="presParOf" srcId="{A6CB7886-9805-45BC-9D58-473EEA97DF56}" destId="{FD11DE52-1F0A-49CB-8317-B67B4CFB3395}" srcOrd="14" destOrd="0" presId="urn:microsoft.com/office/officeart/2005/8/layout/radial2"/>
    <dgm:cxn modelId="{D9295185-28FE-4922-AF45-7DC819B5F2EE}" type="presParOf" srcId="{FD11DE52-1F0A-49CB-8317-B67B4CFB3395}" destId="{3AED19F4-18CF-4A88-9A1A-B805012E9E99}" srcOrd="0" destOrd="0" presId="urn:microsoft.com/office/officeart/2005/8/layout/radial2"/>
    <dgm:cxn modelId="{A74E24D5-58C5-4CF3-88BF-3F7B654AC7E0}" type="presParOf" srcId="{FD11DE52-1F0A-49CB-8317-B67B4CFB3395}" destId="{9AEA6D01-A12A-4193-969B-8D0EBF9BBAC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D058B-2D4F-46F0-9BB3-D009BA9C4C4A}">
      <dsp:nvSpPr>
        <dsp:cNvPr id="0" name=""/>
        <dsp:cNvSpPr/>
      </dsp:nvSpPr>
      <dsp:spPr>
        <a:xfrm rot="3436273">
          <a:off x="2023468" y="4522634"/>
          <a:ext cx="2338064" cy="20500"/>
        </a:xfrm>
        <a:custGeom>
          <a:avLst/>
          <a:gdLst/>
          <a:ahLst/>
          <a:cxnLst/>
          <a:rect l="0" t="0" r="0" b="0"/>
          <a:pathLst>
            <a:path>
              <a:moveTo>
                <a:pt x="0" y="10250"/>
              </a:moveTo>
              <a:lnTo>
                <a:pt x="2338064" y="1025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DF95F-BD16-43CB-B8BC-1580C53B02ED}">
      <dsp:nvSpPr>
        <dsp:cNvPr id="0" name=""/>
        <dsp:cNvSpPr/>
      </dsp:nvSpPr>
      <dsp:spPr>
        <a:xfrm rot="2266080">
          <a:off x="2495006" y="4078929"/>
          <a:ext cx="2075230" cy="20500"/>
        </a:xfrm>
        <a:custGeom>
          <a:avLst/>
          <a:gdLst/>
          <a:ahLst/>
          <a:cxnLst/>
          <a:rect l="0" t="0" r="0" b="0"/>
          <a:pathLst>
            <a:path>
              <a:moveTo>
                <a:pt x="0" y="10250"/>
              </a:moveTo>
              <a:lnTo>
                <a:pt x="2075230" y="1025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F9E73-2188-4FE4-A912-0F2DA9854B9D}">
      <dsp:nvSpPr>
        <dsp:cNvPr id="0" name=""/>
        <dsp:cNvSpPr/>
      </dsp:nvSpPr>
      <dsp:spPr>
        <a:xfrm rot="1155392">
          <a:off x="2665062" y="3541487"/>
          <a:ext cx="1691822" cy="20500"/>
        </a:xfrm>
        <a:custGeom>
          <a:avLst/>
          <a:gdLst/>
          <a:ahLst/>
          <a:cxnLst/>
          <a:rect l="0" t="0" r="0" b="0"/>
          <a:pathLst>
            <a:path>
              <a:moveTo>
                <a:pt x="0" y="10250"/>
              </a:moveTo>
              <a:lnTo>
                <a:pt x="1691822" y="1025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FFE40-FB5A-40EB-A5A4-A45AAAAC5E4E}">
      <dsp:nvSpPr>
        <dsp:cNvPr id="0" name=""/>
        <dsp:cNvSpPr/>
      </dsp:nvSpPr>
      <dsp:spPr>
        <a:xfrm>
          <a:off x="2712389" y="3113949"/>
          <a:ext cx="664108" cy="20500"/>
        </a:xfrm>
        <a:custGeom>
          <a:avLst/>
          <a:gdLst/>
          <a:ahLst/>
          <a:cxnLst/>
          <a:rect l="0" t="0" r="0" b="0"/>
          <a:pathLst>
            <a:path>
              <a:moveTo>
                <a:pt x="0" y="10250"/>
              </a:moveTo>
              <a:lnTo>
                <a:pt x="664108" y="1025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861C9-F994-441C-9D18-02C587B5DCA7}">
      <dsp:nvSpPr>
        <dsp:cNvPr id="0" name=""/>
        <dsp:cNvSpPr/>
      </dsp:nvSpPr>
      <dsp:spPr>
        <a:xfrm rot="20468779">
          <a:off x="2663931" y="2676874"/>
          <a:ext cx="1806356" cy="20500"/>
        </a:xfrm>
        <a:custGeom>
          <a:avLst/>
          <a:gdLst/>
          <a:ahLst/>
          <a:cxnLst/>
          <a:rect l="0" t="0" r="0" b="0"/>
          <a:pathLst>
            <a:path>
              <a:moveTo>
                <a:pt x="0" y="10250"/>
              </a:moveTo>
              <a:lnTo>
                <a:pt x="1806356" y="1025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E1064-F5C2-4425-8975-6F2EB677375A}">
      <dsp:nvSpPr>
        <dsp:cNvPr id="0" name=""/>
        <dsp:cNvSpPr/>
      </dsp:nvSpPr>
      <dsp:spPr>
        <a:xfrm rot="19390035">
          <a:off x="2496848" y="2148119"/>
          <a:ext cx="2159615" cy="20500"/>
        </a:xfrm>
        <a:custGeom>
          <a:avLst/>
          <a:gdLst/>
          <a:ahLst/>
          <a:cxnLst/>
          <a:rect l="0" t="0" r="0" b="0"/>
          <a:pathLst>
            <a:path>
              <a:moveTo>
                <a:pt x="0" y="10250"/>
              </a:moveTo>
              <a:lnTo>
                <a:pt x="2159615" y="1025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13CF1-46B2-47CD-80D1-A7A416987AC1}">
      <dsp:nvSpPr>
        <dsp:cNvPr id="0" name=""/>
        <dsp:cNvSpPr/>
      </dsp:nvSpPr>
      <dsp:spPr>
        <a:xfrm rot="18326062">
          <a:off x="2081005" y="1702332"/>
          <a:ext cx="2421189" cy="20500"/>
        </a:xfrm>
        <a:custGeom>
          <a:avLst/>
          <a:gdLst/>
          <a:ahLst/>
          <a:cxnLst/>
          <a:rect l="0" t="0" r="0" b="0"/>
          <a:pathLst>
            <a:path>
              <a:moveTo>
                <a:pt x="0" y="10250"/>
              </a:moveTo>
              <a:lnTo>
                <a:pt x="2421189" y="1025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669C0-D143-4122-8B21-BDA296E49D8E}">
      <dsp:nvSpPr>
        <dsp:cNvPr id="0" name=""/>
        <dsp:cNvSpPr/>
      </dsp:nvSpPr>
      <dsp:spPr>
        <a:xfrm>
          <a:off x="1674990" y="2571352"/>
          <a:ext cx="1214995" cy="12149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4644E-9A54-4B2F-9C96-828DCAF06B8C}">
      <dsp:nvSpPr>
        <dsp:cNvPr id="0" name=""/>
        <dsp:cNvSpPr/>
      </dsp:nvSpPr>
      <dsp:spPr>
        <a:xfrm>
          <a:off x="3037528" y="5318"/>
          <a:ext cx="2419075" cy="728997"/>
        </a:xfrm>
        <a:prstGeom prst="ellipse">
          <a:avLst/>
        </a:prstGeom>
        <a:solidFill>
          <a:schemeClr val="bg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রূপসী বাংলা</a:t>
          </a:r>
          <a:endParaRPr lang="en-US" sz="3200" kern="1200" dirty="0"/>
        </a:p>
      </dsp:txBody>
      <dsp:txXfrm>
        <a:off x="3391793" y="112077"/>
        <a:ext cx="1710545" cy="515479"/>
      </dsp:txXfrm>
    </dsp:sp>
    <dsp:sp modelId="{2056232C-3238-4267-AF8B-5FF75C0B5645}">
      <dsp:nvSpPr>
        <dsp:cNvPr id="0" name=""/>
        <dsp:cNvSpPr/>
      </dsp:nvSpPr>
      <dsp:spPr>
        <a:xfrm>
          <a:off x="3763606" y="812058"/>
          <a:ext cx="2247805" cy="728997"/>
        </a:xfrm>
        <a:prstGeom prst="ellipse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ঝরা</a:t>
          </a:r>
          <a:r>
            <a:rPr lang="bn-BD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as-IN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পালক</a:t>
          </a:r>
          <a:endParaRPr lang="en-US" sz="3200" kern="1200" dirty="0"/>
        </a:p>
      </dsp:txBody>
      <dsp:txXfrm>
        <a:off x="4092789" y="918817"/>
        <a:ext cx="1589439" cy="515479"/>
      </dsp:txXfrm>
    </dsp:sp>
    <dsp:sp modelId="{AECE516D-D5F7-450A-8420-F7013539401F}">
      <dsp:nvSpPr>
        <dsp:cNvPr id="0" name=""/>
        <dsp:cNvSpPr/>
      </dsp:nvSpPr>
      <dsp:spPr>
        <a:xfrm>
          <a:off x="3967317" y="1751527"/>
          <a:ext cx="2544492" cy="728997"/>
        </a:xfrm>
        <a:prstGeom prst="ellips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বনলতা সেন</a:t>
          </a:r>
          <a:endParaRPr lang="en-US" sz="3200" kern="1200" dirty="0"/>
        </a:p>
      </dsp:txBody>
      <dsp:txXfrm>
        <a:off x="4339949" y="1858286"/>
        <a:ext cx="1799228" cy="515479"/>
      </dsp:txXfrm>
    </dsp:sp>
    <dsp:sp modelId="{F556A1B5-5D6D-4CE0-86F5-CE7435074B94}">
      <dsp:nvSpPr>
        <dsp:cNvPr id="0" name=""/>
        <dsp:cNvSpPr/>
      </dsp:nvSpPr>
      <dsp:spPr>
        <a:xfrm>
          <a:off x="3376498" y="2759701"/>
          <a:ext cx="3702169" cy="728997"/>
        </a:xfrm>
        <a:prstGeom prst="ellipse">
          <a:avLst/>
        </a:prstGeom>
        <a:solidFill>
          <a:schemeClr val="accent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সাতটি তারার তিমি</a:t>
          </a:r>
          <a:r>
            <a:rPr lang="bn-BD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</a:t>
          </a:r>
          <a:r>
            <a:rPr lang="as-IN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kern="1200" dirty="0"/>
        </a:p>
      </dsp:txBody>
      <dsp:txXfrm>
        <a:off x="3918668" y="2866460"/>
        <a:ext cx="2617829" cy="515479"/>
      </dsp:txXfrm>
    </dsp:sp>
    <dsp:sp modelId="{615FA936-F4DA-48C3-8F8D-D4E0B39A5122}">
      <dsp:nvSpPr>
        <dsp:cNvPr id="0" name=""/>
        <dsp:cNvSpPr/>
      </dsp:nvSpPr>
      <dsp:spPr>
        <a:xfrm>
          <a:off x="3634753" y="3767875"/>
          <a:ext cx="3076594" cy="728997"/>
        </a:xfrm>
        <a:prstGeom prst="ellipse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মহাপৃথিবী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085310" y="3874634"/>
        <a:ext cx="2175480" cy="515479"/>
      </dsp:txXfrm>
    </dsp:sp>
    <dsp:sp modelId="{0AA3EAE7-4864-4D41-AD1D-A1DCFC3D7DA8}">
      <dsp:nvSpPr>
        <dsp:cNvPr id="0" name=""/>
        <dsp:cNvSpPr/>
      </dsp:nvSpPr>
      <dsp:spPr>
        <a:xfrm>
          <a:off x="3330686" y="4707344"/>
          <a:ext cx="2940476" cy="728997"/>
        </a:xfrm>
        <a:prstGeom prst="ellipse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ধূসর পাণ্ডুলিপি 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761309" y="4814103"/>
        <a:ext cx="2079230" cy="515479"/>
      </dsp:txXfrm>
    </dsp:sp>
    <dsp:sp modelId="{3AED19F4-18CF-4A88-9A1A-B805012E9E99}">
      <dsp:nvSpPr>
        <dsp:cNvPr id="0" name=""/>
        <dsp:cNvSpPr/>
      </dsp:nvSpPr>
      <dsp:spPr>
        <a:xfrm>
          <a:off x="1952095" y="5514084"/>
          <a:ext cx="4210564" cy="7289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3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বেলা অবেলা কালবেলা </a:t>
          </a:r>
          <a:endParaRPr lang="en-US" sz="33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568718" y="5620843"/>
        <a:ext cx="2977318" cy="515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54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E61546-1B9C-4555-B7E9-47CD566706D5}"/>
              </a:ext>
            </a:extLst>
          </p:cNvPr>
          <p:cNvSpPr/>
          <p:nvPr userDrawn="1"/>
        </p:nvSpPr>
        <p:spPr>
          <a:xfrm>
            <a:off x="0" y="6477000"/>
            <a:ext cx="9144000" cy="38099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হাশেম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োঃ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as-IN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দ্দি</a:t>
            </a:r>
            <a:r>
              <a:rPr lang="as-IN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(আ</a:t>
            </a:r>
            <a:r>
              <a:rPr lang="as-IN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as-IN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US" sz="1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  <a:r>
              <a:rPr lang="as-IN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hashem.akt@gmail.com </a:t>
            </a:r>
          </a:p>
        </p:txBody>
      </p:sp>
    </p:spTree>
    <p:extLst>
      <p:ext uri="{BB962C8B-B14F-4D97-AF65-F5344CB8AC3E}">
        <p14:creationId xmlns:p14="http://schemas.microsoft.com/office/powerpoint/2010/main" val="65311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119926"/>
            <a:ext cx="7010400" cy="650947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3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স্বাগতম</a:t>
            </a:r>
          </a:p>
          <a:p>
            <a:pPr algn="ctr"/>
            <a:r>
              <a:rPr lang="bn-BD" sz="13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bn-BD" sz="13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শুভেচ্ছা</a:t>
            </a:r>
            <a:endParaRPr lang="en-US" sz="16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8243"/>
            <a:ext cx="9144000" cy="282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255 C 0.22952 -0.00255 0.41667 0.10162 0.41667 0.23009 C 0.41667 0.3588 0.22952 0.46343 -1.11111E-6 0.46343 C -0.22986 0.46343 -0.41667 0.3588 -0.41667 0.23009 C -0.41667 0.10162 -0.22986 -0.00255 -1.11111E-6 -0.00255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9"/>
            <a:ext cx="5388164" cy="433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1200" y="2133600"/>
            <a:ext cx="7239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হয়তো দেখিবে চেয়ে সুদর্শন উড়িতেছে  সন্ধ্যার বাতাসে;</a:t>
            </a:r>
          </a:p>
          <a:p>
            <a:pPr>
              <a:lnSpc>
                <a:spcPct val="150000"/>
              </a:lnSpc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হয়তো শুনিবে এক লক্ষ্মীপেঁচা ডাকিতেছে শিমুলের ডালে;</a:t>
            </a:r>
          </a:p>
          <a:p>
            <a:pPr>
              <a:lnSpc>
                <a:spcPct val="150000"/>
              </a:lnSpc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হয়তো খইয়ের ধান ছড়াতেছে শিশু এক উঠানের ঘাসে;</a:t>
            </a:r>
          </a:p>
          <a:p>
            <a:pPr>
              <a:lnSpc>
                <a:spcPct val="150000"/>
              </a:lnSpc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রূপসার ঘোলা জলে হয়তো কিশোর এক সাদা ছেঁড়া পালে</a:t>
            </a:r>
          </a:p>
          <a:p>
            <a:pPr>
              <a:lnSpc>
                <a:spcPct val="150000"/>
              </a:lnSpc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ডিঙা বায়; রাঙা মেঘ সাঁতরায়ে অন্ধকারে আসিতেছে নীড়ে</a:t>
            </a:r>
          </a:p>
          <a:p>
            <a:pPr>
              <a:lnSpc>
                <a:spcPct val="150000"/>
              </a:lnSpc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দেখিবে ধবল বক; আমারেই পাবে তুমি ইহাদের ভিড়ে।</a:t>
            </a:r>
            <a:endParaRPr lang="bn-BD" sz="3200" dirty="0"/>
          </a:p>
        </p:txBody>
      </p:sp>
    </p:spTree>
    <p:extLst>
      <p:ext uri="{BB962C8B-B14F-4D97-AF65-F5344CB8AC3E}">
        <p14:creationId xmlns:p14="http://schemas.microsoft.com/office/powerpoint/2010/main" val="20225857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"/>
            <a:ext cx="2895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ঘুঙুর=</a:t>
            </a:r>
          </a:p>
          <a:p>
            <a:pPr>
              <a:lnSpc>
                <a:spcPct val="150000"/>
              </a:lnSpc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ডাঙা=</a:t>
            </a:r>
          </a:p>
          <a:p>
            <a:pPr>
              <a:lnSpc>
                <a:spcPct val="150000"/>
              </a:lnSpc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ডিঙা=</a:t>
            </a:r>
          </a:p>
          <a:p>
            <a:pPr>
              <a:lnSpc>
                <a:spcPct val="150000"/>
              </a:lnSpc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নীড়=</a:t>
            </a:r>
          </a:p>
          <a:p>
            <a:pPr>
              <a:lnSpc>
                <a:spcPct val="150000"/>
              </a:lnSpc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লক্ষ্মীপেঁচা=</a:t>
            </a:r>
          </a:p>
          <a:p>
            <a:pPr>
              <a:lnSpc>
                <a:spcPct val="150000"/>
              </a:lnSpc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ধবল =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76201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800" b="1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এক ধরনের সাদা চিল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1160751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800" b="1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শুকনো জায়গা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2244804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800" b="1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ছোট নৌকা</a:t>
            </a:r>
            <a:endParaRPr lang="en-US" sz="4800" dirty="0">
              <a:solidFill>
                <a:srgbClr val="99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3352800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800" b="1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পাখির বাসা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4460796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800" b="1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সুলক্ষণযুক্ত পেঁচা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5527430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800" b="1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সাদা</a:t>
            </a:r>
            <a:endParaRPr lang="en-US" sz="48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036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96470"/>
            <a:ext cx="9144000" cy="923330"/>
          </a:xfrm>
          <a:prstGeom prst="rect">
            <a:avLst/>
          </a:prstGeom>
          <a:gradFill>
            <a:gsLst>
              <a:gs pos="8000">
                <a:schemeClr val="tx2">
                  <a:lumMod val="40000"/>
                  <a:lumOff val="60000"/>
                </a:schemeClr>
              </a:gs>
              <a:gs pos="51000">
                <a:srgbClr val="FFFF0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উল্লেখিত শব্দগুলো বাক্যে প্রয়োগ কর 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0" y="2286000"/>
            <a:ext cx="9144000" cy="2554545"/>
          </a:xfrm>
          <a:prstGeom prst="rect">
            <a:avLst/>
          </a:prstGeom>
          <a:gradFill>
            <a:gsLst>
              <a:gs pos="0">
                <a:srgbClr val="C00000"/>
              </a:gs>
              <a:gs pos="51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ঘুঙুর, ডাঙা, ডিঙা, </a:t>
            </a:r>
          </a:p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নীড়, লক্ষ্মীপেঁচা, ধবল</a:t>
            </a:r>
            <a:endParaRPr lang="en-US" sz="8000" dirty="0"/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9144000" cy="923330"/>
          </a:xfrm>
          <a:prstGeom prst="rect">
            <a:avLst/>
          </a:prstGeom>
          <a:gradFill>
            <a:gsLst>
              <a:gs pos="8000">
                <a:srgbClr val="FF0000"/>
              </a:gs>
              <a:gs pos="51000">
                <a:schemeClr val="bg1"/>
              </a:gs>
              <a:gs pos="100000">
                <a:srgbClr val="FF0000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535802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286000"/>
            <a:ext cx="9144000" cy="2585323"/>
          </a:xfrm>
          <a:prstGeom prst="rect">
            <a:avLst/>
          </a:prstGeom>
          <a:gradFill>
            <a:gsLst>
              <a:gs pos="0">
                <a:srgbClr val="00B0F0"/>
              </a:gs>
              <a:gs pos="51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‘আবার আসিব ফিরে’ কবিতায় কবি কি কি উপায়ে বাংলার প্রকৃতিতে ফিরে আসতে চেয়েছেন?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923330"/>
          </a:xfrm>
          <a:prstGeom prst="rect">
            <a:avLst/>
          </a:prstGeom>
          <a:gradFill flip="none" rotWithShape="1">
            <a:gsLst>
              <a:gs pos="8000">
                <a:schemeClr val="accent5"/>
              </a:gs>
              <a:gs pos="51000">
                <a:schemeClr val="bg1"/>
              </a:gs>
              <a:gs pos="100000">
                <a:srgbClr val="008E4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দলিয় কাজ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4964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7" y="0"/>
            <a:ext cx="9144000" cy="1323439"/>
          </a:xfrm>
          <a:prstGeom prst="rect">
            <a:avLst/>
          </a:prstGeom>
          <a:gradFill>
            <a:gsLst>
              <a:gs pos="0">
                <a:srgbClr val="00B0F0"/>
              </a:gs>
              <a:gs pos="51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‘আবার আসিব ফিরে’ কবিতায় কবি যে সকল উপায়ে বাংলার প্রকৃতিতে ফিরে আসবেনঃ=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" y="1752600"/>
            <a:ext cx="8610600" cy="4178067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q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ধানক্ষেতে আসবেন শঙ্খচিল  বা শালিকের বেশে।</a:t>
            </a:r>
            <a:endParaRPr lang="bn-BD" sz="3600" dirty="0"/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q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ভোরের কাক হয়ে কুয়াশায় মিশে আসবেন।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q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হাঁস হয়ে কলমির গন্ধভরা বিলে ভেসে বেড়াবেন।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q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লক্ষ্মীপেঁচা হয়ে শিমুলের ডালে ডাকবেন। 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q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সাদা বক হয়ে রাঙা মেঘের কোলে উড়ে নীড়ে ফিরবেন।</a:t>
            </a:r>
          </a:p>
        </p:txBody>
      </p:sp>
    </p:spTree>
    <p:extLst>
      <p:ext uri="{BB962C8B-B14F-4D97-AF65-F5344CB8AC3E}">
        <p14:creationId xmlns:p14="http://schemas.microsoft.com/office/powerpoint/2010/main" val="24314514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1557278"/>
            <a:ext cx="8610600" cy="2862322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কবিতাটিতে কবি যে সকল পাখির নাম উল্লেখ করেছেন তা তোমরা খাতায় লিখ 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4600" y="304800"/>
            <a:ext cx="4114800" cy="1015663"/>
          </a:xfrm>
          <a:prstGeom prst="rect">
            <a:avLst/>
          </a:prstGeom>
          <a:noFill/>
          <a:ln w="38100">
            <a:solidFill>
              <a:srgbClr val="990033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" y="5216604"/>
            <a:ext cx="8610600" cy="1107996"/>
          </a:xfrm>
          <a:prstGeom prst="rect">
            <a:avLst/>
          </a:prstGeom>
          <a:noFill/>
          <a:ln w="38100">
            <a:solidFill>
              <a:srgbClr val="990033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শংখচিল, শালিক, হাঁস, কাক, বক</a:t>
            </a:r>
          </a:p>
        </p:txBody>
      </p:sp>
    </p:spTree>
    <p:extLst>
      <p:ext uri="{BB962C8B-B14F-4D97-AF65-F5344CB8AC3E}">
        <p14:creationId xmlns:p14="http://schemas.microsoft.com/office/powerpoint/2010/main" val="25988955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1557278"/>
            <a:ext cx="8610600" cy="3046988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কবি জীবনানন্দ দাশের ২টি কাব্যগ্রন্থের নাম বল।</a:t>
            </a:r>
          </a:p>
          <a:p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কবি জীবনানন্দ দাশ রচিত কবিতাগুলোতে বাংলার কোন দিকটি ফুটে উঠে?</a:t>
            </a:r>
          </a:p>
          <a:p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আবার আসিব ফিরে কবিতায় কতটি পাখির নাম উল্লেখ করা হয়েছে?</a:t>
            </a:r>
          </a:p>
          <a:p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কবি বাংলায় ফিরে আসতে চান কেন?</a:t>
            </a:r>
            <a:endParaRPr lang="bn-BD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304800"/>
            <a:ext cx="4114800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990033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320393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1917680"/>
            <a:ext cx="8610600" cy="34163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8100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bn-BD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‘আবার আসিব ফিরে’ কবিতা অবলম্বনে গ্রাম বাংলার প্রাকৃতিক সৌন্দর্য বর্ণনা কর।</a:t>
            </a:r>
            <a:endParaRPr lang="bn-BD" sz="1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304800"/>
            <a:ext cx="4114800" cy="1015663"/>
          </a:xfrm>
          <a:prstGeom prst="rect">
            <a:avLst/>
          </a:prstGeom>
          <a:solidFill>
            <a:srgbClr val="FFFF00"/>
          </a:solidFill>
          <a:ln w="38100">
            <a:solidFill>
              <a:srgbClr val="990033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</p:spTree>
    <p:extLst>
      <p:ext uri="{BB962C8B-B14F-4D97-AF65-F5344CB8AC3E}">
        <p14:creationId xmlns:p14="http://schemas.microsoft.com/office/powerpoint/2010/main" val="22697949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" descr="F:\Software\TQI\All Natural Wallpaper\Nature 3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9194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2400657"/>
          </a:xfrm>
          <a:prstGeom prst="rect">
            <a:avLst/>
          </a:prstGeom>
          <a:solidFill>
            <a:srgbClr val="FFFF00"/>
          </a:solidFill>
          <a:ln w="38100">
            <a:solidFill>
              <a:srgbClr val="990033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bn-BD" sz="15000" b="1" dirty="0"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1690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543" y="1905000"/>
            <a:ext cx="41304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হাশেম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নূরউদ্দিন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62D7BE-13D4-445C-AFE4-321ED76CD5CF}"/>
              </a:ext>
            </a:extLst>
          </p:cNvPr>
          <p:cNvSpPr/>
          <p:nvPr/>
        </p:nvSpPr>
        <p:spPr>
          <a:xfrm>
            <a:off x="112543" y="2482533"/>
            <a:ext cx="2347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D3A5BB-8FA3-4527-93FF-B869A034F452}"/>
              </a:ext>
            </a:extLst>
          </p:cNvPr>
          <p:cNvSpPr/>
          <p:nvPr/>
        </p:nvSpPr>
        <p:spPr>
          <a:xfrm>
            <a:off x="112543" y="3533051"/>
            <a:ext cx="2554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as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as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ঞ</a:t>
            </a:r>
            <a:r>
              <a:rPr lang="as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ফেনী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CDC27C-B9C4-4184-AA10-1226831E5920}"/>
              </a:ext>
            </a:extLst>
          </p:cNvPr>
          <p:cNvSpPr/>
          <p:nvPr/>
        </p:nvSpPr>
        <p:spPr>
          <a:xfrm>
            <a:off x="112543" y="2981189"/>
            <a:ext cx="3426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ফতেহপুর উচ্চ বিদ্যালয়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D32AB0-CED3-49FD-A3B0-82BE5FAF47CE}"/>
              </a:ext>
            </a:extLst>
          </p:cNvPr>
          <p:cNvSpPr/>
          <p:nvPr/>
        </p:nvSpPr>
        <p:spPr>
          <a:xfrm>
            <a:off x="107854" y="4031707"/>
            <a:ext cx="4845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ইল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- 01818-724938</a:t>
            </a:r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EBA24-A92D-4808-BEEF-CB7B411666FF}"/>
              </a:ext>
            </a:extLst>
          </p:cNvPr>
          <p:cNvSpPr/>
          <p:nvPr/>
        </p:nvSpPr>
        <p:spPr>
          <a:xfrm>
            <a:off x="119577" y="4530363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ইম</a:t>
            </a:r>
            <a:r>
              <a:rPr lang="as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as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hshem.akt@gmail.com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C6A9FA-3E62-4FE4-8119-1B14D536D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34" y="931204"/>
            <a:ext cx="1676997" cy="2192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FAC2A0-29F8-488B-9FA1-7C9383979028}"/>
              </a:ext>
            </a:extLst>
          </p:cNvPr>
          <p:cNvSpPr txBox="1"/>
          <p:nvPr/>
        </p:nvSpPr>
        <p:spPr>
          <a:xfrm>
            <a:off x="6222505" y="3154543"/>
            <a:ext cx="255445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45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1EC907-26D3-4661-A6B8-143EAB104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823" y="473866"/>
            <a:ext cx="1858682" cy="3163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3138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ageCurlDoubl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15594"/>
            <a:ext cx="73152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৮ম</a:t>
            </a:r>
            <a:endParaRPr 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427274"/>
            <a:ext cx="7315200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সাহিত্য কণিকা (পদ্য)</a:t>
            </a:r>
          </a:p>
        </p:txBody>
      </p:sp>
    </p:spTree>
    <p:extLst>
      <p:ext uri="{BB962C8B-B14F-4D97-AF65-F5344CB8AC3E}">
        <p14:creationId xmlns:p14="http://schemas.microsoft.com/office/powerpoint/2010/main" val="2660350451"/>
      </p:ext>
    </p:extLst>
  </p:cSld>
  <p:clrMapOvr>
    <a:masterClrMapping/>
  </p:clrMapOvr>
  <p:transition spd="slow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971997" y="3124200"/>
            <a:ext cx="688503" cy="2285999"/>
          </a:xfrm>
          <a:custGeom>
            <a:avLst/>
            <a:gdLst>
              <a:gd name="connsiteX0" fmla="*/ 0 w 688503"/>
              <a:gd name="connsiteY0" fmla="*/ 0 h 655967"/>
              <a:gd name="connsiteX1" fmla="*/ 344251 w 688503"/>
              <a:gd name="connsiteY1" fmla="*/ 0 h 655967"/>
              <a:gd name="connsiteX2" fmla="*/ 344251 w 688503"/>
              <a:gd name="connsiteY2" fmla="*/ 655967 h 655967"/>
              <a:gd name="connsiteX3" fmla="*/ 688503 w 688503"/>
              <a:gd name="connsiteY3" fmla="*/ 655967 h 65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503" h="655967">
                <a:moveTo>
                  <a:pt x="0" y="0"/>
                </a:moveTo>
                <a:lnTo>
                  <a:pt x="344251" y="0"/>
                </a:lnTo>
                <a:lnTo>
                  <a:pt x="344251" y="655967"/>
                </a:lnTo>
                <a:lnTo>
                  <a:pt x="688503" y="65596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3178" tIns="304210" rIns="333177" bIns="30420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4" name="Freeform 3"/>
          <p:cNvSpPr/>
          <p:nvPr/>
        </p:nvSpPr>
        <p:spPr>
          <a:xfrm>
            <a:off x="1971997" y="990600"/>
            <a:ext cx="688503" cy="2057400"/>
          </a:xfrm>
          <a:custGeom>
            <a:avLst/>
            <a:gdLst>
              <a:gd name="connsiteX0" fmla="*/ 0 w 688503"/>
              <a:gd name="connsiteY0" fmla="*/ 655967 h 655967"/>
              <a:gd name="connsiteX1" fmla="*/ 344251 w 688503"/>
              <a:gd name="connsiteY1" fmla="*/ 655967 h 655967"/>
              <a:gd name="connsiteX2" fmla="*/ 344251 w 688503"/>
              <a:gd name="connsiteY2" fmla="*/ 0 h 655967"/>
              <a:gd name="connsiteX3" fmla="*/ 688503 w 688503"/>
              <a:gd name="connsiteY3" fmla="*/ 0 h 65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503" h="655967">
                <a:moveTo>
                  <a:pt x="0" y="655967"/>
                </a:moveTo>
                <a:lnTo>
                  <a:pt x="344251" y="655967"/>
                </a:lnTo>
                <a:lnTo>
                  <a:pt x="344251" y="0"/>
                </a:lnTo>
                <a:lnTo>
                  <a:pt x="688503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3178" tIns="304210" rIns="333177" bIns="30420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6" name="Freeform 5"/>
          <p:cNvSpPr/>
          <p:nvPr/>
        </p:nvSpPr>
        <p:spPr>
          <a:xfrm rot="16200000">
            <a:off x="-1642211" y="2396386"/>
            <a:ext cx="5523937" cy="1875289"/>
          </a:xfrm>
          <a:custGeom>
            <a:avLst/>
            <a:gdLst>
              <a:gd name="connsiteX0" fmla="*/ 0 w 5523937"/>
              <a:gd name="connsiteY0" fmla="*/ 0 h 2415524"/>
              <a:gd name="connsiteX1" fmla="*/ 5523937 w 5523937"/>
              <a:gd name="connsiteY1" fmla="*/ 0 h 2415524"/>
              <a:gd name="connsiteX2" fmla="*/ 5523937 w 5523937"/>
              <a:gd name="connsiteY2" fmla="*/ 2415524 h 2415524"/>
              <a:gd name="connsiteX3" fmla="*/ 0 w 5523937"/>
              <a:gd name="connsiteY3" fmla="*/ 2415524 h 2415524"/>
              <a:gd name="connsiteX4" fmla="*/ 0 w 5523937"/>
              <a:gd name="connsiteY4" fmla="*/ 0 h 241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3937" h="2415524">
                <a:moveTo>
                  <a:pt x="0" y="0"/>
                </a:moveTo>
                <a:lnTo>
                  <a:pt x="5523937" y="0"/>
                </a:lnTo>
                <a:lnTo>
                  <a:pt x="5523937" y="2415524"/>
                </a:lnTo>
                <a:lnTo>
                  <a:pt x="0" y="24155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55879" tIns="55880" rIns="55880" bIns="55879" numCol="1" spcCol="1270" anchor="ctr" anchorCtr="0">
            <a:noAutofit/>
          </a:bodyPr>
          <a:lstStyle/>
          <a:p>
            <a:pPr lvl="0" algn="ctr" defTabSz="3911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800" b="1" kern="1200" spc="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 খ ন ফ ল</a:t>
            </a:r>
            <a:r>
              <a:rPr lang="bn-BD" sz="8800" b="1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kern="12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660501" y="449325"/>
            <a:ext cx="6483499" cy="1321425"/>
          </a:xfrm>
          <a:custGeom>
            <a:avLst/>
            <a:gdLst>
              <a:gd name="connsiteX0" fmla="*/ 0 w 5820367"/>
              <a:gd name="connsiteY0" fmla="*/ 0 h 1049548"/>
              <a:gd name="connsiteX1" fmla="*/ 5820367 w 5820367"/>
              <a:gd name="connsiteY1" fmla="*/ 0 h 1049548"/>
              <a:gd name="connsiteX2" fmla="*/ 5820367 w 5820367"/>
              <a:gd name="connsiteY2" fmla="*/ 1049548 h 1049548"/>
              <a:gd name="connsiteX3" fmla="*/ 0 w 5820367"/>
              <a:gd name="connsiteY3" fmla="*/ 1049548 h 1049548"/>
              <a:gd name="connsiteX4" fmla="*/ 0 w 5820367"/>
              <a:gd name="connsiteY4" fmla="*/ 0 h 104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0367" h="1049548">
                <a:moveTo>
                  <a:pt x="0" y="0"/>
                </a:moveTo>
                <a:lnTo>
                  <a:pt x="5820367" y="0"/>
                </a:lnTo>
                <a:lnTo>
                  <a:pt x="5820367" y="1049548"/>
                </a:lnTo>
                <a:lnTo>
                  <a:pt x="0" y="10495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BD" sz="40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40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660501" y="1926599"/>
            <a:ext cx="6483499" cy="1291951"/>
          </a:xfrm>
          <a:custGeom>
            <a:avLst/>
            <a:gdLst>
              <a:gd name="connsiteX0" fmla="*/ 0 w 5860197"/>
              <a:gd name="connsiteY0" fmla="*/ 0 h 1049548"/>
              <a:gd name="connsiteX1" fmla="*/ 5860197 w 5860197"/>
              <a:gd name="connsiteY1" fmla="*/ 0 h 1049548"/>
              <a:gd name="connsiteX2" fmla="*/ 5860197 w 5860197"/>
              <a:gd name="connsiteY2" fmla="*/ 1049548 h 1049548"/>
              <a:gd name="connsiteX3" fmla="*/ 0 w 5860197"/>
              <a:gd name="connsiteY3" fmla="*/ 1049548 h 1049548"/>
              <a:gd name="connsiteX4" fmla="*/ 0 w 5860197"/>
              <a:gd name="connsiteY4" fmla="*/ 0 h 104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0197" h="1049548">
                <a:moveTo>
                  <a:pt x="0" y="0"/>
                </a:moveTo>
                <a:lnTo>
                  <a:pt x="5860197" y="0"/>
                </a:lnTo>
                <a:lnTo>
                  <a:pt x="5860197" y="1049548"/>
                </a:lnTo>
                <a:lnTo>
                  <a:pt x="0" y="10495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জীবনানন্দ  দাশের গ্রন্থগুলোর নাম বলতে পারবে।</a:t>
            </a:r>
          </a:p>
        </p:txBody>
      </p:sp>
      <p:sp>
        <p:nvSpPr>
          <p:cNvPr id="9" name="Freeform 8"/>
          <p:cNvSpPr/>
          <p:nvPr/>
        </p:nvSpPr>
        <p:spPr>
          <a:xfrm>
            <a:off x="2660501" y="4894950"/>
            <a:ext cx="6483499" cy="1277250"/>
          </a:xfrm>
          <a:custGeom>
            <a:avLst/>
            <a:gdLst>
              <a:gd name="connsiteX0" fmla="*/ 0 w 5873899"/>
              <a:gd name="connsiteY0" fmla="*/ 0 h 1049548"/>
              <a:gd name="connsiteX1" fmla="*/ 5873899 w 5873899"/>
              <a:gd name="connsiteY1" fmla="*/ 0 h 1049548"/>
              <a:gd name="connsiteX2" fmla="*/ 5873899 w 5873899"/>
              <a:gd name="connsiteY2" fmla="*/ 1049548 h 1049548"/>
              <a:gd name="connsiteX3" fmla="*/ 0 w 5873899"/>
              <a:gd name="connsiteY3" fmla="*/ 1049548 h 1049548"/>
              <a:gd name="connsiteX4" fmla="*/ 0 w 5873899"/>
              <a:gd name="connsiteY4" fmla="*/ 0 h 104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3899" h="1049548">
                <a:moveTo>
                  <a:pt x="0" y="0"/>
                </a:moveTo>
                <a:lnTo>
                  <a:pt x="5873899" y="0"/>
                </a:lnTo>
                <a:lnTo>
                  <a:pt x="5873899" y="1049548"/>
                </a:lnTo>
                <a:lnTo>
                  <a:pt x="0" y="10495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কবিতায় কবি যে সকল উপায়ে বাংলার প্রকৃতিতে ফিরে আসতে চায় কেন তা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ব্যাখা</a:t>
            </a:r>
            <a:r>
              <a:rPr lang="bn-BD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</p:txBody>
      </p:sp>
      <p:sp>
        <p:nvSpPr>
          <p:cNvPr id="11" name="Freeform 10"/>
          <p:cNvSpPr/>
          <p:nvPr/>
        </p:nvSpPr>
        <p:spPr>
          <a:xfrm>
            <a:off x="2660501" y="3399978"/>
            <a:ext cx="6483499" cy="1291951"/>
          </a:xfrm>
          <a:custGeom>
            <a:avLst/>
            <a:gdLst>
              <a:gd name="connsiteX0" fmla="*/ 0 w 5860197"/>
              <a:gd name="connsiteY0" fmla="*/ 0 h 1049548"/>
              <a:gd name="connsiteX1" fmla="*/ 5860197 w 5860197"/>
              <a:gd name="connsiteY1" fmla="*/ 0 h 1049548"/>
              <a:gd name="connsiteX2" fmla="*/ 5860197 w 5860197"/>
              <a:gd name="connsiteY2" fmla="*/ 1049548 h 1049548"/>
              <a:gd name="connsiteX3" fmla="*/ 0 w 5860197"/>
              <a:gd name="connsiteY3" fmla="*/ 1049548 h 1049548"/>
              <a:gd name="connsiteX4" fmla="*/ 0 w 5860197"/>
              <a:gd name="connsiteY4" fmla="*/ 0 h 104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0197" h="1049548">
                <a:moveTo>
                  <a:pt x="0" y="0"/>
                </a:moveTo>
                <a:lnTo>
                  <a:pt x="5860197" y="0"/>
                </a:lnTo>
                <a:lnTo>
                  <a:pt x="5860197" y="1049548"/>
                </a:lnTo>
                <a:lnTo>
                  <a:pt x="0" y="10495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ঘুঙুর, ডাঙা, ডিঙা, নীড়, লক্ষ্মীপেঁচা, ইত্যাদি শব্দের অর্থ বলতে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110422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770133"/>
              </p:ext>
            </p:extLst>
          </p:nvPr>
        </p:nvGraphicFramePr>
        <p:xfrm>
          <a:off x="3673475" y="3182938"/>
          <a:ext cx="17954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Packager Shell Object" showAsIcon="1" r:id="rId3" imgW="1794960" imgH="491040" progId="Package">
                  <p:embed/>
                </p:oleObj>
              </mc:Choice>
              <mc:Fallback>
                <p:oleObj name="Packager Shell Object" showAsIcon="1" r:id="rId3" imgW="17949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3475" y="3182938"/>
                        <a:ext cx="17954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42F1670-70E8-4991-8B7F-5DC793A16CB7}"/>
              </a:ext>
            </a:extLst>
          </p:cNvPr>
          <p:cNvSpPr txBox="1"/>
          <p:nvPr/>
        </p:nvSpPr>
        <p:spPr>
          <a:xfrm>
            <a:off x="1447800" y="1219200"/>
            <a:ext cx="31242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533400"/>
            <a:ext cx="5943600" cy="1323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u="sng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8000" b="1" u="sng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098119"/>
            <a:ext cx="7924800" cy="156966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reflection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আবার আসিব ফিরে </a:t>
            </a:r>
            <a:endParaRPr lang="en-US" sz="9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503640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------- জীবনানন্দ দাশ</a:t>
            </a:r>
          </a:p>
        </p:txBody>
      </p:sp>
    </p:spTree>
    <p:extLst>
      <p:ext uri="{BB962C8B-B14F-4D97-AF65-F5344CB8AC3E}">
        <p14:creationId xmlns:p14="http://schemas.microsoft.com/office/powerpoint/2010/main" val="29871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114"/>
            <a:ext cx="9143999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জীবনানন্দ দাশ</a:t>
            </a:r>
          </a:p>
        </p:txBody>
      </p:sp>
      <p:sp>
        <p:nvSpPr>
          <p:cNvPr id="16" name="Freeform 15"/>
          <p:cNvSpPr/>
          <p:nvPr/>
        </p:nvSpPr>
        <p:spPr>
          <a:xfrm>
            <a:off x="5199091" y="1236139"/>
            <a:ext cx="1714018" cy="1970135"/>
          </a:xfrm>
          <a:custGeom>
            <a:avLst/>
            <a:gdLst>
              <a:gd name="connsiteX0" fmla="*/ 0 w 1970134"/>
              <a:gd name="connsiteY0" fmla="*/ 857009 h 1714017"/>
              <a:gd name="connsiteX1" fmla="*/ 428504 w 1970134"/>
              <a:gd name="connsiteY1" fmla="*/ 0 h 1714017"/>
              <a:gd name="connsiteX2" fmla="*/ 1541630 w 1970134"/>
              <a:gd name="connsiteY2" fmla="*/ 0 h 1714017"/>
              <a:gd name="connsiteX3" fmla="*/ 1970134 w 1970134"/>
              <a:gd name="connsiteY3" fmla="*/ 857009 h 1714017"/>
              <a:gd name="connsiteX4" fmla="*/ 1541630 w 1970134"/>
              <a:gd name="connsiteY4" fmla="*/ 1714017 h 1714017"/>
              <a:gd name="connsiteX5" fmla="*/ 428504 w 1970134"/>
              <a:gd name="connsiteY5" fmla="*/ 1714017 h 1714017"/>
              <a:gd name="connsiteX6" fmla="*/ 0 w 1970134"/>
              <a:gd name="connsiteY6" fmla="*/ 857009 h 171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134" h="1714017">
                <a:moveTo>
                  <a:pt x="985066" y="0"/>
                </a:moveTo>
                <a:lnTo>
                  <a:pt x="1970133" y="372799"/>
                </a:lnTo>
                <a:lnTo>
                  <a:pt x="1970133" y="1341218"/>
                </a:lnTo>
                <a:lnTo>
                  <a:pt x="985066" y="1714017"/>
                </a:lnTo>
                <a:lnTo>
                  <a:pt x="1" y="1341218"/>
                </a:lnTo>
                <a:lnTo>
                  <a:pt x="1" y="372799"/>
                </a:lnTo>
                <a:lnTo>
                  <a:pt x="985066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3301" tIns="383214" rIns="343302" bIns="38321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এম, এ  (ইংরেজি সাহিত্য)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65121" y="1630166"/>
            <a:ext cx="2198670" cy="118208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 20"/>
          <p:cNvSpPr/>
          <p:nvPr/>
        </p:nvSpPr>
        <p:spPr>
          <a:xfrm>
            <a:off x="3347953" y="1236139"/>
            <a:ext cx="1714018" cy="1970135"/>
          </a:xfrm>
          <a:custGeom>
            <a:avLst/>
            <a:gdLst>
              <a:gd name="connsiteX0" fmla="*/ 0 w 1970134"/>
              <a:gd name="connsiteY0" fmla="*/ 857009 h 1714017"/>
              <a:gd name="connsiteX1" fmla="*/ 428504 w 1970134"/>
              <a:gd name="connsiteY1" fmla="*/ 0 h 1714017"/>
              <a:gd name="connsiteX2" fmla="*/ 1541630 w 1970134"/>
              <a:gd name="connsiteY2" fmla="*/ 0 h 1714017"/>
              <a:gd name="connsiteX3" fmla="*/ 1970134 w 1970134"/>
              <a:gd name="connsiteY3" fmla="*/ 857009 h 1714017"/>
              <a:gd name="connsiteX4" fmla="*/ 1541630 w 1970134"/>
              <a:gd name="connsiteY4" fmla="*/ 1714017 h 1714017"/>
              <a:gd name="connsiteX5" fmla="*/ 428504 w 1970134"/>
              <a:gd name="connsiteY5" fmla="*/ 1714017 h 1714017"/>
              <a:gd name="connsiteX6" fmla="*/ 0 w 1970134"/>
              <a:gd name="connsiteY6" fmla="*/ 857009 h 171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134" h="1714017">
                <a:moveTo>
                  <a:pt x="985066" y="0"/>
                </a:moveTo>
                <a:lnTo>
                  <a:pt x="1970133" y="372799"/>
                </a:lnTo>
                <a:lnTo>
                  <a:pt x="1970133" y="1341218"/>
                </a:lnTo>
                <a:lnTo>
                  <a:pt x="985066" y="1714017"/>
                </a:lnTo>
                <a:lnTo>
                  <a:pt x="1" y="1341218"/>
                </a:lnTo>
                <a:lnTo>
                  <a:pt x="1" y="372799"/>
                </a:lnTo>
                <a:lnTo>
                  <a:pt x="985066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101" tIns="307014" rIns="267102" bIns="30701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 বাড়ি বরিশালে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4269976" y="2908389"/>
            <a:ext cx="1714018" cy="1970135"/>
          </a:xfrm>
          <a:custGeom>
            <a:avLst/>
            <a:gdLst>
              <a:gd name="connsiteX0" fmla="*/ 0 w 1970134"/>
              <a:gd name="connsiteY0" fmla="*/ 857009 h 1714017"/>
              <a:gd name="connsiteX1" fmla="*/ 428504 w 1970134"/>
              <a:gd name="connsiteY1" fmla="*/ 0 h 1714017"/>
              <a:gd name="connsiteX2" fmla="*/ 1541630 w 1970134"/>
              <a:gd name="connsiteY2" fmla="*/ 0 h 1714017"/>
              <a:gd name="connsiteX3" fmla="*/ 1970134 w 1970134"/>
              <a:gd name="connsiteY3" fmla="*/ 857009 h 1714017"/>
              <a:gd name="connsiteX4" fmla="*/ 1541630 w 1970134"/>
              <a:gd name="connsiteY4" fmla="*/ 1714017 h 1714017"/>
              <a:gd name="connsiteX5" fmla="*/ 428504 w 1970134"/>
              <a:gd name="connsiteY5" fmla="*/ 1714017 h 1714017"/>
              <a:gd name="connsiteX6" fmla="*/ 0 w 1970134"/>
              <a:gd name="connsiteY6" fmla="*/ 857009 h 171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134" h="1714017">
                <a:moveTo>
                  <a:pt x="985066" y="0"/>
                </a:moveTo>
                <a:lnTo>
                  <a:pt x="1970133" y="372799"/>
                </a:lnTo>
                <a:lnTo>
                  <a:pt x="1970133" y="1341218"/>
                </a:lnTo>
                <a:lnTo>
                  <a:pt x="985066" y="1714017"/>
                </a:lnTo>
                <a:lnTo>
                  <a:pt x="1" y="1341218"/>
                </a:lnTo>
                <a:lnTo>
                  <a:pt x="1" y="372799"/>
                </a:lnTo>
                <a:lnTo>
                  <a:pt x="985066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8541" tIns="398454" rIns="358542" bIns="39845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 </a:t>
            </a:r>
            <a:r>
              <a:rPr lang="bn-BD" sz="20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১৭/২/১৮৯৯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71306" y="3302416"/>
            <a:ext cx="2127745" cy="118208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Freeform 33"/>
          <p:cNvSpPr/>
          <p:nvPr/>
        </p:nvSpPr>
        <p:spPr>
          <a:xfrm>
            <a:off x="6121114" y="2908389"/>
            <a:ext cx="1714018" cy="1970135"/>
          </a:xfrm>
          <a:custGeom>
            <a:avLst/>
            <a:gdLst>
              <a:gd name="connsiteX0" fmla="*/ 0 w 1970134"/>
              <a:gd name="connsiteY0" fmla="*/ 857009 h 1714017"/>
              <a:gd name="connsiteX1" fmla="*/ 428504 w 1970134"/>
              <a:gd name="connsiteY1" fmla="*/ 0 h 1714017"/>
              <a:gd name="connsiteX2" fmla="*/ 1541630 w 1970134"/>
              <a:gd name="connsiteY2" fmla="*/ 0 h 1714017"/>
              <a:gd name="connsiteX3" fmla="*/ 1970134 w 1970134"/>
              <a:gd name="connsiteY3" fmla="*/ 857009 h 1714017"/>
              <a:gd name="connsiteX4" fmla="*/ 1541630 w 1970134"/>
              <a:gd name="connsiteY4" fmla="*/ 1714017 h 1714017"/>
              <a:gd name="connsiteX5" fmla="*/ 428504 w 1970134"/>
              <a:gd name="connsiteY5" fmla="*/ 1714017 h 1714017"/>
              <a:gd name="connsiteX6" fmla="*/ 0 w 1970134"/>
              <a:gd name="connsiteY6" fmla="*/ 857009 h 171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134" h="1714017">
                <a:moveTo>
                  <a:pt x="985066" y="0"/>
                </a:moveTo>
                <a:lnTo>
                  <a:pt x="1970133" y="372799"/>
                </a:lnTo>
                <a:lnTo>
                  <a:pt x="1970133" y="1341218"/>
                </a:lnTo>
                <a:lnTo>
                  <a:pt x="985066" y="1714017"/>
                </a:lnTo>
                <a:lnTo>
                  <a:pt x="1" y="1341218"/>
                </a:lnTo>
                <a:lnTo>
                  <a:pt x="1" y="372799"/>
                </a:lnTo>
                <a:lnTo>
                  <a:pt x="985066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101" tIns="307014" rIns="267102" bIns="30701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শিক্ষকতা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সাংবাদিকতা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199091" y="4580639"/>
            <a:ext cx="1714018" cy="1970135"/>
          </a:xfrm>
          <a:custGeom>
            <a:avLst/>
            <a:gdLst>
              <a:gd name="connsiteX0" fmla="*/ 0 w 1970134"/>
              <a:gd name="connsiteY0" fmla="*/ 857009 h 1714017"/>
              <a:gd name="connsiteX1" fmla="*/ 428504 w 1970134"/>
              <a:gd name="connsiteY1" fmla="*/ 0 h 1714017"/>
              <a:gd name="connsiteX2" fmla="*/ 1541630 w 1970134"/>
              <a:gd name="connsiteY2" fmla="*/ 0 h 1714017"/>
              <a:gd name="connsiteX3" fmla="*/ 1970134 w 1970134"/>
              <a:gd name="connsiteY3" fmla="*/ 857009 h 1714017"/>
              <a:gd name="connsiteX4" fmla="*/ 1541630 w 1970134"/>
              <a:gd name="connsiteY4" fmla="*/ 1714017 h 1714017"/>
              <a:gd name="connsiteX5" fmla="*/ 428504 w 1970134"/>
              <a:gd name="connsiteY5" fmla="*/ 1714017 h 1714017"/>
              <a:gd name="connsiteX6" fmla="*/ 0 w 1970134"/>
              <a:gd name="connsiteY6" fmla="*/ 857009 h 171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134" h="1714017">
                <a:moveTo>
                  <a:pt x="985066" y="0"/>
                </a:moveTo>
                <a:lnTo>
                  <a:pt x="1970133" y="372799"/>
                </a:lnTo>
                <a:lnTo>
                  <a:pt x="1970133" y="1341218"/>
                </a:lnTo>
                <a:lnTo>
                  <a:pt x="985066" y="1714017"/>
                </a:lnTo>
                <a:lnTo>
                  <a:pt x="1" y="1341218"/>
                </a:lnTo>
                <a:lnTo>
                  <a:pt x="1" y="372799"/>
                </a:lnTo>
                <a:lnTo>
                  <a:pt x="985066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3301" tIns="383214" rIns="343302" bIns="38321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কবিতার মূল বিষয় প্রকৃতির রং রুপ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65121" y="4974666"/>
            <a:ext cx="2198670" cy="118208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Freeform 36"/>
          <p:cNvSpPr/>
          <p:nvPr/>
        </p:nvSpPr>
        <p:spPr>
          <a:xfrm>
            <a:off x="3347953" y="4580639"/>
            <a:ext cx="1714018" cy="1970135"/>
          </a:xfrm>
          <a:custGeom>
            <a:avLst/>
            <a:gdLst>
              <a:gd name="connsiteX0" fmla="*/ 0 w 1970134"/>
              <a:gd name="connsiteY0" fmla="*/ 857009 h 1714017"/>
              <a:gd name="connsiteX1" fmla="*/ 428504 w 1970134"/>
              <a:gd name="connsiteY1" fmla="*/ 0 h 1714017"/>
              <a:gd name="connsiteX2" fmla="*/ 1541630 w 1970134"/>
              <a:gd name="connsiteY2" fmla="*/ 0 h 1714017"/>
              <a:gd name="connsiteX3" fmla="*/ 1970134 w 1970134"/>
              <a:gd name="connsiteY3" fmla="*/ 857009 h 1714017"/>
              <a:gd name="connsiteX4" fmla="*/ 1541630 w 1970134"/>
              <a:gd name="connsiteY4" fmla="*/ 1714017 h 1714017"/>
              <a:gd name="connsiteX5" fmla="*/ 428504 w 1970134"/>
              <a:gd name="connsiteY5" fmla="*/ 1714017 h 1714017"/>
              <a:gd name="connsiteX6" fmla="*/ 0 w 1970134"/>
              <a:gd name="connsiteY6" fmla="*/ 857009 h 171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134" h="1714017">
                <a:moveTo>
                  <a:pt x="985066" y="0"/>
                </a:moveTo>
                <a:lnTo>
                  <a:pt x="1970133" y="372799"/>
                </a:lnTo>
                <a:lnTo>
                  <a:pt x="1970133" y="1341218"/>
                </a:lnTo>
                <a:lnTo>
                  <a:pt x="985066" y="1714017"/>
                </a:lnTo>
                <a:lnTo>
                  <a:pt x="1" y="1341218"/>
                </a:lnTo>
                <a:lnTo>
                  <a:pt x="1" y="372799"/>
                </a:lnTo>
                <a:lnTo>
                  <a:pt x="985066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101" tIns="307014" rIns="267102" bIns="30701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3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 ২২/১০/১৯৫৪  ট্রাম দুর্ঘটনায়</a:t>
            </a:r>
            <a:endParaRPr lang="en-US" sz="23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7200" y="2391228"/>
            <a:ext cx="3633427" cy="2960460"/>
            <a:chOff x="1143000" y="2224314"/>
            <a:chExt cx="3633427" cy="2960460"/>
          </a:xfrm>
        </p:grpSpPr>
        <p:sp>
          <p:nvSpPr>
            <p:cNvPr id="7" name="Quad Arrow 6"/>
            <p:cNvSpPr/>
            <p:nvPr/>
          </p:nvSpPr>
          <p:spPr>
            <a:xfrm>
              <a:off x="1185503" y="2543627"/>
              <a:ext cx="3590924" cy="2359751"/>
            </a:xfrm>
            <a:prstGeom prst="quadArrow">
              <a:avLst>
                <a:gd name="adj1" fmla="val 6690"/>
                <a:gd name="adj2" fmla="val 22500"/>
                <a:gd name="adj3" fmla="val 164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xagon 26"/>
            <p:cNvSpPr/>
            <p:nvPr/>
          </p:nvSpPr>
          <p:spPr>
            <a:xfrm>
              <a:off x="1143000" y="2224314"/>
              <a:ext cx="2667000" cy="2960460"/>
            </a:xfrm>
            <a:prstGeom prst="hexagon">
              <a:avLst>
                <a:gd name="adj" fmla="val 24031"/>
                <a:gd name="vf" fmla="val 115470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904613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6" grpId="0" animBg="1"/>
      <p:bldP spid="21" grpId="0" animBg="1"/>
      <p:bldP spid="32" grpId="0" animBg="1"/>
      <p:bldP spid="34" grpId="0" animBg="1"/>
      <p:bldP spid="35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6965121" y="4974666"/>
            <a:ext cx="2198670" cy="118208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58262359"/>
              </p:ext>
            </p:extLst>
          </p:nvPr>
        </p:nvGraphicFramePr>
        <p:xfrm>
          <a:off x="2057400" y="152400"/>
          <a:ext cx="10668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ight Arrow 1"/>
          <p:cNvSpPr/>
          <p:nvPr/>
        </p:nvSpPr>
        <p:spPr>
          <a:xfrm>
            <a:off x="139041" y="2286000"/>
            <a:ext cx="5042559" cy="2209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জীবনানন্দ দাশের কাব্যগ্রন্থ সমূহ</a:t>
            </a:r>
          </a:p>
        </p:txBody>
      </p:sp>
    </p:spTree>
    <p:extLst>
      <p:ext uri="{BB962C8B-B14F-4D97-AF65-F5344CB8AC3E}">
        <p14:creationId xmlns:p14="http://schemas.microsoft.com/office/powerpoint/2010/main" val="2903091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1" y="1143000"/>
            <a:ext cx="70865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আবার আসিব ফিরে ধানসিঁড়িটির তীরে – এই বাংলায়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হয়ত মানুষ নয় – হয়তো বা শঙ্খচিল শালিকের বেশে;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হয়তো ভোরের কাক হয়ে এই কার্তিকের নবান্নের দেশে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কুয়াশার বুকে ভেসে একদিন আসিব  এ কাঁঠাল –ছায়ায়;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হয়তো বা হাঁস হবো – কিশোরীর ঘুঙুর রহিবে লাল পায়,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সারাদিন কেটে যাবে কলমির গন্ধভরা জলে ভেসে ভেসে ;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আবার আসিব আমি বাংলার নদী মাঠ খেত ভালোবেসে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জলাঙ্গীর ঢেউয়ে ভেজা বাংলার এ সবুজ  করুণ ডাঙায়;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78861"/>
            <a:ext cx="4724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rgbClr val="008E40"/>
                </a:solidFill>
                <a:latin typeface="NikoshBAN" pitchFamily="2" charset="0"/>
                <a:cs typeface="NikoshBAN" pitchFamily="2" charset="0"/>
              </a:rPr>
              <a:t>আবার আসিব ফিরে</a:t>
            </a:r>
          </a:p>
          <a:p>
            <a:r>
              <a:rPr lang="bn-BD" sz="32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	   ------   জীবনানন্দ দাশ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95800"/>
            <a:ext cx="1981199" cy="238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629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757</TotalTime>
  <Words>500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Nikosh</vt:lpstr>
      <vt:lpstr>NikoshBAN</vt:lpstr>
      <vt:lpstr>Trebuchet MS</vt:lpstr>
      <vt:lpstr>Wingdings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Abul Hashem</cp:lastModifiedBy>
  <cp:revision>151</cp:revision>
  <dcterms:created xsi:type="dcterms:W3CDTF">2014-01-16T10:13:00Z</dcterms:created>
  <dcterms:modified xsi:type="dcterms:W3CDTF">2020-09-09T18:31:56Z</dcterms:modified>
</cp:coreProperties>
</file>