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580" r:id="rId3"/>
    <p:sldId id="583" r:id="rId4"/>
    <p:sldId id="584" r:id="rId5"/>
    <p:sldId id="588" r:id="rId6"/>
    <p:sldId id="589" r:id="rId7"/>
    <p:sldId id="590" r:id="rId8"/>
    <p:sldId id="591" r:id="rId9"/>
    <p:sldId id="5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DFB862A-F680-4D4E-9F24-23DFCDBBC4BE}">
          <p14:sldIdLst>
            <p14:sldId id="256"/>
            <p14:sldId id="580"/>
            <p14:sldId id="583"/>
            <p14:sldId id="584"/>
            <p14:sldId id="588"/>
            <p14:sldId id="589"/>
            <p14:sldId id="590"/>
            <p14:sldId id="591"/>
            <p14:sldId id="5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C784A-7D47-4FE1-BBD0-282952797C47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5379D-A4F5-44D7-8C45-206E1456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379D-A4F5-44D7-8C45-206E14562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5379D-A4F5-44D7-8C45-206E14562E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BA797-643D-4AA1-A785-9ADA2DB9904D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DAB148-1938-47DD-8901-9DB36326DCE8}" type="datetime1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7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468BA6-2D8C-42CA-A994-B66DBCD3DA07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8730C4-6B17-458E-AE8E-37DB90324892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5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528710-6F38-474C-B5E4-BA09E4A052CB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0095F5-E85D-4612-B599-424126D4D30F}" type="datetime1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4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C34D13-A7DE-4119-B8EF-1FB649ABAEC9}" type="datetime1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5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042B0C-B038-4B80-9C1C-3C0BB265772C}" type="datetime1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EE9DFB-91C5-4132-93CB-B65D75E9B3CD}" type="datetime1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1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9F00B1-A551-4D87-BC56-852F9F071952}" type="datetime1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3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F8CFD5-0A26-422C-ADBB-34CE7B343188}" type="datetime1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9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1D25BF-720F-43CA-A207-1E39BA5E4E2F}" type="datetime1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0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D5C45-76B8-43E6-8EC1-5D443A6F473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35" y="3435236"/>
            <a:ext cx="3290914" cy="346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7455" y="-64143"/>
            <a:ext cx="3620005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2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90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02597" y="2915076"/>
            <a:ext cx="22794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/>
              <a:t>পরিচিতি</a:t>
            </a:r>
            <a:endParaRPr lang="en-US" sz="4500" dirty="0"/>
          </a:p>
        </p:txBody>
      </p:sp>
      <p:sp>
        <p:nvSpPr>
          <p:cNvPr id="9" name="TextBox 8"/>
          <p:cNvSpPr txBox="1"/>
          <p:nvPr/>
        </p:nvSpPr>
        <p:spPr>
          <a:xfrm>
            <a:off x="2202597" y="3969341"/>
            <a:ext cx="8008582" cy="1894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মো</a:t>
            </a:r>
            <a:r>
              <a:rPr lang="en-US" sz="2700" dirty="0"/>
              <a:t>: </a:t>
            </a:r>
            <a:r>
              <a:rPr lang="en-US" sz="2700" dirty="0" err="1"/>
              <a:t>মাসুদ</a:t>
            </a:r>
            <a:r>
              <a:rPr lang="en-US" sz="2700" dirty="0"/>
              <a:t> </a:t>
            </a:r>
            <a:r>
              <a:rPr lang="en-US" sz="2700" dirty="0" err="1"/>
              <a:t>রানা</a:t>
            </a:r>
            <a:endParaRPr lang="en-US" sz="2700" dirty="0"/>
          </a:p>
          <a:p>
            <a:pPr>
              <a:lnSpc>
                <a:spcPct val="150000"/>
              </a:lnSpc>
            </a:pPr>
            <a:r>
              <a:rPr lang="en-US" sz="2700" dirty="0" err="1"/>
              <a:t>সহকারি</a:t>
            </a:r>
            <a:r>
              <a:rPr lang="en-US" sz="2700" dirty="0"/>
              <a:t> </a:t>
            </a:r>
            <a:r>
              <a:rPr lang="en-US" sz="2700" dirty="0" err="1"/>
              <a:t>শিক্ষক</a:t>
            </a:r>
            <a:r>
              <a:rPr lang="en-US" sz="2700" dirty="0"/>
              <a:t>- </a:t>
            </a:r>
            <a:r>
              <a:rPr lang="en-US" sz="2700" dirty="0" err="1"/>
              <a:t>আইসিটি</a:t>
            </a:r>
            <a:endParaRPr lang="en-US" sz="2700" dirty="0"/>
          </a:p>
          <a:p>
            <a:pPr>
              <a:lnSpc>
                <a:spcPct val="150000"/>
              </a:lnSpc>
            </a:pPr>
            <a:r>
              <a:rPr lang="en-US" sz="2700" dirty="0" err="1"/>
              <a:t>ইউসেপ</a:t>
            </a:r>
            <a:r>
              <a:rPr lang="en-US" sz="2700" dirty="0"/>
              <a:t> </a:t>
            </a:r>
            <a:r>
              <a:rPr lang="en-US" sz="2700" dirty="0" err="1"/>
              <a:t>ছোটবনগ্রাম</a:t>
            </a:r>
            <a:r>
              <a:rPr lang="en-US" sz="2700" dirty="0"/>
              <a:t> </a:t>
            </a:r>
            <a:r>
              <a:rPr lang="en-US" sz="2700" dirty="0" err="1"/>
              <a:t>সিটি</a:t>
            </a:r>
            <a:r>
              <a:rPr lang="en-US" sz="2700" dirty="0"/>
              <a:t>  </a:t>
            </a:r>
            <a:r>
              <a:rPr lang="en-US" sz="2700" dirty="0" err="1"/>
              <a:t>কর্পোরেশন</a:t>
            </a:r>
            <a:r>
              <a:rPr lang="en-US" sz="2700" dirty="0"/>
              <a:t> </a:t>
            </a:r>
            <a:r>
              <a:rPr lang="en-US" sz="2700" dirty="0" err="1"/>
              <a:t>স্কুল</a:t>
            </a:r>
            <a:r>
              <a:rPr lang="en-US" sz="2700" dirty="0"/>
              <a:t>, </a:t>
            </a:r>
            <a:r>
              <a:rPr lang="en-US" sz="2700" dirty="0" err="1"/>
              <a:t>রাজশাহী</a:t>
            </a:r>
            <a:r>
              <a:rPr lang="en-US" sz="2700" dirty="0"/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7818" y="875646"/>
            <a:ext cx="729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7200" dirty="0"/>
              <a:t>সকলকে শুভেচ্ছা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8561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80" y="515368"/>
            <a:ext cx="5529296" cy="9466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 </a:t>
            </a:r>
            <a:r>
              <a:rPr lang="as-IN" sz="6600" dirty="0"/>
              <a:t>পাঠ পরিচিতি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806" y="1898042"/>
            <a:ext cx="8046847" cy="33210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s-IN" sz="2400" dirty="0"/>
              <a:t>শ্রেণী: এস এস সি (ভোক) নবম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s-IN" sz="2400" dirty="0"/>
              <a:t>বিষয়: কম্পিউটার ও তথ্য প্রযুক্তি -২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s-IN" sz="2400" dirty="0"/>
              <a:t>আলোচনার বিষয়: ২য় অধ্যায় (সংখ্যা পদ্ধতি ও কোড)</a:t>
            </a:r>
          </a:p>
          <a:p>
            <a:pPr marL="0" indent="0">
              <a:buNone/>
            </a:pPr>
            <a:r>
              <a:rPr lang="as-IN" sz="2400" dirty="0"/>
              <a:t>পাঠ:</a:t>
            </a:r>
            <a:r>
              <a:rPr lang="en-US" sz="2400" dirty="0"/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বাইনারি , অক্টাল ও হেক্সাডেসিমাল সংখ্যাকে দশমিক বা ডেসিমাল সংখ্যায় রুপান্তর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r">
              <a:buNone/>
            </a:pPr>
            <a:r>
              <a:rPr lang="en-US" sz="1600" dirty="0">
                <a:latin typeface="SutonnyMJ" pitchFamily="2" charset="0"/>
                <a:cs typeface="SutonnyMJ" pitchFamily="2" charset="0"/>
              </a:rPr>
              <a:t>(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কম্পিউটার ও তথ্যপ্রযুক্তি-২ বই এর 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13-14</a:t>
            </a:r>
            <a:r>
              <a:rPr lang="as-IN" sz="1600" dirty="0">
                <a:latin typeface="SutonnyMJ" pitchFamily="2" charset="0"/>
                <a:cs typeface="SutonnyMJ" pitchFamily="2" charset="0"/>
              </a:rPr>
              <a:t> নং পেজ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02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358" y="1100529"/>
            <a:ext cx="8345283" cy="623672"/>
          </a:xfrm>
        </p:spPr>
        <p:txBody>
          <a:bodyPr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জানবো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218" y="3168101"/>
            <a:ext cx="8595360" cy="124915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n·v‡Wwmgvj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msL¨v‡K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kwgK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msL¨vq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iƒcvšÍi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D`vniY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36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963" y="1408336"/>
            <a:ext cx="8510954" cy="49502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100" dirty="0" err="1"/>
              <a:t>বাইনারি</a:t>
            </a:r>
            <a:r>
              <a:rPr lang="en-US" sz="2100" dirty="0"/>
              <a:t> </a:t>
            </a:r>
            <a:r>
              <a:rPr lang="en-US" sz="2100" dirty="0" err="1"/>
              <a:t>থেকে</a:t>
            </a:r>
            <a:r>
              <a:rPr lang="en-US" sz="2100" dirty="0"/>
              <a:t> </a:t>
            </a:r>
            <a:r>
              <a:rPr lang="en-US" sz="2100" dirty="0" err="1"/>
              <a:t>দশমিক</a:t>
            </a:r>
            <a:r>
              <a:rPr lang="en-US" sz="2100" dirty="0"/>
              <a:t> </a:t>
            </a:r>
            <a:r>
              <a:rPr lang="en-US" sz="2100" dirty="0" err="1">
                <a:latin typeface="SutonnyMJ" pitchFamily="2" charset="0"/>
                <a:cs typeface="SutonnyMJ" pitchFamily="2" charset="0"/>
              </a:rPr>
              <a:t>কিsবা</a:t>
            </a:r>
            <a:r>
              <a:rPr lang="en-US" sz="2100" dirty="0"/>
              <a:t> </a:t>
            </a:r>
            <a:r>
              <a:rPr lang="en-US" sz="2100" dirty="0" err="1"/>
              <a:t>অক্টাল</a:t>
            </a:r>
            <a:r>
              <a:rPr lang="en-US" sz="2100" dirty="0"/>
              <a:t> </a:t>
            </a:r>
            <a:r>
              <a:rPr lang="en-US" sz="2100" dirty="0" err="1"/>
              <a:t>থেকে</a:t>
            </a:r>
            <a:r>
              <a:rPr lang="en-US" sz="2100" dirty="0"/>
              <a:t> </a:t>
            </a:r>
            <a:r>
              <a:rPr lang="en-US" sz="2100" dirty="0" err="1"/>
              <a:t>দশমিকে</a:t>
            </a:r>
            <a:r>
              <a:rPr lang="en-US" sz="2100" dirty="0"/>
              <a:t> </a:t>
            </a:r>
            <a:r>
              <a:rPr lang="en-US" sz="2100" dirty="0" err="1"/>
              <a:t>রূপান্তরের</a:t>
            </a:r>
            <a:r>
              <a:rPr lang="en-US" sz="2100" dirty="0"/>
              <a:t> </a:t>
            </a:r>
            <a:r>
              <a:rPr lang="en-US" sz="2100" dirty="0" err="1"/>
              <a:t>ম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‡Zv</a:t>
            </a:r>
            <a:r>
              <a:rPr lang="en-US" sz="2400" dirty="0"/>
              <a:t> </a:t>
            </a:r>
            <a:r>
              <a:rPr lang="en-US" sz="2100" dirty="0" err="1"/>
              <a:t>একই</a:t>
            </a:r>
            <a:r>
              <a:rPr lang="en-US" sz="2100" dirty="0"/>
              <a:t> </a:t>
            </a:r>
            <a:r>
              <a:rPr lang="en-US" sz="2100" dirty="0" err="1"/>
              <a:t>নিয়মে</a:t>
            </a:r>
            <a:r>
              <a:rPr lang="en-US" sz="2100" dirty="0"/>
              <a:t> </a:t>
            </a:r>
            <a:r>
              <a:rPr lang="en-US" sz="2100" dirty="0" err="1"/>
              <a:t>হেক্সাডেসিমাল</a:t>
            </a:r>
            <a:r>
              <a:rPr lang="en-US" sz="2100" dirty="0"/>
              <a:t> </a:t>
            </a:r>
            <a:r>
              <a:rPr lang="en-US" sz="2100" dirty="0" err="1"/>
              <a:t>সংখ্যাকে</a:t>
            </a:r>
            <a:r>
              <a:rPr lang="en-US" sz="2100" dirty="0"/>
              <a:t> </a:t>
            </a:r>
            <a:r>
              <a:rPr lang="en-US" sz="2100" dirty="0" err="1"/>
              <a:t>স্থানীয়</a:t>
            </a:r>
            <a:r>
              <a:rPr lang="en-US" sz="2100" dirty="0"/>
              <a:t> </a:t>
            </a:r>
            <a:r>
              <a:rPr lang="en-US" sz="2100" dirty="0" err="1"/>
              <a:t>মান</a:t>
            </a:r>
            <a:r>
              <a:rPr lang="en-US" sz="2100" dirty="0"/>
              <a:t> </a:t>
            </a:r>
            <a:r>
              <a:rPr lang="en-US" sz="2100" dirty="0" err="1"/>
              <a:t>দিয়ে</a:t>
            </a:r>
            <a:r>
              <a:rPr lang="en-US" sz="2100" dirty="0"/>
              <a:t> </a:t>
            </a:r>
            <a:r>
              <a:rPr lang="en-US" sz="2100" dirty="0" err="1"/>
              <a:t>গুণ</a:t>
            </a:r>
            <a:r>
              <a:rPr lang="en-US" sz="2100" dirty="0"/>
              <a:t> </a:t>
            </a:r>
            <a:r>
              <a:rPr lang="en-US" sz="2100" dirty="0" err="1"/>
              <a:t>করে</a:t>
            </a:r>
            <a:r>
              <a:rPr lang="en-US" sz="2100" dirty="0"/>
              <a:t> </a:t>
            </a:r>
            <a:r>
              <a:rPr lang="en-US" sz="2100" dirty="0" err="1"/>
              <a:t>দশমিক</a:t>
            </a:r>
            <a:r>
              <a:rPr lang="en-US" sz="2100" dirty="0"/>
              <a:t> </a:t>
            </a:r>
            <a:r>
              <a:rPr lang="en-US" sz="2100" dirty="0" err="1"/>
              <a:t>সংখ্যায়</a:t>
            </a:r>
            <a:r>
              <a:rPr lang="en-US" sz="2100" dirty="0"/>
              <a:t> </a:t>
            </a:r>
            <a:r>
              <a:rPr lang="en-US" sz="2100" dirty="0" err="1"/>
              <a:t>রূপান্তর</a:t>
            </a:r>
            <a:r>
              <a:rPr lang="en-US" sz="2100" dirty="0"/>
              <a:t> </a:t>
            </a:r>
            <a:r>
              <a:rPr lang="en-US" sz="2100" dirty="0" err="1"/>
              <a:t>করা</a:t>
            </a:r>
            <a:r>
              <a:rPr lang="en-US" sz="2100" dirty="0"/>
              <a:t> </a:t>
            </a:r>
            <a:r>
              <a:rPr lang="en-US" sz="2100" dirty="0" err="1"/>
              <a:t>হয়</a:t>
            </a:r>
            <a:r>
              <a:rPr lang="en-US" sz="2100" dirty="0"/>
              <a:t>।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2400" dirty="0" err="1"/>
              <a:t>উদাহরণ</a:t>
            </a:r>
            <a:r>
              <a:rPr lang="en-US" sz="2400" dirty="0"/>
              <a:t> : (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9</a:t>
            </a:r>
            <a:r>
              <a:rPr lang="en-US" sz="2400" dirty="0"/>
              <a:t>AF.৮)</a:t>
            </a:r>
            <a:r>
              <a:rPr lang="en-US" sz="2400" baseline="-25000" dirty="0">
                <a:latin typeface="SutonnyMJ" pitchFamily="2" charset="0"/>
                <a:cs typeface="SutonnyMJ" pitchFamily="2" charset="0"/>
              </a:rPr>
              <a:t>16</a:t>
            </a:r>
            <a:r>
              <a:rPr lang="en-US" sz="2400" dirty="0"/>
              <a:t> </a:t>
            </a:r>
            <a:r>
              <a:rPr lang="en-US" sz="2400" dirty="0" err="1"/>
              <a:t>সংখ্যাকে</a:t>
            </a:r>
            <a:r>
              <a:rPr lang="en-US" sz="2400" dirty="0"/>
              <a:t> </a:t>
            </a:r>
            <a:r>
              <a:rPr lang="en-US" sz="2400" dirty="0" err="1"/>
              <a:t>দশমিক</a:t>
            </a:r>
            <a:r>
              <a:rPr lang="en-US" sz="2400" dirty="0"/>
              <a:t> </a:t>
            </a:r>
            <a:r>
              <a:rPr lang="en-US" sz="2400" dirty="0" err="1"/>
              <a:t>সংখ্যায়</a:t>
            </a:r>
            <a:r>
              <a:rPr lang="en-US" sz="2400" dirty="0"/>
              <a:t> </a:t>
            </a:r>
            <a:r>
              <a:rPr lang="en-US" sz="2400" dirty="0" err="1"/>
              <a:t>রূপান্তর</a:t>
            </a:r>
            <a:r>
              <a:rPr lang="en-US" sz="2400" dirty="0"/>
              <a:t> </a:t>
            </a:r>
            <a:r>
              <a:rPr lang="en-US" sz="2400" dirty="0" err="1"/>
              <a:t>কর</a:t>
            </a:r>
            <a:r>
              <a:rPr lang="en-US" sz="2400" dirty="0"/>
              <a:t> </a:t>
            </a:r>
          </a:p>
          <a:p>
            <a:pPr marL="0" indent="0" algn="just">
              <a:buNone/>
            </a:pPr>
            <a:r>
              <a:rPr lang="en-US" sz="2600" dirty="0"/>
              <a:t>(৯AF.৮)</a:t>
            </a:r>
            <a:r>
              <a:rPr lang="en-US" sz="2600" baseline="-25000" dirty="0"/>
              <a:t>১৬</a:t>
            </a:r>
            <a:r>
              <a:rPr lang="en-US" sz="2600" dirty="0"/>
              <a:t> = ৯x১৬</a:t>
            </a:r>
            <a:r>
              <a:rPr lang="en-US" sz="2600" baseline="30000" dirty="0">
                <a:latin typeface="SutonnyMJ" pitchFamily="2" charset="0"/>
                <a:cs typeface="SutonnyMJ" pitchFamily="2" charset="0"/>
              </a:rPr>
              <a:t>2</a:t>
            </a:r>
            <a:r>
              <a:rPr lang="en-US" sz="2600" dirty="0"/>
              <a:t>+ Ax১৬</a:t>
            </a:r>
            <a:r>
              <a:rPr lang="en-US" sz="2600" baseline="30000" dirty="0">
                <a:latin typeface="SutonnyMJ" pitchFamily="2" charset="0"/>
                <a:cs typeface="SutonnyMJ" pitchFamily="2" charset="0"/>
              </a:rPr>
              <a:t>1</a:t>
            </a:r>
            <a:r>
              <a:rPr lang="en-US" sz="2600" dirty="0"/>
              <a:t>+ Fx১৬°</a:t>
            </a:r>
            <a:r>
              <a:rPr lang="en-US" sz="2600" dirty="0">
                <a:solidFill>
                  <a:srgbClr val="FF0000"/>
                </a:solidFill>
              </a:rPr>
              <a:t>+</a:t>
            </a:r>
            <a:r>
              <a:rPr lang="en-US" sz="2600" dirty="0"/>
              <a:t> ৮x১৬</a:t>
            </a:r>
            <a:r>
              <a:rPr lang="en-US" sz="2600" baseline="30000" dirty="0">
                <a:latin typeface="SutonnyMJ" pitchFamily="2" charset="0"/>
                <a:cs typeface="SutonnyMJ" pitchFamily="2" charset="0"/>
              </a:rPr>
              <a:t>-1</a:t>
            </a:r>
            <a:r>
              <a:rPr lang="en-US" sz="2600" dirty="0"/>
              <a:t> </a:t>
            </a:r>
          </a:p>
          <a:p>
            <a:pPr marL="0" indent="0" algn="just">
              <a:buNone/>
            </a:pPr>
            <a:r>
              <a:rPr lang="en-US" sz="2600" dirty="0"/>
              <a:t>= ৯x২৫৬ + ১০x১৬ +১৫x১</a:t>
            </a:r>
            <a:r>
              <a:rPr lang="en-US" sz="2600" dirty="0">
                <a:solidFill>
                  <a:srgbClr val="FF0000"/>
                </a:solidFill>
              </a:rPr>
              <a:t>+ </a:t>
            </a:r>
            <a:r>
              <a:rPr lang="en-US" sz="2600" dirty="0"/>
              <a:t>৮x১/১৬ </a:t>
            </a:r>
          </a:p>
          <a:p>
            <a:pPr marL="0" indent="0" algn="just">
              <a:buNone/>
            </a:pPr>
            <a:r>
              <a:rPr lang="en-US" sz="2600" dirty="0"/>
              <a:t>= ২৩০৪ + ১৬০ + ১৫</a:t>
            </a:r>
            <a:r>
              <a:rPr lang="en-US" sz="2600" dirty="0">
                <a:solidFill>
                  <a:srgbClr val="FF0000"/>
                </a:solidFill>
              </a:rPr>
              <a:t>+</a:t>
            </a:r>
            <a:r>
              <a:rPr lang="en-US" sz="2600" dirty="0"/>
              <a:t> ০.৫০ </a:t>
            </a:r>
          </a:p>
          <a:p>
            <a:pPr marL="0" indent="0" algn="just">
              <a:buNone/>
            </a:pPr>
            <a:r>
              <a:rPr lang="en-US" sz="2600" dirty="0"/>
              <a:t>= (২৪৭৯.৫০)</a:t>
            </a:r>
            <a:r>
              <a:rPr lang="en-US" sz="2600" baseline="-25000" dirty="0">
                <a:latin typeface="SutonnyMJ" pitchFamily="2" charset="0"/>
                <a:cs typeface="SutonnyMJ" pitchFamily="2" charset="0"/>
              </a:rPr>
              <a:t>10</a:t>
            </a:r>
          </a:p>
          <a:p>
            <a:pPr marL="0" indent="0" algn="just">
              <a:buNone/>
            </a:pPr>
            <a:r>
              <a:rPr lang="en-US" sz="2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djvdj</a:t>
            </a:r>
            <a:r>
              <a:rPr lang="en-US" sz="2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sz="2600" dirty="0">
                <a:solidFill>
                  <a:srgbClr val="FF0000"/>
                </a:solidFill>
              </a:rPr>
              <a:t>(9AF.৮)</a:t>
            </a:r>
            <a:r>
              <a:rPr lang="en-US" sz="2600" baseline="-25000" dirty="0">
                <a:solidFill>
                  <a:srgbClr val="FF0000"/>
                </a:solidFill>
              </a:rPr>
              <a:t>১৬</a:t>
            </a:r>
            <a:r>
              <a:rPr lang="en-US" sz="2600" dirty="0">
                <a:solidFill>
                  <a:srgbClr val="FF0000"/>
                </a:solidFill>
              </a:rPr>
              <a:t> = (২৪৭৯.৫০)</a:t>
            </a:r>
            <a:r>
              <a:rPr lang="en-US" sz="2600" baseline="-25000" dirty="0">
                <a:solidFill>
                  <a:srgbClr val="FF0000"/>
                </a:solidFill>
              </a:rPr>
              <a:t>১০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9352" y="758477"/>
            <a:ext cx="8403565" cy="64985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n·v‡Wwmgvj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msL¨v‡K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kwgK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msL¨vq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iƒcvšÍi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947" y="1386370"/>
            <a:ext cx="8820443" cy="730010"/>
          </a:xfrm>
        </p:spPr>
        <p:txBody>
          <a:bodyPr/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শিখলাম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10860" y="3013358"/>
            <a:ext cx="8215532" cy="10240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n·v‡Wwmgvj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msL¨v‡K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kwgK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msL¨vq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iƒcvšÍi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KŠkj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3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614" y="972289"/>
            <a:ext cx="4620575" cy="99417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বাড়ীর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কাজ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72641" y="3110476"/>
            <a:ext cx="8090896" cy="8566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(5</a:t>
            </a:r>
            <a:r>
              <a:rPr lang="en-US" sz="4000" dirty="0">
                <a:cs typeface="SutonnyMJ" pitchFamily="2" charset="0"/>
              </a:rPr>
              <a:t>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7.73)</a:t>
            </a:r>
            <a:r>
              <a:rPr lang="en-US" sz="4000" baseline="-25000" dirty="0">
                <a:latin typeface="SutonnyMJ" pitchFamily="2" charset="0"/>
                <a:cs typeface="SutonnyMJ" pitchFamily="2" charset="0"/>
              </a:rPr>
              <a:t>16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‡K `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kwgK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msL¨v‡Z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iæcvšÍi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Ki </a:t>
            </a:r>
            <a:endParaRPr lang="en-US" sz="4000" baseline="-25000" dirty="0">
              <a:latin typeface="SutonnyMJ" pitchFamily="2" charset="0"/>
              <a:cs typeface="Sutonn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4000" baseline="-25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4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801" y="800177"/>
            <a:ext cx="4952114" cy="92339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পরবর্তী</a:t>
            </a:r>
            <a:r>
              <a:rPr lang="en-US" sz="5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atin typeface="SutonnyMJ" pitchFamily="2" charset="0"/>
                <a:cs typeface="SutonnyMJ" pitchFamily="2" charset="0"/>
              </a:rPr>
              <a:t>ক্লাশ</a:t>
            </a:r>
            <a:endParaRPr lang="en-US" sz="54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988" y="2599771"/>
            <a:ext cx="8053500" cy="21642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1.evBbvwi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A±vj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n·v‡Wwmgvj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2.A±vj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evBbvwi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n·v‡Wwmgvj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3.†n·v‡Wwmgvj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msL¨v†K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evBbvwi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A±vj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msL¨vq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iæcvšÍi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              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(</a:t>
            </a:r>
            <a:r>
              <a:rPr lang="as-IN" sz="2000" dirty="0">
                <a:latin typeface="SutonnyMJ" pitchFamily="2" charset="0"/>
                <a:cs typeface="SutonnyMJ" pitchFamily="2" charset="0"/>
              </a:rPr>
              <a:t>কম্পিউটার ও তথ্যপ্রযুক্তি-২ বই এর 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14-16</a:t>
            </a:r>
            <a:r>
              <a:rPr lang="as-IN" sz="2000" dirty="0">
                <a:latin typeface="SutonnyMJ" pitchFamily="2" charset="0"/>
                <a:cs typeface="SutonnyMJ" pitchFamily="2" charset="0"/>
              </a:rPr>
              <a:t> নং পেজ</a:t>
            </a:r>
            <a:r>
              <a:rPr lang="en-US" sz="2000" dirty="0">
                <a:latin typeface="SutonnyMJ" pitchFamily="2" charset="0"/>
                <a:cs typeface="SutonnyMJ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9822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354" y="487499"/>
            <a:ext cx="6334932" cy="1585953"/>
          </a:xfrm>
        </p:spPr>
        <p:txBody>
          <a:bodyPr>
            <a:noAutofit/>
          </a:bodyPr>
          <a:lstStyle/>
          <a:p>
            <a:pPr algn="ctr"/>
            <a:r>
              <a:rPr lang="as-IN" sz="124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124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25" y="2543553"/>
            <a:ext cx="3681991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316</Words>
  <Application>Microsoft Office PowerPoint</Application>
  <PresentationFormat>Widescreen</PresentationFormat>
  <Paragraphs>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 পাঠ পরিচিতি</vt:lpstr>
      <vt:lpstr>আজকের পাঠ শেষে আমরা যা জানবো</vt:lpstr>
      <vt:lpstr>‡n·v‡Wwmgvj msL¨v‡K `kwgK msL¨vq iƒcvšÍi</vt:lpstr>
      <vt:lpstr>আজকের পাঠ থেকে আমরা  যা শিখলাম</vt:lpstr>
      <vt:lpstr>বাড়ীর কাজ</vt:lpstr>
      <vt:lpstr>পরবর্তী ক্লাশ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179</cp:revision>
  <dcterms:created xsi:type="dcterms:W3CDTF">2020-05-12T11:30:19Z</dcterms:created>
  <dcterms:modified xsi:type="dcterms:W3CDTF">2020-09-20T11:29:01Z</dcterms:modified>
</cp:coreProperties>
</file>