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80" r:id="rId3"/>
    <p:sldId id="281" r:id="rId4"/>
    <p:sldId id="278" r:id="rId5"/>
    <p:sldId id="282" r:id="rId6"/>
    <p:sldId id="256" r:id="rId7"/>
    <p:sldId id="283" r:id="rId8"/>
    <p:sldId id="279" r:id="rId9"/>
    <p:sldId id="284" r:id="rId10"/>
    <p:sldId id="257" r:id="rId11"/>
    <p:sldId id="258" r:id="rId12"/>
    <p:sldId id="285" r:id="rId13"/>
    <p:sldId id="276" r:id="rId14"/>
    <p:sldId id="286" r:id="rId15"/>
    <p:sldId id="259" r:id="rId16"/>
    <p:sldId id="277" r:id="rId17"/>
    <p:sldId id="260" r:id="rId18"/>
    <p:sldId id="287" r:id="rId19"/>
  </p:sldIdLst>
  <p:sldSz cx="12192000" cy="6858000"/>
  <p:notesSz cx="6858000" cy="9144000"/>
  <p:defaultTextStyle>
    <a:defPPr>
      <a:defRPr lang="b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5EF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E86E-FEB1-470D-B881-C963710E8F2B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5A016-CDD8-42E2-BF88-82A7AEDAB3F3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19437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D2790-21C1-44EA-96E8-F83634CAC024}" type="slidenum">
              <a:rPr lang="bn-BD" smtClean="0"/>
              <a:t>1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5322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CC90-46F7-482C-B139-3904652C5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36024-1223-48AC-B16B-2D9CC532E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5D7DA-E2C1-4655-9C0B-B8E2617D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76795-5AE7-44B6-A3E3-8DFE3AB8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F4C0F-D0F5-4B76-B933-88986D2C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33228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75F7-2F50-485C-80FE-B427405B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721A3-D668-4057-B39B-CEE31D252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20A9E-4806-4775-AA6E-0AF476B5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F35B-60B6-4279-87CD-DA0BB2AC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0FA60-0D0F-4C91-89AF-FE0ED416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92237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33309-6F63-4F9F-9580-5099BC1D2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44632-746D-4F3D-9BF0-A55ABA9B1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C58F8-C744-4A2C-9C2A-7C478E6F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DC5C7-08DD-4701-B519-98C86136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163B9-0DA3-42A5-AFBD-2D080CFB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2980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3BEC-99D4-4D02-8726-081EE2BB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2B1E1-A3CE-47B6-BCE0-7FAAED9AB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FE7CF-662E-42D9-B577-727ADB0C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46994-3374-47DA-937A-CB70DDB1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80415-D1B1-4EB5-B9B8-E8ECA938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4156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C433-C325-4264-A0A8-FB2937F1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4FB54-1684-4828-AA45-BE09B619A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D7AF-CF8F-46C6-835D-972440BE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632CB-42AC-4400-BD7E-53B8E83E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73C01-B16B-4C7D-A80A-EB242C1B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25429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471A-DF3F-4A58-8178-6E7D0BD3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3D162-1219-44F2-AE43-5766D17CC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C272E-68BF-4342-B0DA-11BAE436F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D913F-7CE2-438E-AEEC-EFACB17B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5266C-586B-4F7F-89A2-6A339B39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B185E-4151-4546-BFC0-D6D6521B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33729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87DC-16F6-4ED7-A8EF-02CB1109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6F63E-9E58-483E-BA5A-68BB3215F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BF572-24B1-4A64-BD89-DB56C8426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AFCC6-08C6-4A1F-9B37-8281C880E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EFD2C-B697-416F-808A-2F1FDC4B2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FB4E0-CDF0-41CB-B40B-A5901783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70B45-CEA6-4D09-8368-BBC41E63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4A713-0181-4AF2-A246-E1B4D395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48877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B8B59-BBE3-48EC-9FCF-4CC5561E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B0133-D7D1-4B12-8C55-139B1A68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DDDF8-8494-46BE-8CF9-E3DCB307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E4E03-8ADC-4187-99CC-497E495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3647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5BDE3-8F5E-4E13-B854-61653E89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E1187-6C8C-4FFF-AF1B-07D5DE52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BE167-8AD1-4415-A6E2-9771A60A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4219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83DB-420E-4E4B-9B38-9D220FCF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E6D6-31F9-42AA-BABC-A17D54D6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3EBD3-3C58-4D45-9908-CA839A7C0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B5F54-9566-4D0E-8A3B-54BF8B07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795F4-31A6-4951-AD8F-7EE9E397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3FBB2-06D9-45C3-820A-75550627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19919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3050-017A-4E09-8951-3DCED85E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90779-6A23-4BE1-873E-372072122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AE98E-523C-4E5C-B51A-56444E7EA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AFDF6-BBA8-4DB4-B25D-31A963EC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08B47-0627-4D27-9035-5D429C12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03D27-28C7-46F7-89D1-46D556E3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9874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2DEBC-BBEF-4AA6-B604-A2C46A49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62BA6-78E1-4A43-854C-8AD59129B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5CB47-ED39-4F97-8885-67F312D5B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F1BF-9769-4339-B851-6F49A463546F}" type="datetimeFigureOut">
              <a:rPr lang="bn-BD" smtClean="0"/>
              <a:t>03-02-42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9C1C9-9F22-40CC-A4F1-121E990BD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397A-B4E8-45C6-8308-C4E84273F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DEFE-798C-4080-A83D-8D9017E1F21C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2081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A2AFDE22-5C3E-4292-B9B3-912E9A411A51}"/>
              </a:ext>
            </a:extLst>
          </p:cNvPr>
          <p:cNvSpPr/>
          <p:nvPr/>
        </p:nvSpPr>
        <p:spPr>
          <a:xfrm rot="16200000">
            <a:off x="7939768" y="3055032"/>
            <a:ext cx="2906956" cy="424245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/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D512A689-12E9-451C-9542-FA989E8DCC3F}"/>
              </a:ext>
            </a:extLst>
          </p:cNvPr>
          <p:cNvSpPr/>
          <p:nvPr/>
        </p:nvSpPr>
        <p:spPr>
          <a:xfrm>
            <a:off x="371072" y="3752279"/>
            <a:ext cx="3629242" cy="248641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E6B3A-3849-4120-ABCE-33E22469F790}"/>
              </a:ext>
            </a:extLst>
          </p:cNvPr>
          <p:cNvSpPr/>
          <p:nvPr/>
        </p:nvSpPr>
        <p:spPr>
          <a:xfrm>
            <a:off x="4269055" y="1094533"/>
            <a:ext cx="3565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সহজভাবে উপস্থাপন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16417-6754-4D9A-846F-A254E0E53659}"/>
              </a:ext>
            </a:extLst>
          </p:cNvPr>
          <p:cNvSpPr txBox="1"/>
          <p:nvPr/>
        </p:nvSpPr>
        <p:spPr>
          <a:xfrm rot="18999254">
            <a:off x="2861" y="4684567"/>
            <a:ext cx="407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51AC2-180E-4DFA-87FB-A3286DB84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51" b="61399" l="27385" r="77951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18495" r="16261" b="40215"/>
          <a:stretch/>
        </p:blipFill>
        <p:spPr>
          <a:xfrm>
            <a:off x="4361510" y="3722783"/>
            <a:ext cx="3082413" cy="2831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981525-6B96-408D-AEC8-1963C0C1C818}"/>
              </a:ext>
            </a:extLst>
          </p:cNvPr>
          <p:cNvSpPr txBox="1"/>
          <p:nvPr/>
        </p:nvSpPr>
        <p:spPr>
          <a:xfrm>
            <a:off x="7272018" y="3765023"/>
            <a:ext cx="4279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সুজিৎ কুমার বিশ্বাস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এসসি (সম্মান)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 এসসি (গণিত)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এড,এম এড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B615F-154A-41F1-AA2D-6995FF134D18}"/>
              </a:ext>
            </a:extLst>
          </p:cNvPr>
          <p:cNvSpPr/>
          <p:nvPr/>
        </p:nvSpPr>
        <p:spPr>
          <a:xfrm>
            <a:off x="236139" y="3573185"/>
            <a:ext cx="11429835" cy="313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BD636-8023-4434-8790-B533C78807D1}"/>
              </a:ext>
            </a:extLst>
          </p:cNvPr>
          <p:cNvSpPr/>
          <p:nvPr/>
        </p:nvSpPr>
        <p:spPr>
          <a:xfrm>
            <a:off x="236138" y="157189"/>
            <a:ext cx="11429835" cy="313200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85F479-6732-46D3-BAB3-618245FAF32B}"/>
                  </a:ext>
                </a:extLst>
              </p:cNvPr>
              <p:cNvSpPr txBox="1"/>
              <p:nvPr/>
            </p:nvSpPr>
            <p:spPr>
              <a:xfrm>
                <a:off x="3244647" y="1946786"/>
                <a:ext cx="5560604" cy="1002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kern="4400" spc="640" dirty="0" smtClean="0">
                          <a:solidFill>
                            <a:srgbClr val="C00000"/>
                          </a:solidFill>
                        </a:rPr>
                        <m:t>লগারিদমীয় ফাংশন</m:t>
                      </m:r>
                    </m:oMath>
                  </m:oMathPara>
                </a14:m>
                <a:endParaRPr lang="bn-BD" sz="3600" kern="4400" spc="64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85F479-6732-46D3-BAB3-618245FAF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47" y="1946786"/>
                <a:ext cx="5560604" cy="1002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317440A-FB1D-442C-886F-381564E1CD87}"/>
              </a:ext>
            </a:extLst>
          </p:cNvPr>
          <p:cNvSpPr/>
          <p:nvPr/>
        </p:nvSpPr>
        <p:spPr>
          <a:xfrm rot="2918572">
            <a:off x="8086027" y="888943"/>
            <a:ext cx="3244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9(9.2)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পর্ব-০১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94295-4FFB-4729-BF1F-232481FF2888}"/>
              </a:ext>
            </a:extLst>
          </p:cNvPr>
          <p:cNvSpPr txBox="1"/>
          <p:nvPr/>
        </p:nvSpPr>
        <p:spPr>
          <a:xfrm rot="19093676">
            <a:off x="486980" y="836124"/>
            <a:ext cx="3107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শিক্ষা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</a:p>
        </p:txBody>
      </p:sp>
    </p:spTree>
    <p:extLst>
      <p:ext uri="{BB962C8B-B14F-4D97-AF65-F5344CB8AC3E}">
        <p14:creationId xmlns:p14="http://schemas.microsoft.com/office/powerpoint/2010/main" val="345635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6">
                <a:lumMod val="50000"/>
                <a:lumOff val="50000"/>
              </a:schemeClr>
            </a:gs>
            <a:gs pos="45000">
              <a:schemeClr val="accent4">
                <a:lumMod val="60000"/>
                <a:lumOff val="40000"/>
              </a:schemeClr>
            </a:gs>
            <a:gs pos="39812">
              <a:schemeClr val="accent2">
                <a:lumMod val="60000"/>
                <a:lumOff val="40000"/>
              </a:schemeClr>
            </a:gs>
            <a:gs pos="31000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68000">
              <a:schemeClr val="accent2">
                <a:lumMod val="40000"/>
                <a:lumOff val="60000"/>
              </a:schemeClr>
            </a:gs>
            <a:gs pos="86000">
              <a:schemeClr val="accent1"/>
            </a:gs>
            <a:gs pos="95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888B1-1B4A-45BF-B7B2-BBA8A18CD8E0}"/>
              </a:ext>
            </a:extLst>
          </p:cNvPr>
          <p:cNvSpPr txBox="1"/>
          <p:nvPr/>
        </p:nvSpPr>
        <p:spPr>
          <a:xfrm>
            <a:off x="324464" y="162232"/>
            <a:ext cx="131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৬। খ)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E7012-023A-40C1-AA9F-CBB7113DF666}"/>
              </a:ext>
            </a:extLst>
          </p:cNvPr>
          <p:cNvSpPr txBox="1"/>
          <p:nvPr/>
        </p:nvSpPr>
        <p:spPr>
          <a:xfrm>
            <a:off x="1096295" y="786580"/>
            <a:ext cx="179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বামপক্ষ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F6A92-8DAB-4222-BD61-98168C21A564}"/>
                  </a:ext>
                </a:extLst>
              </p:cNvPr>
              <p:cNvSpPr txBox="1"/>
              <p:nvPr/>
            </p:nvSpPr>
            <p:spPr>
              <a:xfrm>
                <a:off x="132736" y="1312606"/>
                <a:ext cx="8686800" cy="20300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F6A92-8DAB-4222-BD61-98168C21A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6" y="1312606"/>
                <a:ext cx="8686800" cy="20300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C7477-6E99-4E40-A038-0A42CB943EC2}"/>
                  </a:ext>
                </a:extLst>
              </p:cNvPr>
              <p:cNvSpPr txBox="1"/>
              <p:nvPr/>
            </p:nvSpPr>
            <p:spPr>
              <a:xfrm>
                <a:off x="3249559" y="108155"/>
                <a:ext cx="5953436" cy="49244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C7477-6E99-4E40-A038-0A42CB943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559" y="108155"/>
                <a:ext cx="595343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11D7BB-35D1-4483-B27E-6BA48E22753B}"/>
                  </a:ext>
                </a:extLst>
              </p:cNvPr>
              <p:cNvSpPr txBox="1"/>
              <p:nvPr/>
            </p:nvSpPr>
            <p:spPr>
              <a:xfrm>
                <a:off x="4513007" y="2521974"/>
                <a:ext cx="5102942" cy="80381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)=</m:t>
                                  </m:r>
                                </m:e>
                              </m:fun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bn-BD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11D7BB-35D1-4483-B27E-6BA48E227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007" y="2521974"/>
                <a:ext cx="5102942" cy="803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615F6C-40A9-4A45-A09D-0814062AE82F}"/>
                  </a:ext>
                </a:extLst>
              </p:cNvPr>
              <p:cNvSpPr txBox="1"/>
              <p:nvPr/>
            </p:nvSpPr>
            <p:spPr>
              <a:xfrm>
                <a:off x="286636" y="3625021"/>
                <a:ext cx="8950354" cy="2423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+</a:t>
                </a: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sz="3600" dirty="0"/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+</a:t>
                </a: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bn-BD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615F6C-40A9-4A45-A09D-0814062AE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6" y="3625021"/>
                <a:ext cx="8950354" cy="2423740"/>
              </a:xfrm>
              <a:prstGeom prst="rect">
                <a:avLst/>
              </a:prstGeom>
              <a:blipFill>
                <a:blip r:embed="rId5"/>
                <a:stretch>
                  <a:fillRect l="-3065" b="-9572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0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6F7AA6-9D71-484E-A765-D8F1FFE6C623}"/>
                  </a:ext>
                </a:extLst>
              </p:cNvPr>
              <p:cNvSpPr txBox="1"/>
              <p:nvPr/>
            </p:nvSpPr>
            <p:spPr>
              <a:xfrm>
                <a:off x="457117" y="153400"/>
                <a:ext cx="8950354" cy="2423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 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+</a:t>
                </a: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sz="3600" dirty="0"/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+</a:t>
                </a: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bn-BD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6F7AA6-9D71-484E-A765-D8F1FFE6C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17" y="153400"/>
                <a:ext cx="8950354" cy="2423740"/>
              </a:xfrm>
              <a:prstGeom prst="rect">
                <a:avLst/>
              </a:prstGeom>
              <a:blipFill>
                <a:blip r:embed="rId2"/>
                <a:stretch>
                  <a:fillRect l="-3134" b="-9548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68EE22-D3F7-4364-975F-D1A95292C78A}"/>
                  </a:ext>
                </a:extLst>
              </p:cNvPr>
              <p:cNvSpPr txBox="1"/>
              <p:nvPr/>
            </p:nvSpPr>
            <p:spPr>
              <a:xfrm>
                <a:off x="410623" y="2741618"/>
                <a:ext cx="5819696" cy="2489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 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68EE22-D3F7-4364-975F-D1A95292C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23" y="2741618"/>
                <a:ext cx="5819696" cy="2489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027EA1-FC52-4401-907C-573DC3D4CE56}"/>
                  </a:ext>
                </a:extLst>
              </p:cNvPr>
              <p:cNvSpPr txBox="1"/>
              <p:nvPr/>
            </p:nvSpPr>
            <p:spPr>
              <a:xfrm>
                <a:off x="445449" y="5333917"/>
                <a:ext cx="171081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027EA1-FC52-4401-907C-573DC3D4C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9" y="5333917"/>
                <a:ext cx="171081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F5E058-BD94-48B2-AAF2-2ADEBA53A484}"/>
                  </a:ext>
                </a:extLst>
              </p:cNvPr>
              <p:cNvSpPr txBox="1"/>
              <p:nvPr/>
            </p:nvSpPr>
            <p:spPr>
              <a:xfrm>
                <a:off x="1721561" y="5429657"/>
                <a:ext cx="2654710" cy="6303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ডানপক্ষ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F5E058-BD94-48B2-AAF2-2ADEBA53A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61" y="5429657"/>
                <a:ext cx="2654710" cy="630302"/>
              </a:xfrm>
              <a:prstGeom prst="rect">
                <a:avLst/>
              </a:prstGeom>
              <a:blipFill>
                <a:blip r:embed="rId5"/>
                <a:stretch>
                  <a:fillRect t="-23301" b="-47573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4DEF94-07D7-418A-8241-C5A7F0C406BD}"/>
                  </a:ext>
                </a:extLst>
              </p:cNvPr>
              <p:cNvSpPr txBox="1"/>
              <p:nvPr/>
            </p:nvSpPr>
            <p:spPr>
              <a:xfrm>
                <a:off x="2920181" y="5855110"/>
                <a:ext cx="2536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𝑜𝑤𝑒𝑑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4DEF94-07D7-418A-8241-C5A7F0C40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181" y="5855110"/>
                <a:ext cx="253672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3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7B85A-3D63-4625-9393-4B3F5DD3E49B}"/>
              </a:ext>
            </a:extLst>
          </p:cNvPr>
          <p:cNvSpPr txBox="1"/>
          <p:nvPr/>
        </p:nvSpPr>
        <p:spPr>
          <a:xfrm>
            <a:off x="1504335" y="2536722"/>
            <a:ext cx="805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233580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F20B9-5998-4138-9E1B-6FCA314D37C5}"/>
              </a:ext>
            </a:extLst>
          </p:cNvPr>
          <p:cNvSpPr txBox="1"/>
          <p:nvPr/>
        </p:nvSpPr>
        <p:spPr>
          <a:xfrm>
            <a:off x="324464" y="162232"/>
            <a:ext cx="230443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৬। গ)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97DF9-78E2-4406-BA4A-74A8E4D1CC5E}"/>
                  </a:ext>
                </a:extLst>
              </p:cNvPr>
              <p:cNvSpPr txBox="1"/>
              <p:nvPr/>
            </p:nvSpPr>
            <p:spPr>
              <a:xfrm>
                <a:off x="1922206" y="1044678"/>
                <a:ext cx="8318092" cy="84760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sub>
                      </m:sSub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bn-BD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97DF9-78E2-4406-BA4A-74A8E4D1C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206" y="1044678"/>
                <a:ext cx="8318092" cy="8476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E5124C8-FD90-40C3-A7EF-166B2111671F}"/>
              </a:ext>
            </a:extLst>
          </p:cNvPr>
          <p:cNvSpPr txBox="1"/>
          <p:nvPr/>
        </p:nvSpPr>
        <p:spPr>
          <a:xfrm>
            <a:off x="309716" y="2374490"/>
            <a:ext cx="14600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৬। ঘ)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D43F58-26D9-4C5C-A361-48E068F329A3}"/>
                  </a:ext>
                </a:extLst>
              </p:cNvPr>
              <p:cNvSpPr txBox="1"/>
              <p:nvPr/>
            </p:nvSpPr>
            <p:spPr>
              <a:xfrm>
                <a:off x="1902543" y="3554361"/>
                <a:ext cx="7191685" cy="103658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4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bn-BD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D43F58-26D9-4C5C-A361-48E068F3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43" y="3554361"/>
                <a:ext cx="7191685" cy="1036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5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7B85A-3D63-4625-9393-4B3F5DD3E49B}"/>
              </a:ext>
            </a:extLst>
          </p:cNvPr>
          <p:cNvSpPr txBox="1"/>
          <p:nvPr/>
        </p:nvSpPr>
        <p:spPr>
          <a:xfrm>
            <a:off x="1504335" y="2536722"/>
            <a:ext cx="805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</a:t>
            </a:r>
          </a:p>
        </p:txBody>
      </p:sp>
    </p:spTree>
    <p:extLst>
      <p:ext uri="{BB962C8B-B14F-4D97-AF65-F5344CB8AC3E}">
        <p14:creationId xmlns:p14="http://schemas.microsoft.com/office/powerpoint/2010/main" val="69294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92000">
              <a:schemeClr val="accent1"/>
            </a:gs>
            <a:gs pos="99000">
              <a:srgbClr val="7030A0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DB871-645B-4572-AC4E-BF4CB05DC960}"/>
              </a:ext>
            </a:extLst>
          </p:cNvPr>
          <p:cNvSpPr txBox="1"/>
          <p:nvPr/>
        </p:nvSpPr>
        <p:spPr>
          <a:xfrm>
            <a:off x="324464" y="162232"/>
            <a:ext cx="131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৬। গ)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0F51-0BEE-4D07-AEA9-B40315B16CA4}"/>
              </a:ext>
            </a:extLst>
          </p:cNvPr>
          <p:cNvSpPr txBox="1"/>
          <p:nvPr/>
        </p:nvSpPr>
        <p:spPr>
          <a:xfrm>
            <a:off x="1096295" y="786580"/>
            <a:ext cx="179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বামপক্ষ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908F1E-A472-48E4-A052-03303CA40AAB}"/>
                  </a:ext>
                </a:extLst>
              </p:cNvPr>
              <p:cNvSpPr txBox="1"/>
              <p:nvPr/>
            </p:nvSpPr>
            <p:spPr>
              <a:xfrm>
                <a:off x="250718" y="1342104"/>
                <a:ext cx="7167721" cy="681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908F1E-A472-48E4-A052-03303CA40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18" y="1342104"/>
                <a:ext cx="7167721" cy="681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201CC-1E52-41CE-A912-1A25659C9408}"/>
                  </a:ext>
                </a:extLst>
              </p:cNvPr>
              <p:cNvSpPr txBox="1"/>
              <p:nvPr/>
            </p:nvSpPr>
            <p:spPr>
              <a:xfrm>
                <a:off x="324465" y="2212258"/>
                <a:ext cx="8141110" cy="721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201CC-1E52-41CE-A912-1A25659C9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2212258"/>
                <a:ext cx="8141110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E28E62-31CC-4102-8D87-0B5751A0D987}"/>
                  </a:ext>
                </a:extLst>
              </p:cNvPr>
              <p:cNvSpPr txBox="1"/>
              <p:nvPr/>
            </p:nvSpPr>
            <p:spPr>
              <a:xfrm>
                <a:off x="427702" y="3141406"/>
                <a:ext cx="8072285" cy="6245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E28E62-31CC-4102-8D87-0B5751A0D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2" y="3141406"/>
                <a:ext cx="8072285" cy="6245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F1705D-E6FF-4ED9-B33E-0CC872314D0D}"/>
                  </a:ext>
                </a:extLst>
              </p:cNvPr>
              <p:cNvSpPr txBox="1"/>
              <p:nvPr/>
            </p:nvSpPr>
            <p:spPr>
              <a:xfrm>
                <a:off x="368710" y="3864077"/>
                <a:ext cx="7226709" cy="6245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F1705D-E6FF-4ED9-B33E-0CC872314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0" y="3864077"/>
                <a:ext cx="7226709" cy="6245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8B4325-E762-422E-8996-8453FF746B52}"/>
                  </a:ext>
                </a:extLst>
              </p:cNvPr>
              <p:cNvSpPr txBox="1"/>
              <p:nvPr/>
            </p:nvSpPr>
            <p:spPr>
              <a:xfrm>
                <a:off x="457200" y="4837471"/>
                <a:ext cx="4409769" cy="6245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sub>
                      </m:sSub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8B4325-E762-422E-8996-8453FF746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37471"/>
                <a:ext cx="4409769" cy="6245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E8BD72-1368-41DA-953F-D652D9D3C395}"/>
                  </a:ext>
                </a:extLst>
              </p:cNvPr>
              <p:cNvSpPr txBox="1"/>
              <p:nvPr/>
            </p:nvSpPr>
            <p:spPr>
              <a:xfrm>
                <a:off x="432620" y="5668297"/>
                <a:ext cx="200086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E8BD72-1368-41DA-953F-D652D9D3C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20" y="5668297"/>
                <a:ext cx="200086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A6BF6B-C275-4E48-883A-67FE4FB59B76}"/>
                  </a:ext>
                </a:extLst>
              </p:cNvPr>
              <p:cNvSpPr txBox="1"/>
              <p:nvPr/>
            </p:nvSpPr>
            <p:spPr>
              <a:xfrm>
                <a:off x="496530" y="6248400"/>
                <a:ext cx="124378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A6BF6B-C275-4E48-883A-67FE4FB59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0" y="6248400"/>
                <a:ext cx="1243780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81299E-A5BE-4AF7-A23C-98556FF9004C}"/>
                  </a:ext>
                </a:extLst>
              </p:cNvPr>
              <p:cNvSpPr txBox="1"/>
              <p:nvPr/>
            </p:nvSpPr>
            <p:spPr>
              <a:xfrm>
                <a:off x="1869044" y="6124459"/>
                <a:ext cx="2654710" cy="6303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ডানপক্ষ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81299E-A5BE-4AF7-A23C-98556FF90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044" y="6124459"/>
                <a:ext cx="2654710" cy="630302"/>
              </a:xfrm>
              <a:prstGeom prst="rect">
                <a:avLst/>
              </a:prstGeom>
              <a:blipFill>
                <a:blip r:embed="rId9"/>
                <a:stretch>
                  <a:fillRect t="-23301" b="-47573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2034AB-CB0E-45B6-BE95-D32DCFD948D1}"/>
                  </a:ext>
                </a:extLst>
              </p:cNvPr>
              <p:cNvSpPr txBox="1"/>
              <p:nvPr/>
            </p:nvSpPr>
            <p:spPr>
              <a:xfrm>
                <a:off x="4827634" y="4989871"/>
                <a:ext cx="3637940" cy="43088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bn-BD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2034AB-CB0E-45B6-BE95-D32DCFD94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34" y="4989871"/>
                <a:ext cx="363794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F935C4-3DCA-467A-941A-28FC3D6C5CAC}"/>
                  </a:ext>
                </a:extLst>
              </p:cNvPr>
              <p:cNvSpPr txBox="1"/>
              <p:nvPr/>
            </p:nvSpPr>
            <p:spPr>
              <a:xfrm>
                <a:off x="4935789" y="5879690"/>
                <a:ext cx="3637940" cy="43088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bn-BD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F935C4-3DCA-467A-941A-28FC3D6C5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789" y="5879690"/>
                <a:ext cx="363794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59080C-4EEF-4AED-B12C-205EC2D3494D}"/>
                  </a:ext>
                </a:extLst>
              </p:cNvPr>
              <p:cNvSpPr txBox="1"/>
              <p:nvPr/>
            </p:nvSpPr>
            <p:spPr>
              <a:xfrm>
                <a:off x="4947376" y="226393"/>
                <a:ext cx="3577192" cy="4924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59080C-4EEF-4AED-B12C-205EC2D34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76" y="226393"/>
                <a:ext cx="3577192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B1F38A-7EA0-4103-821E-DD3115AA446C}"/>
                  </a:ext>
                </a:extLst>
              </p:cNvPr>
              <p:cNvSpPr txBox="1"/>
              <p:nvPr/>
            </p:nvSpPr>
            <p:spPr>
              <a:xfrm>
                <a:off x="3465871" y="6211669"/>
                <a:ext cx="2536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𝑜𝑤𝑒𝑑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B1F38A-7EA0-4103-821E-DD3115AA4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71" y="6211669"/>
                <a:ext cx="253672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4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5B8AB-411D-46B1-AB5C-262FE815FEB5}"/>
              </a:ext>
            </a:extLst>
          </p:cNvPr>
          <p:cNvSpPr txBox="1"/>
          <p:nvPr/>
        </p:nvSpPr>
        <p:spPr>
          <a:xfrm>
            <a:off x="2610464" y="1343332"/>
            <a:ext cx="367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৬। ঘ)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9C0F9D-8749-457C-909C-33ADB226B11C}"/>
                  </a:ext>
                </a:extLst>
              </p:cNvPr>
              <p:cNvSpPr txBox="1"/>
              <p:nvPr/>
            </p:nvSpPr>
            <p:spPr>
              <a:xfrm>
                <a:off x="206477" y="2433484"/>
                <a:ext cx="7191685" cy="103658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4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bn-BD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9C0F9D-8749-457C-909C-33ADB226B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7" y="2433484"/>
                <a:ext cx="7191685" cy="1036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4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CCCC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30DE0-C4D0-4E7F-8EBD-531EE6E32207}"/>
              </a:ext>
            </a:extLst>
          </p:cNvPr>
          <p:cNvSpPr txBox="1"/>
          <p:nvPr/>
        </p:nvSpPr>
        <p:spPr>
          <a:xfrm>
            <a:off x="324464" y="162232"/>
            <a:ext cx="131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৬। ঘ)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8C4FC-0A50-4EB5-8E7F-41ED94D143FB}"/>
              </a:ext>
            </a:extLst>
          </p:cNvPr>
          <p:cNvSpPr txBox="1"/>
          <p:nvPr/>
        </p:nvSpPr>
        <p:spPr>
          <a:xfrm>
            <a:off x="1096295" y="786580"/>
            <a:ext cx="179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বামপক্ষ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CC3253-F52C-4849-9701-40CD5407F88E}"/>
                  </a:ext>
                </a:extLst>
              </p:cNvPr>
              <p:cNvSpPr txBox="1"/>
              <p:nvPr/>
            </p:nvSpPr>
            <p:spPr>
              <a:xfrm>
                <a:off x="737419" y="1224116"/>
                <a:ext cx="7167718" cy="8435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</m:sSup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CC3253-F52C-4849-9701-40CD5407F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9" y="1224116"/>
                <a:ext cx="7167718" cy="8435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9A1887-6D9C-46FA-B6F8-859B95AA6FBC}"/>
                  </a:ext>
                </a:extLst>
              </p:cNvPr>
              <p:cNvSpPr txBox="1"/>
              <p:nvPr/>
            </p:nvSpPr>
            <p:spPr>
              <a:xfrm>
                <a:off x="722671" y="2271252"/>
                <a:ext cx="6002594" cy="955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9A1887-6D9C-46FA-B6F8-859B95AA6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" y="2271252"/>
                <a:ext cx="6002594" cy="955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CAA2E-4B6B-48B4-85CD-9ACCFD16B64D}"/>
                  </a:ext>
                </a:extLst>
              </p:cNvPr>
              <p:cNvSpPr txBox="1"/>
              <p:nvPr/>
            </p:nvSpPr>
            <p:spPr>
              <a:xfrm>
                <a:off x="845574" y="3426543"/>
                <a:ext cx="4729316" cy="6948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ECAA2E-4B6B-48B4-85CD-9ACCFD16B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74" y="3426543"/>
                <a:ext cx="4729316" cy="694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D2ECE6-B119-4B1F-A554-BADC2938FFE8}"/>
                  </a:ext>
                </a:extLst>
              </p:cNvPr>
              <p:cNvSpPr txBox="1"/>
              <p:nvPr/>
            </p:nvSpPr>
            <p:spPr>
              <a:xfrm>
                <a:off x="5638800" y="3647768"/>
                <a:ext cx="2340078" cy="61555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D2ECE6-B119-4B1F-A554-BADC2938F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647768"/>
                <a:ext cx="234007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1E6AA7-DFF5-4C51-AA30-BFDBEE570706}"/>
                  </a:ext>
                </a:extLst>
              </p:cNvPr>
              <p:cNvSpPr txBox="1"/>
              <p:nvPr/>
            </p:nvSpPr>
            <p:spPr>
              <a:xfrm>
                <a:off x="850491" y="4419601"/>
                <a:ext cx="344129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1E6AA7-DFF5-4C51-AA30-BFDBEE570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91" y="4419601"/>
                <a:ext cx="344129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923363-CB68-4241-A3D8-4ADDEF743B2D}"/>
                  </a:ext>
                </a:extLst>
              </p:cNvPr>
              <p:cNvSpPr txBox="1"/>
              <p:nvPr/>
            </p:nvSpPr>
            <p:spPr>
              <a:xfrm>
                <a:off x="929149" y="5176685"/>
                <a:ext cx="202052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923363-CB68-4241-A3D8-4ADDEF743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49" y="5176685"/>
                <a:ext cx="2020528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1DC071-0C35-4ECC-8822-3AD58085519B}"/>
                  </a:ext>
                </a:extLst>
              </p:cNvPr>
              <p:cNvSpPr txBox="1"/>
              <p:nvPr/>
            </p:nvSpPr>
            <p:spPr>
              <a:xfrm>
                <a:off x="816078" y="5860027"/>
                <a:ext cx="141092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1DC071-0C35-4ECC-8822-3AD580855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8" y="5860027"/>
                <a:ext cx="141092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DF53BF-DCBF-4312-9AA3-8152C1CDE96E}"/>
                  </a:ext>
                </a:extLst>
              </p:cNvPr>
              <p:cNvSpPr txBox="1"/>
              <p:nvPr/>
            </p:nvSpPr>
            <p:spPr>
              <a:xfrm>
                <a:off x="1972283" y="5844240"/>
                <a:ext cx="2654710" cy="6303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ডানপক্ষ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DF53BF-DCBF-4312-9AA3-8152C1CDE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283" y="5844240"/>
                <a:ext cx="2654710" cy="630302"/>
              </a:xfrm>
              <a:prstGeom prst="rect">
                <a:avLst/>
              </a:prstGeom>
              <a:blipFill>
                <a:blip r:embed="rId9"/>
                <a:stretch>
                  <a:fillRect t="-23301" b="-47573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693193-E6D6-4BCC-B050-6419506A023E}"/>
                  </a:ext>
                </a:extLst>
              </p:cNvPr>
              <p:cNvSpPr txBox="1"/>
              <p:nvPr/>
            </p:nvSpPr>
            <p:spPr>
              <a:xfrm>
                <a:off x="3805085" y="6061587"/>
                <a:ext cx="2536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𝑜𝑤𝑒𝑑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693193-E6D6-4BCC-B050-6419506A0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85" y="6061587"/>
                <a:ext cx="253672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9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05B8AB-411D-46B1-AB5C-262FE815FEB5}"/>
              </a:ext>
            </a:extLst>
          </p:cNvPr>
          <p:cNvSpPr txBox="1"/>
          <p:nvPr/>
        </p:nvSpPr>
        <p:spPr>
          <a:xfrm rot="2004583">
            <a:off x="3674951" y="3664642"/>
            <a:ext cx="6322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spc="600" dirty="0">
                <a:latin typeface="NikoshBAN" panose="02000000000000000000" pitchFamily="2" charset="0"/>
                <a:cs typeface="NikoshBAN" panose="02000000000000000000" pitchFamily="2" charset="0"/>
              </a:rPr>
              <a:t>ধ  ন্য   বা   দ</a:t>
            </a:r>
            <a:endParaRPr lang="bn-BD" sz="60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55932-90B7-4BC0-8C22-5452C9E06692}"/>
              </a:ext>
            </a:extLst>
          </p:cNvPr>
          <p:cNvSpPr txBox="1"/>
          <p:nvPr/>
        </p:nvSpPr>
        <p:spPr>
          <a:xfrm>
            <a:off x="2005779" y="811161"/>
            <a:ext cx="821485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kern="4400" spc="640" dirty="0">
                <a:solidFill>
                  <a:schemeClr val="accent2"/>
                </a:solidFill>
              </a:rPr>
              <a:t>উচ্চতর গণিত</a:t>
            </a:r>
          </a:p>
          <a:p>
            <a:pPr algn="ctr">
              <a:lnSpc>
                <a:spcPct val="150000"/>
              </a:lnSpc>
            </a:pPr>
            <a:r>
              <a:rPr lang="bn-BD" sz="4000" kern="4400" spc="640" dirty="0">
                <a:solidFill>
                  <a:schemeClr val="accent6">
                    <a:lumMod val="75000"/>
                  </a:schemeClr>
                </a:solidFill>
              </a:rPr>
              <a:t>নবম-দশম শ্রেণি</a:t>
            </a:r>
          </a:p>
          <a:p>
            <a:pPr algn="ctr">
              <a:lnSpc>
                <a:spcPct val="150000"/>
              </a:lnSpc>
            </a:pPr>
            <a:r>
              <a:rPr lang="bn-BD" sz="4000" kern="4400" spc="640" dirty="0">
                <a:solidFill>
                  <a:srgbClr val="FF0000"/>
                </a:solidFill>
              </a:rPr>
              <a:t>নবম অধ্যায়(৯.২)</a:t>
            </a:r>
          </a:p>
          <a:p>
            <a:pPr algn="ctr">
              <a:lnSpc>
                <a:spcPct val="150000"/>
              </a:lnSpc>
            </a:pPr>
            <a:r>
              <a:rPr lang="bn-BD" sz="4000" kern="4400" spc="640" dirty="0">
                <a:solidFill>
                  <a:srgbClr val="0070C0"/>
                </a:solidFill>
              </a:rPr>
              <a:t>লগারিদমীয় ফাংশন</a:t>
            </a:r>
          </a:p>
          <a:p>
            <a:pPr algn="ctr">
              <a:lnSpc>
                <a:spcPct val="150000"/>
              </a:lnSpc>
            </a:pPr>
            <a:r>
              <a:rPr lang="bn-BD" sz="4000" kern="4400" spc="6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পর্ব-১, ৬(ক,খ,গ,ঘ)</a:t>
            </a:r>
          </a:p>
        </p:txBody>
      </p:sp>
    </p:spTree>
    <p:extLst>
      <p:ext uri="{BB962C8B-B14F-4D97-AF65-F5344CB8AC3E}">
        <p14:creationId xmlns:p14="http://schemas.microsoft.com/office/powerpoint/2010/main" val="293816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7B85A-3D63-4625-9393-4B3F5DD3E49B}"/>
              </a:ext>
            </a:extLst>
          </p:cNvPr>
          <p:cNvSpPr txBox="1"/>
          <p:nvPr/>
        </p:nvSpPr>
        <p:spPr>
          <a:xfrm>
            <a:off x="1504335" y="2536722"/>
            <a:ext cx="805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224397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258F2F-9C1B-4B2B-8ED7-A52B3C4A2D71}"/>
              </a:ext>
            </a:extLst>
          </p:cNvPr>
          <p:cNvSpPr txBox="1"/>
          <p:nvPr/>
        </p:nvSpPr>
        <p:spPr>
          <a:xfrm>
            <a:off x="400664" y="114300"/>
            <a:ext cx="3352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ক)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0D4E1F-CA66-45AE-A054-2539555B83ED}"/>
                  </a:ext>
                </a:extLst>
              </p:cNvPr>
              <p:cNvSpPr txBox="1"/>
              <p:nvPr/>
            </p:nvSpPr>
            <p:spPr>
              <a:xfrm>
                <a:off x="1555951" y="1158364"/>
                <a:ext cx="9085010" cy="1303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bn-BD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0D4E1F-CA66-45AE-A054-2539555B8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951" y="1158364"/>
                <a:ext cx="9085010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04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7B85A-3D63-4625-9393-4B3F5DD3E49B}"/>
              </a:ext>
            </a:extLst>
          </p:cNvPr>
          <p:cNvSpPr txBox="1"/>
          <p:nvPr/>
        </p:nvSpPr>
        <p:spPr>
          <a:xfrm>
            <a:off x="1504335" y="2536722"/>
            <a:ext cx="805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</a:p>
        </p:txBody>
      </p:sp>
    </p:spTree>
    <p:extLst>
      <p:ext uri="{BB962C8B-B14F-4D97-AF65-F5344CB8AC3E}">
        <p14:creationId xmlns:p14="http://schemas.microsoft.com/office/powerpoint/2010/main" val="170909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888B1-1B4A-45BF-B7B2-BBA8A18CD8E0}"/>
              </a:ext>
            </a:extLst>
          </p:cNvPr>
          <p:cNvSpPr txBox="1"/>
          <p:nvPr/>
        </p:nvSpPr>
        <p:spPr>
          <a:xfrm>
            <a:off x="324464" y="162232"/>
            <a:ext cx="131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৬। ক)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E7012-023A-40C1-AA9F-CBB7113DF666}"/>
              </a:ext>
            </a:extLst>
          </p:cNvPr>
          <p:cNvSpPr txBox="1"/>
          <p:nvPr/>
        </p:nvSpPr>
        <p:spPr>
          <a:xfrm>
            <a:off x="1096295" y="786580"/>
            <a:ext cx="179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বামপক্ষ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F6A92-8DAB-4222-BD61-98168C21A564}"/>
                  </a:ext>
                </a:extLst>
              </p:cNvPr>
              <p:cNvSpPr txBox="1"/>
              <p:nvPr/>
            </p:nvSpPr>
            <p:spPr>
              <a:xfrm>
                <a:off x="250718" y="1342104"/>
                <a:ext cx="8568817" cy="1185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F6A92-8DAB-4222-BD61-98168C21A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18" y="1342104"/>
                <a:ext cx="8568817" cy="1185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7D0CED-148E-4352-93B7-B5A052C6912E}"/>
                  </a:ext>
                </a:extLst>
              </p:cNvPr>
              <p:cNvSpPr txBox="1"/>
              <p:nvPr/>
            </p:nvSpPr>
            <p:spPr>
              <a:xfrm>
                <a:off x="373623" y="2807110"/>
                <a:ext cx="5481488" cy="1185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7D0CED-148E-4352-93B7-B5A052C69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3" y="2807110"/>
                <a:ext cx="5481488" cy="1185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144421-C683-4883-9759-71DD23DEE2F8}"/>
                  </a:ext>
                </a:extLst>
              </p:cNvPr>
              <p:cNvSpPr txBox="1"/>
              <p:nvPr/>
            </p:nvSpPr>
            <p:spPr>
              <a:xfrm>
                <a:off x="408036" y="4139381"/>
                <a:ext cx="369201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144421-C683-4883-9759-71DD23DE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36" y="4139381"/>
                <a:ext cx="369201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2F1A43-48BD-42BA-BA44-D258908F9CA6}"/>
                  </a:ext>
                </a:extLst>
              </p:cNvPr>
              <p:cNvSpPr txBox="1"/>
              <p:nvPr/>
            </p:nvSpPr>
            <p:spPr>
              <a:xfrm>
                <a:off x="383455" y="5132439"/>
                <a:ext cx="171081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2F1A43-48BD-42BA-BA44-D258908F9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5" y="5132439"/>
                <a:ext cx="171081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C7477-6E99-4E40-A038-0A42CB943EC2}"/>
                  </a:ext>
                </a:extLst>
              </p:cNvPr>
              <p:cNvSpPr txBox="1"/>
              <p:nvPr/>
            </p:nvSpPr>
            <p:spPr>
              <a:xfrm>
                <a:off x="2615378" y="5048865"/>
                <a:ext cx="5953436" cy="49244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bn-BD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C7477-6E99-4E40-A038-0A42CB943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378" y="5048865"/>
                <a:ext cx="595343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62545-9745-4459-8CB7-383D12BF4CB7}"/>
                  </a:ext>
                </a:extLst>
              </p:cNvPr>
              <p:cNvSpPr txBox="1"/>
              <p:nvPr/>
            </p:nvSpPr>
            <p:spPr>
              <a:xfrm>
                <a:off x="3967313" y="5766621"/>
                <a:ext cx="2993926" cy="6155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62545-9745-4459-8CB7-383D12BF4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313" y="5766621"/>
                <a:ext cx="2993926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5EC1E3-9E11-4FF2-B734-5104D0871534}"/>
                  </a:ext>
                </a:extLst>
              </p:cNvPr>
              <p:cNvSpPr txBox="1"/>
              <p:nvPr/>
            </p:nvSpPr>
            <p:spPr>
              <a:xfrm>
                <a:off x="357711" y="5817114"/>
                <a:ext cx="2654710" cy="6303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ডানপক্ষ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5EC1E3-9E11-4FF2-B734-5104D0871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1" y="5817114"/>
                <a:ext cx="2654710" cy="630302"/>
              </a:xfrm>
              <a:prstGeom prst="rect">
                <a:avLst/>
              </a:prstGeom>
              <a:blipFill>
                <a:blip r:embed="rId8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7E8FFC-5447-4B40-BFD2-9261499FCE47}"/>
                  </a:ext>
                </a:extLst>
              </p:cNvPr>
              <p:cNvSpPr txBox="1"/>
              <p:nvPr/>
            </p:nvSpPr>
            <p:spPr>
              <a:xfrm>
                <a:off x="1740310" y="6211669"/>
                <a:ext cx="2536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𝑜𝑤𝑒𝑑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7E8FFC-5447-4B40-BFD2-9261499FC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10" y="6211669"/>
                <a:ext cx="253672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0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7B85A-3D63-4625-9393-4B3F5DD3E49B}"/>
              </a:ext>
            </a:extLst>
          </p:cNvPr>
          <p:cNvSpPr txBox="1"/>
          <p:nvPr/>
        </p:nvSpPr>
        <p:spPr>
          <a:xfrm>
            <a:off x="1504335" y="2536722"/>
            <a:ext cx="805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87724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3">
              <a:schemeClr val="accent6">
                <a:lumMod val="50000"/>
                <a:lumOff val="50000"/>
              </a:schemeClr>
            </a:gs>
            <a:gs pos="53000">
              <a:srgbClr val="FFFF00"/>
            </a:gs>
            <a:gs pos="39812">
              <a:schemeClr val="accent2">
                <a:lumMod val="60000"/>
                <a:lumOff val="40000"/>
              </a:schemeClr>
            </a:gs>
            <a:gs pos="30996">
              <a:srgbClr val="D8E1F2"/>
            </a:gs>
            <a:gs pos="22000">
              <a:schemeClr val="accent6">
                <a:lumMod val="60000"/>
                <a:lumOff val="40000"/>
              </a:schemeClr>
            </a:gs>
            <a:gs pos="11000">
              <a:srgbClr val="95EF8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6000">
              <a:schemeClr val="accent1"/>
            </a:gs>
            <a:gs pos="95000">
              <a:srgbClr val="7030A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7B838-FBDC-46AB-86E0-7C25291BB2A0}"/>
              </a:ext>
            </a:extLst>
          </p:cNvPr>
          <p:cNvSpPr txBox="1"/>
          <p:nvPr/>
        </p:nvSpPr>
        <p:spPr>
          <a:xfrm>
            <a:off x="324464" y="162232"/>
            <a:ext cx="131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৬। খ)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F1A25-A1D0-4313-B349-89561F9B3BD2}"/>
                  </a:ext>
                </a:extLst>
              </p:cNvPr>
              <p:cNvSpPr txBox="1"/>
              <p:nvPr/>
            </p:nvSpPr>
            <p:spPr>
              <a:xfrm rot="19775741">
                <a:off x="576417" y="2589688"/>
                <a:ext cx="8686800" cy="222298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𝑎𝑏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𝑐𝑎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bn-BD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F1A25-A1D0-4313-B349-89561F9B3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5741">
                <a:off x="576417" y="2589688"/>
                <a:ext cx="8686800" cy="22229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18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7B85A-3D63-4625-9393-4B3F5DD3E49B}"/>
              </a:ext>
            </a:extLst>
          </p:cNvPr>
          <p:cNvSpPr txBox="1"/>
          <p:nvPr/>
        </p:nvSpPr>
        <p:spPr>
          <a:xfrm>
            <a:off x="1504335" y="2536722"/>
            <a:ext cx="805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কাজের সমাধান</a:t>
            </a:r>
          </a:p>
        </p:txBody>
      </p:sp>
    </p:spTree>
    <p:extLst>
      <p:ext uri="{BB962C8B-B14F-4D97-AF65-F5344CB8AC3E}">
        <p14:creationId xmlns:p14="http://schemas.microsoft.com/office/powerpoint/2010/main" val="279884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355</Words>
  <Application>Microsoft Office PowerPoint</Application>
  <PresentationFormat>Widescreen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lastModifiedBy>Sujit Biswas</cp:lastModifiedBy>
  <cp:revision>36</cp:revision>
  <dcterms:created xsi:type="dcterms:W3CDTF">2020-08-30T07:19:50Z</dcterms:created>
  <dcterms:modified xsi:type="dcterms:W3CDTF">2020-09-20T14:41:16Z</dcterms:modified>
</cp:coreProperties>
</file>