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288" r:id="rId3"/>
    <p:sldId id="259" r:id="rId4"/>
    <p:sldId id="301" r:id="rId5"/>
    <p:sldId id="278" r:id="rId6"/>
    <p:sldId id="267" r:id="rId7"/>
    <p:sldId id="269" r:id="rId8"/>
    <p:sldId id="280" r:id="rId9"/>
    <p:sldId id="281" r:id="rId10"/>
    <p:sldId id="271" r:id="rId11"/>
    <p:sldId id="273" r:id="rId12"/>
    <p:sldId id="276" r:id="rId13"/>
    <p:sldId id="272" r:id="rId14"/>
    <p:sldId id="274" r:id="rId15"/>
    <p:sldId id="282" r:id="rId16"/>
    <p:sldId id="303" r:id="rId17"/>
    <p:sldId id="304" r:id="rId18"/>
    <p:sldId id="305" r:id="rId19"/>
    <p:sldId id="306" r:id="rId20"/>
    <p:sldId id="284" r:id="rId21"/>
    <p:sldId id="287" r:id="rId22"/>
    <p:sldId id="270" r:id="rId23"/>
    <p:sldId id="283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774" autoAdjust="0"/>
  </p:normalViewPr>
  <p:slideViewPr>
    <p:cSldViewPr>
      <p:cViewPr>
        <p:scale>
          <a:sx n="75" d="100"/>
          <a:sy n="75" d="100"/>
        </p:scale>
        <p:origin x="-123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BDB72-2C3B-4BDF-AA9B-A7216E1DDE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2171-793B-4EC1-87C3-7276765A9CE0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bn-BD" sz="1800" dirty="0" smtClean="0"/>
            <a:t>সামাজিক অধিকার </a:t>
          </a:r>
          <a:endParaRPr lang="en-US" sz="1800" dirty="0"/>
        </a:p>
      </dgm:t>
    </dgm:pt>
    <dgm:pt modelId="{9E091803-D687-41EB-9358-42552275A9A4}" type="parTrans" cxnId="{C3B08950-84F6-4689-AA21-EAB03AAE6A76}">
      <dgm:prSet/>
      <dgm:spPr/>
      <dgm:t>
        <a:bodyPr/>
        <a:lstStyle/>
        <a:p>
          <a:pPr algn="ctr"/>
          <a:endParaRPr lang="en-US"/>
        </a:p>
      </dgm:t>
    </dgm:pt>
    <dgm:pt modelId="{5664C8D1-61BD-4E6D-AE29-3DE52937A8A6}" type="sibTrans" cxnId="{C3B08950-84F6-4689-AA21-EAB03AAE6A76}">
      <dgm:prSet/>
      <dgm:spPr/>
      <dgm:t>
        <a:bodyPr/>
        <a:lstStyle/>
        <a:p>
          <a:pPr algn="ctr"/>
          <a:endParaRPr lang="en-US"/>
        </a:p>
      </dgm:t>
    </dgm:pt>
    <dgm:pt modelId="{0DF072CF-5174-4766-A35C-461391035E6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bn-BD" sz="2800" dirty="0" smtClean="0"/>
            <a:t>শিক্ষা </a:t>
          </a:r>
          <a:endParaRPr lang="en-US" sz="2800" dirty="0"/>
        </a:p>
      </dgm:t>
    </dgm:pt>
    <dgm:pt modelId="{54DE1BC1-DF38-4BB4-92B8-6A019814086F}" type="parTrans" cxnId="{A0A85C70-E0C4-4F2B-97D8-0E9F74339178}">
      <dgm:prSet/>
      <dgm:spPr/>
      <dgm:t>
        <a:bodyPr/>
        <a:lstStyle/>
        <a:p>
          <a:pPr algn="ctr"/>
          <a:endParaRPr lang="en-US"/>
        </a:p>
      </dgm:t>
    </dgm:pt>
    <dgm:pt modelId="{718E247C-CA37-49D5-A868-B820336A6382}" type="sibTrans" cxnId="{A0A85C70-E0C4-4F2B-97D8-0E9F74339178}">
      <dgm:prSet/>
      <dgm:spPr/>
      <dgm:t>
        <a:bodyPr/>
        <a:lstStyle/>
        <a:p>
          <a:pPr algn="ctr"/>
          <a:endParaRPr lang="en-US"/>
        </a:p>
      </dgm:t>
    </dgm:pt>
    <dgm:pt modelId="{0F08A3B0-B028-4892-9178-89DA19060260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bn-BD" dirty="0" smtClean="0"/>
            <a:t>খাদ্য</a:t>
          </a:r>
          <a:endParaRPr lang="en-US" dirty="0"/>
        </a:p>
      </dgm:t>
    </dgm:pt>
    <dgm:pt modelId="{96E0C194-77AD-406C-9837-170AB9661C9C}" type="parTrans" cxnId="{25C31A8C-9402-4ACA-8040-F118B0EE6431}">
      <dgm:prSet/>
      <dgm:spPr/>
      <dgm:t>
        <a:bodyPr/>
        <a:lstStyle/>
        <a:p>
          <a:pPr algn="ctr"/>
          <a:endParaRPr lang="en-US"/>
        </a:p>
      </dgm:t>
    </dgm:pt>
    <dgm:pt modelId="{22D91C64-025A-4397-8EDC-82625311014F}" type="sibTrans" cxnId="{25C31A8C-9402-4ACA-8040-F118B0EE6431}">
      <dgm:prSet/>
      <dgm:spPr/>
      <dgm:t>
        <a:bodyPr/>
        <a:lstStyle/>
        <a:p>
          <a:pPr algn="ctr"/>
          <a:endParaRPr lang="en-US"/>
        </a:p>
      </dgm:t>
    </dgm:pt>
    <dgm:pt modelId="{8606F6D0-E7A7-48E8-BB31-7EB4D39A3057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bn-BD" dirty="0" smtClean="0"/>
            <a:t>চলাফেরা </a:t>
          </a:r>
          <a:endParaRPr lang="en-US" dirty="0"/>
        </a:p>
      </dgm:t>
    </dgm:pt>
    <dgm:pt modelId="{84E31C8D-1B38-4CF7-9856-0F188516CA57}" type="parTrans" cxnId="{67D692D8-8568-4B34-9BDC-E6F4D1A13CA8}">
      <dgm:prSet/>
      <dgm:spPr/>
      <dgm:t>
        <a:bodyPr/>
        <a:lstStyle/>
        <a:p>
          <a:pPr algn="ctr"/>
          <a:endParaRPr lang="en-US"/>
        </a:p>
      </dgm:t>
    </dgm:pt>
    <dgm:pt modelId="{18B7C840-FB62-44A1-A401-079647C44CC8}" type="sibTrans" cxnId="{67D692D8-8568-4B34-9BDC-E6F4D1A13CA8}">
      <dgm:prSet/>
      <dgm:spPr/>
      <dgm:t>
        <a:bodyPr/>
        <a:lstStyle/>
        <a:p>
          <a:pPr algn="ctr"/>
          <a:endParaRPr lang="en-US"/>
        </a:p>
      </dgm:t>
    </dgm:pt>
    <dgm:pt modelId="{39EDA3F7-2CCD-48F2-A3BB-A1CF61EFF426}">
      <dgm:prSet phldrT="[Text]"/>
      <dgm:spPr>
        <a:solidFill>
          <a:srgbClr val="FFFF00"/>
        </a:solidFill>
      </dgm:spPr>
      <dgm:t>
        <a:bodyPr/>
        <a:lstStyle/>
        <a:p>
          <a:pPr algn="ctr"/>
          <a:r>
            <a:rPr lang="bn-BD" dirty="0" smtClean="0">
              <a:solidFill>
                <a:srgbClr val="FF0000"/>
              </a:solidFill>
            </a:rPr>
            <a:t>ধর্ম</a:t>
          </a:r>
          <a:r>
            <a:rPr lang="bn-BD" dirty="0" smtClean="0"/>
            <a:t> </a:t>
          </a:r>
          <a:endParaRPr lang="en-US" dirty="0"/>
        </a:p>
      </dgm:t>
    </dgm:pt>
    <dgm:pt modelId="{CFFDD453-A7FD-4FD9-9B81-53E79295F21D}" type="parTrans" cxnId="{503A91C8-A534-47E0-9F91-6505773242D5}">
      <dgm:prSet/>
      <dgm:spPr/>
      <dgm:t>
        <a:bodyPr/>
        <a:lstStyle/>
        <a:p>
          <a:pPr algn="ctr"/>
          <a:endParaRPr lang="en-US"/>
        </a:p>
      </dgm:t>
    </dgm:pt>
    <dgm:pt modelId="{F279DBDF-EE9D-4269-9E98-469F30192782}" type="sibTrans" cxnId="{503A91C8-A534-47E0-9F91-6505773242D5}">
      <dgm:prSet/>
      <dgm:spPr/>
      <dgm:t>
        <a:bodyPr/>
        <a:lstStyle/>
        <a:p>
          <a:pPr algn="ctr"/>
          <a:endParaRPr lang="en-US"/>
        </a:p>
      </dgm:t>
    </dgm:pt>
    <dgm:pt modelId="{B93DC4A5-933D-4C29-BA8A-E866C642EAB9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ভাষা ও সংস্কৃতি </a:t>
          </a:r>
          <a:endParaRPr lang="en-US" dirty="0">
            <a:solidFill>
              <a:schemeClr val="tx1"/>
            </a:solidFill>
          </a:endParaRPr>
        </a:p>
      </dgm:t>
    </dgm:pt>
    <dgm:pt modelId="{19FA9354-4DB8-4409-8642-B9F1B0D970D0}" type="parTrans" cxnId="{41E9CE26-F647-4D69-BB94-C73696BEFB2F}">
      <dgm:prSet/>
      <dgm:spPr/>
      <dgm:t>
        <a:bodyPr/>
        <a:lstStyle/>
        <a:p>
          <a:endParaRPr lang="en-US"/>
        </a:p>
      </dgm:t>
    </dgm:pt>
    <dgm:pt modelId="{B2A358E6-B4E8-4091-A4EE-1B532EDCB0A5}" type="sibTrans" cxnId="{41E9CE26-F647-4D69-BB94-C73696BEFB2F}">
      <dgm:prSet/>
      <dgm:spPr/>
      <dgm:t>
        <a:bodyPr/>
        <a:lstStyle/>
        <a:p>
          <a:endParaRPr lang="en-US"/>
        </a:p>
      </dgm:t>
    </dgm:pt>
    <dgm:pt modelId="{82BD3A1F-C1AA-474B-BF4F-4CE59FA120AD}" type="pres">
      <dgm:prSet presAssocID="{96DBDB72-2C3B-4BDF-AA9B-A7216E1DDE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5AFB91-F495-47AD-AA60-BCDE6F916B42}" type="pres">
      <dgm:prSet presAssocID="{E2682171-793B-4EC1-87C3-7276765A9CE0}" presName="centerShape" presStyleLbl="node0" presStyleIdx="0" presStyleCnt="1"/>
      <dgm:spPr/>
      <dgm:t>
        <a:bodyPr/>
        <a:lstStyle/>
        <a:p>
          <a:endParaRPr lang="en-US"/>
        </a:p>
      </dgm:t>
    </dgm:pt>
    <dgm:pt modelId="{4B32DDEA-1FD2-4FF2-8681-55DB9F523445}" type="pres">
      <dgm:prSet presAssocID="{54DE1BC1-DF38-4BB4-92B8-6A019814086F}" presName="Name9" presStyleLbl="parChTrans1D2" presStyleIdx="0" presStyleCnt="5"/>
      <dgm:spPr/>
      <dgm:t>
        <a:bodyPr/>
        <a:lstStyle/>
        <a:p>
          <a:endParaRPr lang="en-US"/>
        </a:p>
      </dgm:t>
    </dgm:pt>
    <dgm:pt modelId="{1B4B2959-A9FB-4729-BE9F-A63867ABE5BF}" type="pres">
      <dgm:prSet presAssocID="{54DE1BC1-DF38-4BB4-92B8-6A019814086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8EE0AC1-5B16-485E-B59D-140EF34C0DC7}" type="pres">
      <dgm:prSet presAssocID="{0DF072CF-5174-4766-A35C-461391035E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95DC7-2166-4A86-99E8-7A50C692C928}" type="pres">
      <dgm:prSet presAssocID="{96E0C194-77AD-406C-9837-170AB9661C9C}" presName="Name9" presStyleLbl="parChTrans1D2" presStyleIdx="1" presStyleCnt="5"/>
      <dgm:spPr/>
      <dgm:t>
        <a:bodyPr/>
        <a:lstStyle/>
        <a:p>
          <a:endParaRPr lang="en-US"/>
        </a:p>
      </dgm:t>
    </dgm:pt>
    <dgm:pt modelId="{3DB62BD9-2623-4AF0-83B0-B4D9491A91BE}" type="pres">
      <dgm:prSet presAssocID="{96E0C194-77AD-406C-9837-170AB9661C9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A3FA944-31EC-4477-AFE4-C3EAB7AAC203}" type="pres">
      <dgm:prSet presAssocID="{0F08A3B0-B028-4892-9178-89DA190602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18E8A-2E80-4502-A646-9CC6745501A7}" type="pres">
      <dgm:prSet presAssocID="{84E31C8D-1B38-4CF7-9856-0F188516CA57}" presName="Name9" presStyleLbl="parChTrans1D2" presStyleIdx="2" presStyleCnt="5"/>
      <dgm:spPr/>
      <dgm:t>
        <a:bodyPr/>
        <a:lstStyle/>
        <a:p>
          <a:endParaRPr lang="en-US"/>
        </a:p>
      </dgm:t>
    </dgm:pt>
    <dgm:pt modelId="{F5A89945-670B-45E6-8E7D-B932795DE891}" type="pres">
      <dgm:prSet presAssocID="{84E31C8D-1B38-4CF7-9856-0F188516CA5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C065F5C-95FD-4124-81C3-C2AB4F58CDCE}" type="pres">
      <dgm:prSet presAssocID="{8606F6D0-E7A7-48E8-BB31-7EB4D39A30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F1373-B6D6-4B06-8A6A-608F9B5792F6}" type="pres">
      <dgm:prSet presAssocID="{CFFDD453-A7FD-4FD9-9B81-53E79295F21D}" presName="Name9" presStyleLbl="parChTrans1D2" presStyleIdx="3" presStyleCnt="5"/>
      <dgm:spPr/>
      <dgm:t>
        <a:bodyPr/>
        <a:lstStyle/>
        <a:p>
          <a:endParaRPr lang="en-US"/>
        </a:p>
      </dgm:t>
    </dgm:pt>
    <dgm:pt modelId="{E041D1CD-B630-476F-8AB0-43F9EE180349}" type="pres">
      <dgm:prSet presAssocID="{CFFDD453-A7FD-4FD9-9B81-53E79295F21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F07490E-56A2-42B1-9217-FE9A2DF997BE}" type="pres">
      <dgm:prSet presAssocID="{39EDA3F7-2CCD-48F2-A3BB-A1CF61EFF4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314F2-522F-465F-9DFB-805CFC3C38CD}" type="pres">
      <dgm:prSet presAssocID="{19FA9354-4DB8-4409-8642-B9F1B0D970D0}" presName="Name9" presStyleLbl="parChTrans1D2" presStyleIdx="4" presStyleCnt="5"/>
      <dgm:spPr/>
      <dgm:t>
        <a:bodyPr/>
        <a:lstStyle/>
        <a:p>
          <a:endParaRPr lang="en-US"/>
        </a:p>
      </dgm:t>
    </dgm:pt>
    <dgm:pt modelId="{FDEEBCD1-5DCA-4BBA-9442-5E031EAE39F4}" type="pres">
      <dgm:prSet presAssocID="{19FA9354-4DB8-4409-8642-B9F1B0D970D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55354A3-83ED-461B-87D1-151D37663020}" type="pres">
      <dgm:prSet presAssocID="{B93DC4A5-933D-4C29-BA8A-E866C642EA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D3813-5D6C-4300-A203-48FB1CF7B0AD}" type="presOf" srcId="{96DBDB72-2C3B-4BDF-AA9B-A7216E1DDE78}" destId="{82BD3A1F-C1AA-474B-BF4F-4CE59FA120AD}" srcOrd="0" destOrd="0" presId="urn:microsoft.com/office/officeart/2005/8/layout/radial1"/>
    <dgm:cxn modelId="{D31FD393-2120-4698-BF3C-0031A22205A1}" type="presOf" srcId="{54DE1BC1-DF38-4BB4-92B8-6A019814086F}" destId="{4B32DDEA-1FD2-4FF2-8681-55DB9F523445}" srcOrd="0" destOrd="0" presId="urn:microsoft.com/office/officeart/2005/8/layout/radial1"/>
    <dgm:cxn modelId="{67D692D8-8568-4B34-9BDC-E6F4D1A13CA8}" srcId="{E2682171-793B-4EC1-87C3-7276765A9CE0}" destId="{8606F6D0-E7A7-48E8-BB31-7EB4D39A3057}" srcOrd="2" destOrd="0" parTransId="{84E31C8D-1B38-4CF7-9856-0F188516CA57}" sibTransId="{18B7C840-FB62-44A1-A401-079647C44CC8}"/>
    <dgm:cxn modelId="{7B3F5D23-CBCC-45C1-B444-F630B0B0E2E9}" type="presOf" srcId="{B93DC4A5-933D-4C29-BA8A-E866C642EAB9}" destId="{255354A3-83ED-461B-87D1-151D37663020}" srcOrd="0" destOrd="0" presId="urn:microsoft.com/office/officeart/2005/8/layout/radial1"/>
    <dgm:cxn modelId="{566A46AB-8809-479A-A975-44F997C2AD82}" type="presOf" srcId="{CFFDD453-A7FD-4FD9-9B81-53E79295F21D}" destId="{453F1373-B6D6-4B06-8A6A-608F9B5792F6}" srcOrd="0" destOrd="0" presId="urn:microsoft.com/office/officeart/2005/8/layout/radial1"/>
    <dgm:cxn modelId="{A0A85C70-E0C4-4F2B-97D8-0E9F74339178}" srcId="{E2682171-793B-4EC1-87C3-7276765A9CE0}" destId="{0DF072CF-5174-4766-A35C-461391035E68}" srcOrd="0" destOrd="0" parTransId="{54DE1BC1-DF38-4BB4-92B8-6A019814086F}" sibTransId="{718E247C-CA37-49D5-A868-B820336A6382}"/>
    <dgm:cxn modelId="{73E97B5D-80A4-49F2-BE0F-9B5CD14AA324}" type="presOf" srcId="{19FA9354-4DB8-4409-8642-B9F1B0D970D0}" destId="{FDEEBCD1-5DCA-4BBA-9442-5E031EAE39F4}" srcOrd="1" destOrd="0" presId="urn:microsoft.com/office/officeart/2005/8/layout/radial1"/>
    <dgm:cxn modelId="{D77982F2-63E0-4676-B28B-E5AC918CAC62}" type="presOf" srcId="{0DF072CF-5174-4766-A35C-461391035E68}" destId="{88EE0AC1-5B16-485E-B59D-140EF34C0DC7}" srcOrd="0" destOrd="0" presId="urn:microsoft.com/office/officeart/2005/8/layout/radial1"/>
    <dgm:cxn modelId="{CCD7D51C-5C42-4A48-A575-3FF70DA475AA}" type="presOf" srcId="{54DE1BC1-DF38-4BB4-92B8-6A019814086F}" destId="{1B4B2959-A9FB-4729-BE9F-A63867ABE5BF}" srcOrd="1" destOrd="0" presId="urn:microsoft.com/office/officeart/2005/8/layout/radial1"/>
    <dgm:cxn modelId="{79727738-E171-4A9D-A142-A82DEF288A12}" type="presOf" srcId="{96E0C194-77AD-406C-9837-170AB9661C9C}" destId="{3DB62BD9-2623-4AF0-83B0-B4D9491A91BE}" srcOrd="1" destOrd="0" presId="urn:microsoft.com/office/officeart/2005/8/layout/radial1"/>
    <dgm:cxn modelId="{D64A0232-B87C-4685-9240-F60679CDC13E}" type="presOf" srcId="{E2682171-793B-4EC1-87C3-7276765A9CE0}" destId="{0D5AFB91-F495-47AD-AA60-BCDE6F916B42}" srcOrd="0" destOrd="0" presId="urn:microsoft.com/office/officeart/2005/8/layout/radial1"/>
    <dgm:cxn modelId="{C3B08950-84F6-4689-AA21-EAB03AAE6A76}" srcId="{96DBDB72-2C3B-4BDF-AA9B-A7216E1DDE78}" destId="{E2682171-793B-4EC1-87C3-7276765A9CE0}" srcOrd="0" destOrd="0" parTransId="{9E091803-D687-41EB-9358-42552275A9A4}" sibTransId="{5664C8D1-61BD-4E6D-AE29-3DE52937A8A6}"/>
    <dgm:cxn modelId="{8865711F-8747-41B2-A898-D660E4667174}" type="presOf" srcId="{84E31C8D-1B38-4CF7-9856-0F188516CA57}" destId="{B5718E8A-2E80-4502-A646-9CC6745501A7}" srcOrd="0" destOrd="0" presId="urn:microsoft.com/office/officeart/2005/8/layout/radial1"/>
    <dgm:cxn modelId="{AFD1FAC2-A8BF-4CD3-83CF-4E525F1009F3}" type="presOf" srcId="{8606F6D0-E7A7-48E8-BB31-7EB4D39A3057}" destId="{6C065F5C-95FD-4124-81C3-C2AB4F58CDCE}" srcOrd="0" destOrd="0" presId="urn:microsoft.com/office/officeart/2005/8/layout/radial1"/>
    <dgm:cxn modelId="{81EADB5E-7479-452A-BD2C-472CC7221B6D}" type="presOf" srcId="{19FA9354-4DB8-4409-8642-B9F1B0D970D0}" destId="{89B314F2-522F-465F-9DFB-805CFC3C38CD}" srcOrd="0" destOrd="0" presId="urn:microsoft.com/office/officeart/2005/8/layout/radial1"/>
    <dgm:cxn modelId="{25C31A8C-9402-4ACA-8040-F118B0EE6431}" srcId="{E2682171-793B-4EC1-87C3-7276765A9CE0}" destId="{0F08A3B0-B028-4892-9178-89DA19060260}" srcOrd="1" destOrd="0" parTransId="{96E0C194-77AD-406C-9837-170AB9661C9C}" sibTransId="{22D91C64-025A-4397-8EDC-82625311014F}"/>
    <dgm:cxn modelId="{41E9CE26-F647-4D69-BB94-C73696BEFB2F}" srcId="{E2682171-793B-4EC1-87C3-7276765A9CE0}" destId="{B93DC4A5-933D-4C29-BA8A-E866C642EAB9}" srcOrd="4" destOrd="0" parTransId="{19FA9354-4DB8-4409-8642-B9F1B0D970D0}" sibTransId="{B2A358E6-B4E8-4091-A4EE-1B532EDCB0A5}"/>
    <dgm:cxn modelId="{8C9FD6FF-86FB-4236-A788-C54E8E48177B}" type="presOf" srcId="{84E31C8D-1B38-4CF7-9856-0F188516CA57}" destId="{F5A89945-670B-45E6-8E7D-B932795DE891}" srcOrd="1" destOrd="0" presId="urn:microsoft.com/office/officeart/2005/8/layout/radial1"/>
    <dgm:cxn modelId="{503A91C8-A534-47E0-9F91-6505773242D5}" srcId="{E2682171-793B-4EC1-87C3-7276765A9CE0}" destId="{39EDA3F7-2CCD-48F2-A3BB-A1CF61EFF426}" srcOrd="3" destOrd="0" parTransId="{CFFDD453-A7FD-4FD9-9B81-53E79295F21D}" sibTransId="{F279DBDF-EE9D-4269-9E98-469F30192782}"/>
    <dgm:cxn modelId="{632A0BD4-7E42-45F3-942B-9EBEB4995074}" type="presOf" srcId="{0F08A3B0-B028-4892-9178-89DA19060260}" destId="{7A3FA944-31EC-4477-AFE4-C3EAB7AAC203}" srcOrd="0" destOrd="0" presId="urn:microsoft.com/office/officeart/2005/8/layout/radial1"/>
    <dgm:cxn modelId="{1E287863-B33D-4A39-9F0E-06DB5C805B9D}" type="presOf" srcId="{39EDA3F7-2CCD-48F2-A3BB-A1CF61EFF426}" destId="{2F07490E-56A2-42B1-9217-FE9A2DF997BE}" srcOrd="0" destOrd="0" presId="urn:microsoft.com/office/officeart/2005/8/layout/radial1"/>
    <dgm:cxn modelId="{A98DBBB8-16B6-4148-985F-ED181229F23F}" type="presOf" srcId="{CFFDD453-A7FD-4FD9-9B81-53E79295F21D}" destId="{E041D1CD-B630-476F-8AB0-43F9EE180349}" srcOrd="1" destOrd="0" presId="urn:microsoft.com/office/officeart/2005/8/layout/radial1"/>
    <dgm:cxn modelId="{7037F605-4E73-4548-BF8C-56699F1A73C2}" type="presOf" srcId="{96E0C194-77AD-406C-9837-170AB9661C9C}" destId="{24C95DC7-2166-4A86-99E8-7A50C692C928}" srcOrd="0" destOrd="0" presId="urn:microsoft.com/office/officeart/2005/8/layout/radial1"/>
    <dgm:cxn modelId="{AB60CDE7-6E81-47FA-8B28-B0AB793C7F72}" type="presParOf" srcId="{82BD3A1F-C1AA-474B-BF4F-4CE59FA120AD}" destId="{0D5AFB91-F495-47AD-AA60-BCDE6F916B42}" srcOrd="0" destOrd="0" presId="urn:microsoft.com/office/officeart/2005/8/layout/radial1"/>
    <dgm:cxn modelId="{66E83221-25AF-4557-A1F7-D772BEB69CBF}" type="presParOf" srcId="{82BD3A1F-C1AA-474B-BF4F-4CE59FA120AD}" destId="{4B32DDEA-1FD2-4FF2-8681-55DB9F523445}" srcOrd="1" destOrd="0" presId="urn:microsoft.com/office/officeart/2005/8/layout/radial1"/>
    <dgm:cxn modelId="{DF0AF65A-9F94-40C1-AFD5-CFF780DE5A79}" type="presParOf" srcId="{4B32DDEA-1FD2-4FF2-8681-55DB9F523445}" destId="{1B4B2959-A9FB-4729-BE9F-A63867ABE5BF}" srcOrd="0" destOrd="0" presId="urn:microsoft.com/office/officeart/2005/8/layout/radial1"/>
    <dgm:cxn modelId="{99D61303-71EC-4411-A02C-6FEB5D11247F}" type="presParOf" srcId="{82BD3A1F-C1AA-474B-BF4F-4CE59FA120AD}" destId="{88EE0AC1-5B16-485E-B59D-140EF34C0DC7}" srcOrd="2" destOrd="0" presId="urn:microsoft.com/office/officeart/2005/8/layout/radial1"/>
    <dgm:cxn modelId="{F468B313-D9B9-4100-BE13-8B84AF837153}" type="presParOf" srcId="{82BD3A1F-C1AA-474B-BF4F-4CE59FA120AD}" destId="{24C95DC7-2166-4A86-99E8-7A50C692C928}" srcOrd="3" destOrd="0" presId="urn:microsoft.com/office/officeart/2005/8/layout/radial1"/>
    <dgm:cxn modelId="{2E00F4A2-0DDB-4438-923A-4E2ABEAD9F84}" type="presParOf" srcId="{24C95DC7-2166-4A86-99E8-7A50C692C928}" destId="{3DB62BD9-2623-4AF0-83B0-B4D9491A91BE}" srcOrd="0" destOrd="0" presId="urn:microsoft.com/office/officeart/2005/8/layout/radial1"/>
    <dgm:cxn modelId="{35CB4FE9-395E-4CB5-9799-6D0738BDFA87}" type="presParOf" srcId="{82BD3A1F-C1AA-474B-BF4F-4CE59FA120AD}" destId="{7A3FA944-31EC-4477-AFE4-C3EAB7AAC203}" srcOrd="4" destOrd="0" presId="urn:microsoft.com/office/officeart/2005/8/layout/radial1"/>
    <dgm:cxn modelId="{2A646890-2DF5-4953-B533-A4C5D12F7751}" type="presParOf" srcId="{82BD3A1F-C1AA-474B-BF4F-4CE59FA120AD}" destId="{B5718E8A-2E80-4502-A646-9CC6745501A7}" srcOrd="5" destOrd="0" presId="urn:microsoft.com/office/officeart/2005/8/layout/radial1"/>
    <dgm:cxn modelId="{36AB54EC-468B-4FA6-B2FE-E648B1E02733}" type="presParOf" srcId="{B5718E8A-2E80-4502-A646-9CC6745501A7}" destId="{F5A89945-670B-45E6-8E7D-B932795DE891}" srcOrd="0" destOrd="0" presId="urn:microsoft.com/office/officeart/2005/8/layout/radial1"/>
    <dgm:cxn modelId="{25535A85-D52B-4706-8689-62AF9A0C8D88}" type="presParOf" srcId="{82BD3A1F-C1AA-474B-BF4F-4CE59FA120AD}" destId="{6C065F5C-95FD-4124-81C3-C2AB4F58CDCE}" srcOrd="6" destOrd="0" presId="urn:microsoft.com/office/officeart/2005/8/layout/radial1"/>
    <dgm:cxn modelId="{BDBB6B2E-DE6E-4BFC-ADEE-451F46B9F5D6}" type="presParOf" srcId="{82BD3A1F-C1AA-474B-BF4F-4CE59FA120AD}" destId="{453F1373-B6D6-4B06-8A6A-608F9B5792F6}" srcOrd="7" destOrd="0" presId="urn:microsoft.com/office/officeart/2005/8/layout/radial1"/>
    <dgm:cxn modelId="{09A46323-D414-4CF0-89BF-80078A3019B9}" type="presParOf" srcId="{453F1373-B6D6-4B06-8A6A-608F9B5792F6}" destId="{E041D1CD-B630-476F-8AB0-43F9EE180349}" srcOrd="0" destOrd="0" presId="urn:microsoft.com/office/officeart/2005/8/layout/radial1"/>
    <dgm:cxn modelId="{55DFE6EC-51FE-4A22-96C4-D83D4063702F}" type="presParOf" srcId="{82BD3A1F-C1AA-474B-BF4F-4CE59FA120AD}" destId="{2F07490E-56A2-42B1-9217-FE9A2DF997BE}" srcOrd="8" destOrd="0" presId="urn:microsoft.com/office/officeart/2005/8/layout/radial1"/>
    <dgm:cxn modelId="{02D4C343-77E9-47AF-AC0B-D04AE5AA7F83}" type="presParOf" srcId="{82BD3A1F-C1AA-474B-BF4F-4CE59FA120AD}" destId="{89B314F2-522F-465F-9DFB-805CFC3C38CD}" srcOrd="9" destOrd="0" presId="urn:microsoft.com/office/officeart/2005/8/layout/radial1"/>
    <dgm:cxn modelId="{E38B4368-D822-44D5-9C72-5CFBD8749A01}" type="presParOf" srcId="{89B314F2-522F-465F-9DFB-805CFC3C38CD}" destId="{FDEEBCD1-5DCA-4BBA-9442-5E031EAE39F4}" srcOrd="0" destOrd="0" presId="urn:microsoft.com/office/officeart/2005/8/layout/radial1"/>
    <dgm:cxn modelId="{61249B46-89F9-4E3F-8F3D-AEDA327F831A}" type="presParOf" srcId="{82BD3A1F-C1AA-474B-BF4F-4CE59FA120AD}" destId="{255354A3-83ED-461B-87D1-151D37663020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D24B9-566D-45E2-ABA6-340E55BEBAC3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38CA0-DD6C-440B-A18A-193BCF4A8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9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4255" y="6245818"/>
            <a:ext cx="7206712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324474">
            <a:off x="2027567" y="321890"/>
            <a:ext cx="4578156" cy="5242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7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সব্বাইকে</a:t>
            </a:r>
            <a:r>
              <a:rPr lang="en-US" sz="72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ছবি-১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ছবি-২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1676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ছবি-৫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1676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ছবি-৩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45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চবি-৪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ছবি-৪ </a:t>
            </a:r>
            <a:r>
              <a:rPr lang="en-US" dirty="0" smtClean="0"/>
              <a:t> </a:t>
            </a:r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ছবি-১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ছবি-</a:t>
            </a:r>
            <a:r>
              <a:rPr lang="en-US" dirty="0" smtClean="0"/>
              <a:t>৫ </a:t>
            </a:r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dam\Desktop\New folder\collection of picture\frame\f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277161">
            <a:off x="868431" y="2511844"/>
            <a:ext cx="7697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</a:rPr>
              <a:t>দলীয় কাজ 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dam\Desktop\daulat\f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609600" y="838200"/>
            <a:ext cx="2285999" cy="11262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581400"/>
            <a:ext cx="7086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১।বেঁচে থাকার অধিকার ওশিক্ষার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অধিকার নিয়ে আলোচনা করে তা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ওয়ার্কসিটে লিখ ।</a:t>
            </a:r>
          </a:p>
        </p:txBody>
      </p:sp>
      <p:pic>
        <p:nvPicPr>
          <p:cNvPr id="1026" name="Picture 2" descr="C:\Users\madam\Desktop\New folder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4267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am\Desktop\daulat\d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019926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838201" y="914400"/>
            <a:ext cx="2285999" cy="1143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038600"/>
            <a:ext cx="6781800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২।সম্পত্তির অধিকার ওচলাফেরার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অধিকারনিয়ে আলোচনা করে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তা ওয়ার্কসিটে লিখ ।</a:t>
            </a:r>
          </a:p>
        </p:txBody>
      </p:sp>
      <p:pic>
        <p:nvPicPr>
          <p:cNvPr id="2050" name="Picture 2" descr="C:\Users\madam\Desktop\New folder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dam\Desktop\daulat\d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685801" y="1371600"/>
            <a:ext cx="2285999" cy="11262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দল-৩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038600"/>
            <a:ext cx="6629400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মত প্রকাশের অধিকার নিয়ে আলোচনা করে তা ওয়ার্কসিটে লিখ ।</a:t>
            </a:r>
            <a:endParaRPr lang="en-US" sz="3200" dirty="0"/>
          </a:p>
        </p:txBody>
      </p:sp>
      <p:pic>
        <p:nvPicPr>
          <p:cNvPr id="4098" name="Picture 2" descr="C:\Users\madam\Desktop\New folder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478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dam\Desktop\daulat\d-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533400" y="838200"/>
            <a:ext cx="1981199" cy="11262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352800"/>
            <a:ext cx="78486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ধর্ম পালনের অধিকার ও আইনের চোখে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সবার সমান অধিকার নিয়ে আলোচনা করে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তা ওয়ার্কসিটে লিখ ।</a:t>
            </a:r>
            <a:endParaRPr lang="en-US" sz="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adam\Desktop\New fold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1" y="685800"/>
            <a:ext cx="4572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dam\Desktop\daulat\stock-vector-green-bamboo-frame-design-5566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304800"/>
            <a:ext cx="8610600" cy="7696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590800" y="762000"/>
            <a:ext cx="5181601" cy="4135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4478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438400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মোহাম্মদ দৌলত হোসেন</a:t>
            </a:r>
          </a:p>
          <a:p>
            <a:pPr algn="ctr"/>
            <a:r>
              <a:rPr lang="bn-BD" sz="3200" dirty="0" smtClean="0"/>
              <a:t>সহকারি শিক্ষক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সবুজপাড়া সরকারি প্রাথমিক বিদ্যালয়</a:t>
            </a:r>
            <a:r>
              <a:rPr lang="bn-BD" sz="3200" dirty="0" smtClean="0"/>
              <a:t>   </a:t>
            </a:r>
          </a:p>
          <a:p>
            <a:pPr algn="ctr"/>
            <a:r>
              <a:rPr lang="bn-BD" sz="3200" dirty="0" smtClean="0"/>
              <a:t>বি-পাড়া, কুমিল্লা। </a:t>
            </a:r>
            <a:endParaRPr lang="en-US" sz="3200" dirty="0"/>
          </a:p>
        </p:txBody>
      </p:sp>
      <p:pic>
        <p:nvPicPr>
          <p:cNvPr id="10" name="Picture 9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2082408" cy="252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397000"/>
          <a:ext cx="81534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1"/>
                <a:gridCol w="546123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FF0000"/>
                          </a:solidFill>
                        </a:rPr>
                        <a:t>অধিকার</a:t>
                      </a:r>
                      <a:r>
                        <a:rPr lang="bn-BD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FF0000"/>
                          </a:solidFill>
                        </a:rPr>
                        <a:t>উদাহরন</a:t>
                      </a:r>
                      <a:r>
                        <a:rPr lang="bn-BD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2438400"/>
            <a:ext cx="2743200" cy="114300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বেঁচে থাকা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10000"/>
            <a:ext cx="27432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শিক্ষা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81600"/>
            <a:ext cx="27432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ছলাফেরা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276600" y="5181600"/>
            <a:ext cx="54102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rgbClr val="FF0000"/>
                </a:solidFill>
              </a:rPr>
              <a:t>আমার অধিকার আছে স্বাধীন ভাবে চলাফেরা করার   ।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35400"/>
            <a:ext cx="5410200" cy="1117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rgbClr val="FFFF00"/>
                </a:solidFill>
              </a:rPr>
              <a:t>আমার অধিকার আছে বিদ্যালয়ে যাওয়ার  । 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2476500"/>
            <a:ext cx="5410200" cy="110490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আমার অধিকার আছে খাবার খেয়ে বেঁচে থাকার ।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990600" y="5334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AFB91-F495-47AD-AA60-BCDE6F91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0D5AFB91-F495-47AD-AA60-BCDE6F91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0D5AFB91-F495-47AD-AA60-BCDE6F91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0D5AFB91-F495-47AD-AA60-BCDE6F91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0D5AFB91-F495-47AD-AA60-BCDE6F91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2DDEA-1FD2-4FF2-8681-55DB9F52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4B32DDEA-1FD2-4FF2-8681-55DB9F52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4B32DDEA-1FD2-4FF2-8681-55DB9F52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4B32DDEA-1FD2-4FF2-8681-55DB9F52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4B32DDEA-1FD2-4FF2-8681-55DB9F523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EE0AC1-5B16-485E-B59D-140EF34C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88EE0AC1-5B16-485E-B59D-140EF34C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88EE0AC1-5B16-485E-B59D-140EF34C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8EE0AC1-5B16-485E-B59D-140EF34C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88EE0AC1-5B16-485E-B59D-140EF34C0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C95DC7-2166-4A86-99E8-7A50C692C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24C95DC7-2166-4A86-99E8-7A50C692C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24C95DC7-2166-4A86-99E8-7A50C692C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24C95DC7-2166-4A86-99E8-7A50C692C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24C95DC7-2166-4A86-99E8-7A50C692C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3FA944-31EC-4477-AFE4-C3EAB7AAC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7A3FA944-31EC-4477-AFE4-C3EAB7AAC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7A3FA944-31EC-4477-AFE4-C3EAB7AAC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7A3FA944-31EC-4477-AFE4-C3EAB7AAC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7A3FA944-31EC-4477-AFE4-C3EAB7AAC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718E8A-2E80-4502-A646-9CC674550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B5718E8A-2E80-4502-A646-9CC674550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B5718E8A-2E80-4502-A646-9CC674550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B5718E8A-2E80-4502-A646-9CC674550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B5718E8A-2E80-4502-A646-9CC674550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065F5C-95FD-4124-81C3-C2AB4F58C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6C065F5C-95FD-4124-81C3-C2AB4F58C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6C065F5C-95FD-4124-81C3-C2AB4F58C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6C065F5C-95FD-4124-81C3-C2AB4F58C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6C065F5C-95FD-4124-81C3-C2AB4F58C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3F1373-B6D6-4B06-8A6A-608F9B57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453F1373-B6D6-4B06-8A6A-608F9B57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453F1373-B6D6-4B06-8A6A-608F9B57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453F1373-B6D6-4B06-8A6A-608F9B57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53F1373-B6D6-4B06-8A6A-608F9B579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07490E-56A2-42B1-9217-FE9A2DF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2F07490E-56A2-42B1-9217-FE9A2DF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2F07490E-56A2-42B1-9217-FE9A2DF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2F07490E-56A2-42B1-9217-FE9A2DF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graphicEl>
                                              <a:dgm id="{2F07490E-56A2-42B1-9217-FE9A2DF99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B314F2-522F-465F-9DFB-805CFC3C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89B314F2-522F-465F-9DFB-805CFC3C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89B314F2-522F-465F-9DFB-805CFC3C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89B314F2-522F-465F-9DFB-805CFC3C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89B314F2-522F-465F-9DFB-805CFC3C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5354A3-83ED-461B-87D1-151D376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255354A3-83ED-461B-87D1-151D376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255354A3-83ED-461B-87D1-151D376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255354A3-83ED-461B-87D1-151D376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graphicEl>
                                              <a:dgm id="{255354A3-83ED-461B-87D1-151D37663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304800"/>
            <a:ext cx="6934200" cy="20574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</a:rPr>
              <a:t>মূ</a:t>
            </a:r>
            <a:r>
              <a:rPr lang="en-US" sz="8000" dirty="0" err="1" smtClean="0">
                <a:solidFill>
                  <a:srgbClr val="00B050"/>
                </a:solidFill>
              </a:rPr>
              <a:t>ল্যায়ন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52750"/>
            <a:ext cx="807719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১।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am\Desktop\New folder\21 february\25117858-kinder-und-rah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295400" y="2209800"/>
            <a:ext cx="67818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বাড়ির কাজ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057400" y="3886200"/>
            <a:ext cx="601980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৫ টি সামাজিক অধিকারের নাম লিখে আনবে।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am\Desktop\daulat\asian-girl-and-pink-border-with-flowers-design-vector-6076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rot="18268952">
            <a:off x="3953497" y="2505448"/>
            <a:ext cx="5244353" cy="26295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472442">
            <a:off x="1852674" y="1760678"/>
            <a:ext cx="545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/>
              <a:t>আল্লা</a:t>
            </a:r>
            <a:r>
              <a:rPr lang="en-US" sz="5400" b="1" dirty="0" smtClean="0"/>
              <a:t>হ</a:t>
            </a:r>
            <a:r>
              <a:rPr lang="bn-BD" sz="5400" b="1" dirty="0" smtClean="0"/>
              <a:t> হাফেজ 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838200" y="457200"/>
            <a:ext cx="7239000" cy="1752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পাঠ পরিচিতি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2286000"/>
            <a:ext cx="5791200" cy="4038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বিষয়ঃবাংলাদেশ ওবিশ্বপরিচয়।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৪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শিরোনামঃনাগরিকের অধিকার।</a:t>
            </a:r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পাঠ্যাংশঃসামাজিক অধিকার।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dam\Desktop\DAULAT HOSSAIN\collection of picture\flowers\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71499" y="3238500"/>
            <a:ext cx="426720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am\Desktop\daulat\4592723-カラフルな誕生日パーティ-バルーン-ページ枠デザイン%u3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0" y="1143000"/>
            <a:ext cx="6248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3429000"/>
            <a:ext cx="62484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 কয় ধরনের অধিকার ভোগ করে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1600" y="4648200"/>
            <a:ext cx="6248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অধিকার  গুলো কী কী?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38400" y="2362200"/>
            <a:ext cx="4572000" cy="990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ভেবে  বল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478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100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ছবী-১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ছবী-৪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ছবী-২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ছবী-৩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152400"/>
            <a:ext cx="84582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প্রস্তুতি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172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উপরের ছবিতে আমরা কি কি  দেখতে পাচ্ছি 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am\Desktop\New folder\21 february\98747744-islamic-green-border-design-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1"/>
          </a:xfrm>
          <a:prstGeom prst="rect">
            <a:avLst/>
          </a:prstGeom>
          <a:noFill/>
        </p:spPr>
      </p:pic>
      <p:sp>
        <p:nvSpPr>
          <p:cNvPr id="6" name="Flowchart: Decision 5"/>
          <p:cNvSpPr/>
          <p:nvPr/>
        </p:nvSpPr>
        <p:spPr>
          <a:xfrm>
            <a:off x="1066800" y="1447800"/>
            <a:ext cx="69342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পাঠ ঘোষণা  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76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সামাজিক অধিকার 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dam\Desktop\DAULAT HOSSAIN\collection of picture\frame\f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7056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Down Arrow Callout 6"/>
          <p:cNvSpPr/>
          <p:nvPr/>
        </p:nvSpPr>
        <p:spPr>
          <a:xfrm>
            <a:off x="914400" y="533400"/>
            <a:ext cx="5562600" cy="20574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adam\Desktop\New folder\collection of picture\frame\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39200" cy="61722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Rectangle 3"/>
          <p:cNvSpPr/>
          <p:nvPr/>
        </p:nvSpPr>
        <p:spPr>
          <a:xfrm>
            <a:off x="533400" y="2133600"/>
            <a:ext cx="7924800" cy="434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685800" y="685800"/>
            <a:ext cx="7696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971800"/>
            <a:ext cx="7239000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3352800"/>
            <a:ext cx="2832100" cy="1943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218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madam</dc:creator>
  <cp:lastModifiedBy>DELL</cp:lastModifiedBy>
  <cp:revision>247</cp:revision>
  <dcterms:created xsi:type="dcterms:W3CDTF">2006-08-16T00:00:00Z</dcterms:created>
  <dcterms:modified xsi:type="dcterms:W3CDTF">2020-09-20T10:34:40Z</dcterms:modified>
</cp:coreProperties>
</file>