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289" r:id="rId3"/>
    <p:sldId id="262" r:id="rId4"/>
    <p:sldId id="263" r:id="rId5"/>
    <p:sldId id="261" r:id="rId6"/>
    <p:sldId id="264" r:id="rId7"/>
    <p:sldId id="269" r:id="rId8"/>
    <p:sldId id="277" r:id="rId9"/>
    <p:sldId id="267" r:id="rId10"/>
    <p:sldId id="282" r:id="rId11"/>
    <p:sldId id="284" r:id="rId12"/>
    <p:sldId id="281" r:id="rId13"/>
    <p:sldId id="268" r:id="rId14"/>
    <p:sldId id="278" r:id="rId15"/>
    <p:sldId id="28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2047" autoAdjust="0"/>
  </p:normalViewPr>
  <p:slideViewPr>
    <p:cSldViewPr>
      <p:cViewPr varScale="1">
        <p:scale>
          <a:sx n="59" d="100"/>
          <a:sy n="59" d="100"/>
        </p:scale>
        <p:origin x="-1668" y="5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-bangladesh.com/tag/%e0%a6%89%e0%a6%87%e0%a6%a2%e0%a6%bf%e0%a6%ac%e0%a6%bf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ace-bangladesh.com/tag/%e0%a6%b6%e0%a6%be%e0%a6%b2%e0%a6%ac%e0%a6%a8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F5 </a:t>
            </a:r>
            <a:r>
              <a:rPr lang="en-US" dirty="0" err="1" smtClean="0"/>
              <a:t>চেপে</a:t>
            </a:r>
            <a:r>
              <a:rPr lang="en-US" dirty="0" smtClean="0"/>
              <a:t> </a:t>
            </a:r>
            <a:r>
              <a:rPr lang="en-US" dirty="0" err="1" smtClean="0"/>
              <a:t>ppt</a:t>
            </a:r>
            <a:r>
              <a:rPr lang="en-US" dirty="0" smtClean="0"/>
              <a:t> open </a:t>
            </a:r>
            <a:r>
              <a:rPr lang="en-US" dirty="0" err="1" smtClean="0"/>
              <a:t>করলে</a:t>
            </a:r>
            <a:r>
              <a:rPr lang="en-US" dirty="0" smtClean="0"/>
              <a:t> hide slide </a:t>
            </a:r>
            <a:r>
              <a:rPr lang="en-US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3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এটি কি দেখছ?</a:t>
            </a:r>
            <a:r>
              <a:rPr lang="bn-IN" baseline="0" dirty="0" smtClean="0"/>
              <a:t> কোথায় থাকে ?  দেখে কী কী বৈশিষ্ট্য লক্ষ্য করছ? </a:t>
            </a: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এজাতীয় প্রশ্ন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করে শিক্ষার্থীদের উদ্ভুদ্ধ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4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এটি কি দেখছ?</a:t>
            </a:r>
            <a:r>
              <a:rPr lang="bn-IN" baseline="0" dirty="0" smtClean="0"/>
              <a:t> কোথায় থাকে ?  দেখে কী কী বৈশিষ্ট্য লক্ষ্য করছ? </a:t>
            </a: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এজাতীয় প্রশ্ন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করে শিক্ষার্থীদের উদ্ভুদ্ধ করা যেতে পারে।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বৈশিষ্ট্যের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সুবিধামত</a:t>
            </a:r>
            <a:r>
              <a:rPr lang="bn-IN" baseline="0" dirty="0" smtClean="0"/>
              <a:t> দলে ভাগ করে সহযোগীতার মাধ্যমে কাজটি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smtClean="0"/>
              <a:t>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1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smtClean="0"/>
              <a:t>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মেরুদন্ড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বৈশিষ্ট্যকে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আশা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7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উইঢিবি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শালবন</a:t>
            </a:r>
            <a:r>
              <a:rPr lang="bn-IN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উইকিপিডিয়া থেকে</a:t>
            </a:r>
            <a:r>
              <a:rPr lang="bn-IN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সংগ্রহ করা।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শিখন ফল অনুযায়ী ধারাবাহিক 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পাঠ উপস্থাপন করার জন্য </a:t>
            </a:r>
            <a:r>
              <a:rPr lang="bn-IN" dirty="0" smtClean="0"/>
              <a:t>এই স্লাইডটি রাখা</a:t>
            </a:r>
            <a:r>
              <a:rPr lang="bn-IN" baseline="0" dirty="0" smtClean="0"/>
              <a:t>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তেলাপোকা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লেজের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0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এটি কি দেখছ?</a:t>
            </a:r>
            <a:r>
              <a:rPr lang="bn-IN" baseline="0" dirty="0" smtClean="0"/>
              <a:t> কোথায় থাকে ? </a:t>
            </a:r>
            <a:r>
              <a:rPr lang="en-US" sz="1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1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এজাতীয় প্রশ্ন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করে শিক্ষার্থীদের উদ্ভুদ্ধ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8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এটি কি দেখছ?</a:t>
            </a:r>
            <a:r>
              <a:rPr lang="bn-IN" baseline="0" dirty="0" smtClean="0"/>
              <a:t> কোথায় থাকে ?  দেখে কী কী বৈশিষ্ট্য লক্ষ্য করছ? </a:t>
            </a: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এজাতীয় প্রশ্ন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করে শিক্ষার্থীদের উদ্ভুদ্ধ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0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সুবিধাজনক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অমেরুদন্ডী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এনে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/>
              <a:t>এটি কি দেখছ?</a:t>
            </a:r>
            <a:r>
              <a:rPr lang="bn-IN" baseline="0" dirty="0" smtClean="0"/>
              <a:t> কোথায় থাকে ?  দেখে কী কী বৈশিষ্ট্য লক্ষ্য করছ? </a:t>
            </a: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এজাতীয় প্রশ্ন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করে শিক্ষার্থীদের উদ্ভুদ্ধ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4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9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2328952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5th content pic\boost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72372">
            <a:off x="1329355" y="1251949"/>
            <a:ext cx="192405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ত্বকে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কাঁটাযুক্ত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সামুদ্রিক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অমেরুদন্ডী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প্রাণী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46" name="Picture 2" descr="C:\Users\user\Pictures\5th content pic\BackOffStarFishHelloKit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632200" cy="2724150"/>
          </a:xfrm>
          <a:prstGeom prst="rect">
            <a:avLst/>
          </a:prstGeom>
          <a:noFill/>
        </p:spPr>
      </p:pic>
      <p:pic>
        <p:nvPicPr>
          <p:cNvPr id="6147" name="Picture 3" descr="C:\Users\user\Pictures\5th content pic\starfish-scal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962400"/>
            <a:ext cx="2514600" cy="2514600"/>
          </a:xfrm>
          <a:prstGeom prst="rect">
            <a:avLst/>
          </a:prstGeom>
          <a:noFill/>
        </p:spPr>
      </p:pic>
      <p:pic>
        <p:nvPicPr>
          <p:cNvPr id="6148" name="Picture 4" descr="C:\Users\user\Pictures\5th content pic\Starfish-facts-group-of-starfis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5308" y="1143000"/>
            <a:ext cx="3459892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1371600"/>
            <a:ext cx="915122" cy="228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তারামাছ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04800" y="228600"/>
            <a:ext cx="85344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সিলেন্টেরন</a:t>
              </a:r>
              <a:r>
                <a:rPr lang="en-US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নামক</a:t>
              </a:r>
              <a:r>
                <a:rPr lang="en-US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দেহে</a:t>
              </a:r>
              <a:r>
                <a:rPr lang="en-US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ফাঁপা</a:t>
              </a:r>
              <a:r>
                <a:rPr lang="en-US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গহ্ববর</a:t>
              </a:r>
              <a:r>
                <a:rPr lang="en-US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যুক্ত</a:t>
              </a:r>
              <a:r>
                <a:rPr lang="en-US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অমেরুদন্ডী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প্রাণী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5843" name="Picture 3" descr="C:\Users\user\Pictures\5th content pic\giphy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22" y="1295400"/>
            <a:ext cx="3850326" cy="3200400"/>
          </a:xfrm>
          <a:prstGeom prst="rect">
            <a:avLst/>
          </a:prstGeom>
          <a:noFill/>
        </p:spPr>
      </p:pic>
      <p:pic>
        <p:nvPicPr>
          <p:cNvPr id="35844" name="Picture 4" descr="C:\Users\user\Pictures\5th content pic\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309" y="3962400"/>
            <a:ext cx="3618491" cy="2319241"/>
          </a:xfrm>
          <a:prstGeom prst="rect">
            <a:avLst/>
          </a:prstGeom>
          <a:noFill/>
        </p:spPr>
      </p:pic>
      <p:pic>
        <p:nvPicPr>
          <p:cNvPr id="35845" name="Picture 5" descr="C:\Users\user\Pictures\5th content pic\26d20957745fe0dfb9d90cdaa2d2e29f83bcdbe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143000"/>
            <a:ext cx="3657600" cy="28004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47800" y="4963180"/>
            <a:ext cx="1600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জেলীফিস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6489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C:\Users\user\Pictures\5th content pic\5+6 no cont\cnidaria-medus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6814" y="1447799"/>
            <a:ext cx="4672386" cy="354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152400"/>
            <a:ext cx="6629400" cy="762000"/>
            <a:chOff x="0" y="2886999"/>
            <a:chExt cx="6096000" cy="1098002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3059081"/>
              <a:ext cx="6096000" cy="8382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28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38400" y="2680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(সময়-১০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181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দলভূক্ত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দলভূক্ত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524000"/>
            <a:ext cx="8077200" cy="2590800"/>
            <a:chOff x="457200" y="1600200"/>
            <a:chExt cx="7467600" cy="1764326"/>
          </a:xfrm>
        </p:grpSpPr>
        <p:pic>
          <p:nvPicPr>
            <p:cNvPr id="25602" name="Picture 2" descr="C:\Users\user\Pictures\5th content pic\5+6 no cont\annelida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3292" y="1600200"/>
              <a:ext cx="2389308" cy="17623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603" name="Picture 3" descr="C:\Users\user\Pictures\5th content pic\5+6 no cont\mY1tV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895828" y="1335555"/>
              <a:ext cx="1764323" cy="22936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604" name="Picture 4" descr="C:\Users\user\Pictures\5th content pic\5+6 no cont\animl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1600200"/>
              <a:ext cx="2676769" cy="17399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96068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কাঁটাযুক্ত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সামুদ্রীক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971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114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গহ্ববরের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1884488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তারামাছ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6629400" y="3048000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পুঞ্জাক্ষী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4230469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সিলেন্টেরন</a:t>
            </a:r>
            <a:endParaRPr lang="en-US" sz="3600" dirty="0"/>
          </a:p>
        </p:txBody>
      </p:sp>
      <p:pic>
        <p:nvPicPr>
          <p:cNvPr id="10241" name="Picture 1" descr="C:\Users\user\Pictures\5th content pic\shamuk-shamuk-shamuk_blog.jpg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7162800" y="228600"/>
            <a:ext cx="16192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8288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জেলীফিস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সিলেন্টেরন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গহ্ববর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পুঞ্জাক্ষি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0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3612451" y="3241644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2" name="Picture 2" descr="C:\Users\user\Picture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730" y="1295400"/>
            <a:ext cx="439927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1828800"/>
            <a:ext cx="8564878" cy="4800600"/>
            <a:chOff x="198120" y="1828800"/>
            <a:chExt cx="8564878" cy="4800600"/>
          </a:xfrm>
        </p:grpSpPr>
        <p:sp>
          <p:nvSpPr>
            <p:cNvPr id="16" name="Rounded Rectangle 15"/>
            <p:cNvSpPr/>
            <p:nvPr/>
          </p:nvSpPr>
          <p:spPr>
            <a:xfrm>
              <a:off x="198120" y="33528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দুলাল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বিশ্বাস</a:t>
              </a:r>
              <a:endPara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ICT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বাদাঘাট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নলকট,সদর,সিলেট</a:t>
              </a:r>
              <a:endPara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dulal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2012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bd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@gmail.com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Mob.-01723637624</a:t>
              </a:r>
              <a:endPara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199" y="34290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GB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৬ষ্ঠ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endPara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GB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ননকর্ডাটা</a:t>
              </a:r>
              <a:endPara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1828800"/>
              <a:ext cx="2844800" cy="76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533401" y="701040"/>
            <a:ext cx="2209800" cy="25146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514600" y="304800"/>
            <a:ext cx="39624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DULAL SIR NEW\Slide Imege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10" y="619125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7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105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019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28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5th content pic\Fish_Backbone_by_Seven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93317"/>
            <a:ext cx="4448662" cy="2973883"/>
          </a:xfrm>
          <a:prstGeom prst="rect">
            <a:avLst/>
          </a:prstGeom>
          <a:noFill/>
        </p:spPr>
      </p:pic>
      <p:pic>
        <p:nvPicPr>
          <p:cNvPr id="2051" name="Picture 3" descr="C:\Users\user\Pictures\5th content pic\Backbone_(PSF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2971799" cy="381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90800" y="1143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\Pictures\5th content pic\mY1t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1" y="838200"/>
            <a:ext cx="3352800" cy="4358640"/>
          </a:xfrm>
          <a:prstGeom prst="rect">
            <a:avLst/>
          </a:prstGeom>
          <a:noFill/>
        </p:spPr>
      </p:pic>
      <p:pic>
        <p:nvPicPr>
          <p:cNvPr id="2053" name="Picture 5" descr="C:\Users\user\Pictures\5th content pic\anim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6000" y="1447800"/>
            <a:ext cx="5283200" cy="34340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54350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5th content pic\Picture-014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28600" y="838200"/>
            <a:ext cx="864108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1157" y="2362200"/>
            <a:ext cx="5404043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17900"/>
            <a:ext cx="25146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8001000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সংঙ্গায়িত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1257300"/>
            <a:ext cx="5562600" cy="4457700"/>
            <a:chOff x="838200" y="2400300"/>
            <a:chExt cx="5943600" cy="4457700"/>
          </a:xfrm>
        </p:grpSpPr>
        <p:pic>
          <p:nvPicPr>
            <p:cNvPr id="18" name="Picture 2" descr="C:\Users\user\Pictures\5th content pic\0606b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2400300"/>
              <a:ext cx="5943600" cy="4457700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 rot="2017345">
              <a:off x="5393247" y="4253321"/>
              <a:ext cx="1296313" cy="2147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29618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600" y="228600"/>
            <a:ext cx="57912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3820180"/>
            <a:ext cx="2209800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Pictures\5th content pic\shrimp-diagr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05771"/>
            <a:ext cx="5557851" cy="410442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477000" y="2779693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পুঞ্জাক্ষি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496580"/>
            <a:ext cx="3505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1219200"/>
            <a:ext cx="190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পুঞ্জাক্ষি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1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754469"/>
            <a:ext cx="4953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1752600" y="228600"/>
            <a:ext cx="5334000" cy="68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91400" y="193554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ackager Shell Object" showAsIcon="1" r:id="rId4" imgW="914400" imgH="714375" progId="Package">
                  <p:embed/>
                </p:oleObj>
              </mc:Choice>
              <mc:Fallback>
                <p:oleObj name="Packager Shell Object" showAsIcon="1" r:id="rId4" imgW="914400" imgH="714375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35540"/>
                        <a:ext cx="914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D:\My content\1+2+3 six content\0284amoeb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465" y="1295400"/>
            <a:ext cx="6367335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7315200" y="2621340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অ্যামিবার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pic>
        <p:nvPicPr>
          <p:cNvPr id="2052" name="Picture 4" descr="D:\My content\1+2+3 six content\m_virusesbacteri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52400"/>
            <a:ext cx="1811235" cy="1670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" y="228600"/>
            <a:ext cx="80010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257801"/>
            <a:ext cx="3886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কেঁচো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একদলভূক্ত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953000" y="5334000"/>
            <a:ext cx="3886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খোলসে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মাংসল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4" name="Wave 13"/>
          <p:cNvSpPr/>
          <p:nvPr/>
        </p:nvSpPr>
        <p:spPr>
          <a:xfrm rot="5400000">
            <a:off x="2171700" y="3848100"/>
            <a:ext cx="5029200" cy="228600"/>
          </a:xfrm>
          <a:prstGeom prst="wave">
            <a:avLst>
              <a:gd name="adj1" fmla="val 20000"/>
              <a:gd name="adj2" fmla="val -972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Pictures\5th content pic\branch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954" y="1325880"/>
            <a:ext cx="2863645" cy="3550920"/>
          </a:xfrm>
          <a:prstGeom prst="rect">
            <a:avLst/>
          </a:prstGeom>
          <a:noFill/>
        </p:spPr>
      </p:pic>
      <p:pic>
        <p:nvPicPr>
          <p:cNvPr id="3075" name="Picture 3" descr="C:\Users\user\Pictures\5th content pic\annelid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086" y="1447800"/>
            <a:ext cx="3822389" cy="2819400"/>
          </a:xfrm>
          <a:prstGeom prst="rect">
            <a:avLst/>
          </a:prstGeom>
          <a:noFill/>
        </p:spPr>
      </p:pic>
      <p:pic>
        <p:nvPicPr>
          <p:cNvPr id="3076" name="Picture 4" descr="C:\Users\user\Pictures\5th content pic\imae4hb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8955" y="1524000"/>
            <a:ext cx="376404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Picture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6546">
            <a:off x="5135731" y="762000"/>
            <a:ext cx="3432175" cy="23828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" y="48768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পুঞ্জাক্ষী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pic>
        <p:nvPicPr>
          <p:cNvPr id="4098" name="Picture 2" descr="C:\Users\user\Pictures\5th content pic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7114">
            <a:off x="381000" y="1171687"/>
            <a:ext cx="4013075" cy="2524125"/>
          </a:xfrm>
          <a:prstGeom prst="rect">
            <a:avLst/>
          </a:prstGeom>
          <a:noFill/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228600"/>
            <a:ext cx="56388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দলভূক্ত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অমেরুদন্ডীর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C:\Users\user\Pictures\5th content pic\00016 - 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819400"/>
            <a:ext cx="2819400" cy="354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Pictures\5th content pic\boost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689315">
            <a:off x="1627113" y="2895600"/>
            <a:ext cx="1924050" cy="1733550"/>
          </a:xfrm>
          <a:prstGeom prst="rect">
            <a:avLst/>
          </a:prstGeom>
          <a:noFill/>
        </p:spPr>
      </p:pic>
      <p:pic>
        <p:nvPicPr>
          <p:cNvPr id="4104" name="Picture 8" descr="C:\Users\user\Pictures\5th content pic\image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828800"/>
            <a:ext cx="328612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2068</TotalTime>
  <Words>609</Words>
  <Application>Microsoft Office PowerPoint</Application>
  <PresentationFormat>On-screen Show (4:3)</PresentationFormat>
  <Paragraphs>97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Dulal Chandra Biswas_6 GS</dc:creator>
  <cp:lastModifiedBy>BMSchool</cp:lastModifiedBy>
  <cp:revision>466</cp:revision>
  <dcterms:created xsi:type="dcterms:W3CDTF">2006-08-16T00:00:00Z</dcterms:created>
  <dcterms:modified xsi:type="dcterms:W3CDTF">2020-05-06T10:59:30Z</dcterms:modified>
</cp:coreProperties>
</file>