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8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9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C15C0-4FBD-42B4-9355-4AE615249C03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B8890-E674-4AAD-A541-5571A44742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B8890-E674-4AAD-A541-5571A447429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6200"/>
            <a:ext cx="9144000" cy="67818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38800" y="1295400"/>
            <a:ext cx="2590800" cy="25908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3886200"/>
            <a:ext cx="4572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Md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Ibrahim</a:t>
            </a:r>
          </a:p>
          <a:p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Senior </a:t>
            </a: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Teacher</a:t>
            </a:r>
          </a:p>
          <a:p>
            <a:r>
              <a:rPr lang="en-US" sz="2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Madhabpur</a:t>
            </a: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Dargha</a:t>
            </a: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D B P  </a:t>
            </a:r>
            <a:r>
              <a:rPr lang="en-US" sz="2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Dhakil</a:t>
            </a: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Madrasah</a:t>
            </a: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Madhabpur</a:t>
            </a: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Habigonj</a:t>
            </a:r>
            <a:endParaRPr lang="en-US" sz="2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100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19050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chemeClr val="bg1"/>
                </a:solidFill>
              </a:rPr>
              <a:t>   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9849138">
            <a:off x="1396773" y="2636105"/>
            <a:ext cx="5737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Thank you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990600"/>
            <a:ext cx="6629400" cy="5181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Subject –English Grammar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Class –Eight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Part – Transformation of Sentence</a:t>
            </a:r>
          </a:p>
          <a:p>
            <a:pPr algn="ctr"/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5334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Sentence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দু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১,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ঘটিয়ে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,</a:t>
            </a: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২,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ঘটিয়ে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3048000"/>
            <a:ext cx="8763000" cy="3657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তারতম্য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ঘটিয়ে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রূপান্তর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প্র্রক্রিয়াকে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Transformation of Sentence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Changing sentence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   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81000"/>
            <a:ext cx="8458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Affirmative to negative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371600"/>
            <a:ext cx="89916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Only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alone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পরিবর্তে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[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বুঝাতে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] none but  [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বুঝাতে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nothing  but [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বুঝাতে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]   not more than / not less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than.বসে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3505200"/>
            <a:ext cx="883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Affir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         Only         the pious are happy ,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35052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Neg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8800" y="3505200"/>
            <a:ext cx="2362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None but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191000"/>
            <a:ext cx="8991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Affir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: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Sumi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has       only        a few toys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4191000"/>
            <a:ext cx="167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Neg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38600" y="4191000"/>
            <a:ext cx="2438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nothing but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5029200"/>
            <a:ext cx="9144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Affir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: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Farid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was          only            twenty five.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1054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Neg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57600" y="5105400"/>
            <a:ext cx="2895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not more than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  <p:bldP spid="8" grpId="0" build="p" animBg="1"/>
      <p:bldP spid="9" grpId="0" build="p" animBg="1"/>
      <p:bldP spid="10" grpId="0" build="p" animBg="1"/>
      <p:bldP spid="11" grpId="0" build="p" animBg="1"/>
      <p:bldP spid="12" grpId="0" build="p" animBg="1"/>
      <p:bldP spid="13" grpId="0" build="p" animBg="1"/>
      <p:bldP spid="14" grpId="0" build="p" animBg="1"/>
      <p:bldP spid="1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0"/>
            <a:ext cx="8305800" cy="1981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Every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all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পরিবর্তে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There is no 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+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every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Noun</a:t>
            </a:r>
            <a:r>
              <a:rPr lang="en-US" sz="2800" baseline="-2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+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but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+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বাক্যের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বাকী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581400"/>
            <a:ext cx="9296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Affir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:      Every      mother           loves her child .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505200"/>
            <a:ext cx="1447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Neg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3505200"/>
            <a:ext cx="2362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There is no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181600" y="3657600"/>
            <a:ext cx="106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but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3" grpId="0" build="p" animBg="1"/>
      <p:bldP spid="5" grpId="0" build="p" animBg="1"/>
      <p:bldP spid="6" grpId="0" build="p" animBg="1"/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4572000"/>
            <a:ext cx="8991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Anas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   is      honest.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0"/>
            <a:ext cx="8839200" cy="2209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Sub +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Auxilary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verb +not +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[Antonym]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47244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is not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57800" y="4572000"/>
            <a:ext cx="3733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dishonest.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  <p:bldP spid="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29000"/>
            <a:ext cx="8991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Affir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        I   am      very       tired.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762000"/>
            <a:ext cx="8839200" cy="2057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Very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Affirmative sentence 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negative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very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পরিবর্তে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not a little 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581400"/>
            <a:ext cx="1905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Neg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400" y="3733800"/>
            <a:ext cx="236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not a little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52400" y="38862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Affir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Anas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is   honest.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99060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Sub +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Auxilary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verb +not +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মুল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টির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[Antonym] 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বসে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0" y="4038600"/>
            <a:ext cx="1828800" cy="685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is not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4038600"/>
            <a:ext cx="29718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dishonest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3962400"/>
            <a:ext cx="2057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Neg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: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 animBg="1"/>
      <p:bldP spid="8" grpId="0" build="p" animBg="1"/>
      <p:bldP spid="9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5240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304800"/>
            <a:ext cx="899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Affirmative sentence এ  must / have to /has to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পরিবর্তে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cannot but / cannot help +verb +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ing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। had to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could not but / could not help +verb +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ing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67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Affir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She    must    help   him.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43400"/>
            <a:ext cx="1676400" cy="609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Neg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: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24200" y="4343400"/>
            <a:ext cx="2514600" cy="685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Cannot but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56260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Affir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:  He     has     to     go       to  Dhaka.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638800"/>
            <a:ext cx="1524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Neg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: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0" y="5638800"/>
            <a:ext cx="2743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Cannot help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53000" y="55626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going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7" grpId="0" build="p" animBg="1"/>
      <p:bldP spid="8" grpId="0" build="p" animBg="1"/>
      <p:bldP spid="9" grpId="0" build="p"/>
      <p:bldP spid="10" grpId="0" build="p" animBg="1"/>
      <p:bldP spid="11" grpId="0" build="p" animBg="1"/>
      <p:bldP spid="12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317</Words>
  <Application>Microsoft Office PowerPoint</Application>
  <PresentationFormat>On-screen Show (4:3)</PresentationFormat>
  <Paragraphs>65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74</cp:revision>
  <dcterms:created xsi:type="dcterms:W3CDTF">2006-08-16T00:00:00Z</dcterms:created>
  <dcterms:modified xsi:type="dcterms:W3CDTF">2020-09-20T15:20:54Z</dcterms:modified>
</cp:coreProperties>
</file>