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8" r:id="rId2"/>
    <p:sldId id="277" r:id="rId3"/>
    <p:sldId id="280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81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5" d="100"/>
          <a:sy n="95" d="100"/>
        </p:scale>
        <p:origin x="-108" y="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2C342-FEC2-4405-B10D-B382E13B88EC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0A28D-C949-4513-AE49-D5A57D3F1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0A28D-C949-4513-AE49-D5A57D3F124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0A28D-C949-4513-AE49-D5A57D3F124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"/>
            <a:ext cx="9144000" cy="7010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858000" y="838200"/>
            <a:ext cx="2133600" cy="18288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9200" y="3048000"/>
            <a:ext cx="5638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ইব্রাহীম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মাধবপুর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দরগাহ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বাড়ী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পৌর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2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মাধবপুর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হবিগঞ্জ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; 01732-554596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32766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শ্রেণী-৯ম/১০ম</a:t>
            </a:r>
          </a:p>
          <a:p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বিষয়-বাংলা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কবিতা-আমার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build="p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56388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মাছরাঙা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চেনে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অভ্যাগত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54102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4864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খোদার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কসম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ভিনদেশি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পথিক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আগন্তুক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609600" y="457200"/>
            <a:ext cx="7848600" cy="4800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আগন্তুক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আমি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ছিলাম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স্বাপ্নিক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নিয়মে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এখানেই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থাকি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এখানেই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সর্বত্রই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থাকা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4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আগন্তুক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নই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3726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9400" y="2590800"/>
            <a:ext cx="3886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838200"/>
            <a:ext cx="6400800" cy="472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আগন্তুক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নই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19400" y="2133600"/>
            <a:ext cx="3657600" cy="26670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8548794">
            <a:off x="6380337" y="4170172"/>
            <a:ext cx="381000" cy="914400"/>
          </a:xfrm>
          <a:prstGeom prst="downArrow">
            <a:avLst>
              <a:gd name="adj1" fmla="val 6211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8025294">
            <a:off x="2465809" y="1820462"/>
            <a:ext cx="341946" cy="854876"/>
          </a:xfrm>
          <a:prstGeom prst="downArrow">
            <a:avLst>
              <a:gd name="adj1" fmla="val 7757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3286136">
            <a:off x="2009214" y="4025760"/>
            <a:ext cx="779775" cy="845668"/>
          </a:xfrm>
          <a:prstGeom prst="downArrow">
            <a:avLst>
              <a:gd name="adj1" fmla="val 2464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267200" y="4876800"/>
            <a:ext cx="381000" cy="609600"/>
          </a:xfrm>
          <a:prstGeom prst="downArrow">
            <a:avLst>
              <a:gd name="adj1" fmla="val 3523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3622795">
            <a:off x="6556747" y="1836617"/>
            <a:ext cx="381000" cy="8465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0800000">
            <a:off x="4603675" y="1371598"/>
            <a:ext cx="381000" cy="6858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00400" y="5562600"/>
            <a:ext cx="2514600" cy="1295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পুরস্কার</a:t>
            </a:r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একুশে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পদক</a:t>
            </a:r>
            <a:endParaRPr lang="en-US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একাডেমি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 rot="18223544">
            <a:off x="6486764" y="4681526"/>
            <a:ext cx="2446315" cy="145696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পেশা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সাংবাদিকতা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কাব্য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গ্রন্থ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রাত্রি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 rot="2780816">
            <a:off x="6589200" y="628874"/>
            <a:ext cx="2380628" cy="150048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ব্রজমোহন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পাশ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05200" y="0"/>
            <a:ext cx="2667000" cy="1295400"/>
          </a:xfrm>
          <a:prstGeom prst="rec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বরিশাল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জেলার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শঙ্কর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পাশা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গ্রাম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 rot="2913692">
            <a:off x="95250" y="4641432"/>
            <a:ext cx="2673561" cy="146019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মৃত্যু</a:t>
            </a:r>
            <a:endParaRPr lang="en-US" sz="2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১০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জুলাই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১৯৮৫</a:t>
            </a:r>
            <a:endParaRPr lang="en-US" sz="2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 rot="19400806">
            <a:off x="456980" y="770664"/>
            <a:ext cx="2497557" cy="1284855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জন্ম</a:t>
            </a:r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০২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জানুয়ারী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১৯১৭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6600" y="4572000"/>
            <a:ext cx="2590800" cy="646331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আহসান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হাবীব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066800"/>
            <a:ext cx="8991600" cy="579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838200"/>
            <a:ext cx="2590800" cy="838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জমিন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838200"/>
            <a:ext cx="26670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ভূমি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0" y="2057400"/>
            <a:ext cx="2819400" cy="838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স্নিগ্ধ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সুভাস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4600" y="1905000"/>
            <a:ext cx="2819400" cy="838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মাটির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মিষ্টি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গন্ধ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3124200"/>
            <a:ext cx="2667000" cy="838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নিশিন্দা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24600" y="2895600"/>
            <a:ext cx="2819400" cy="838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গ্রামীণ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গাছ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4191000"/>
            <a:ext cx="2667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নিশিরাইত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4114800"/>
            <a:ext cx="27432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গভীর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রাত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429000" y="990600"/>
            <a:ext cx="2590800" cy="685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3505200" y="1981200"/>
            <a:ext cx="2362200" cy="990600"/>
          </a:xfrm>
          <a:prstGeom prst="rightArrow">
            <a:avLst>
              <a:gd name="adj1" fmla="val 34270"/>
              <a:gd name="adj2" fmla="val 4213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3581400" y="3124200"/>
            <a:ext cx="2286000" cy="838200"/>
          </a:xfrm>
          <a:prstGeom prst="rightArrow">
            <a:avLst>
              <a:gd name="adj1" fmla="val 37743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3505200" y="4191000"/>
            <a:ext cx="2362200" cy="838200"/>
          </a:xfrm>
          <a:prstGeom prst="rightArrow">
            <a:avLst>
              <a:gd name="adj1" fmla="val 37743"/>
              <a:gd name="adj2" fmla="val 5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  <p:bldP spid="8" grpId="0" build="p" animBg="1"/>
      <p:bldP spid="9" grpId="0" build="p" animBg="1"/>
      <p:bldP spid="10" grpId="0" build="p" animBg="1"/>
      <p:bldP spid="11" grpId="0" build="p" animBg="1"/>
      <p:bldP spid="12" grpId="0" build="p" animBg="1"/>
      <p:bldP spid="13" grpId="0" build="p" animBg="1"/>
      <p:bldP spid="14" grpId="0" build="p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24400" y="0"/>
            <a:ext cx="4419600" cy="54102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5410200"/>
            <a:ext cx="8153400" cy="14465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আসমানের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সাক্ষী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সাক্ষী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জমিনের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0"/>
            <a:ext cx="4495800" cy="54102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allAtOnce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8200" y="0"/>
            <a:ext cx="4495800" cy="54102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410200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নিশিরাইত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বাঁশবাগান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বিস্তর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জোনাকি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সাক্ষী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4648200" cy="5410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5562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সাক্ষী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জারুল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জামরুল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সাক্ষী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0600" y="609600"/>
            <a:ext cx="4114800" cy="4724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609600"/>
            <a:ext cx="4495800" cy="47244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5715000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পুবের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পুকুর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ঝাকরা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ডুমুরের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ডালে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স্হির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দৃষ্টি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/>
              <a:t>স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24400" y="685800"/>
            <a:ext cx="4419600" cy="48768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685800"/>
            <a:ext cx="4495800" cy="48768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177</Words>
  <Application>Microsoft Office PowerPoint</Application>
  <PresentationFormat>On-screen Show (4:3)</PresentationFormat>
  <Paragraphs>57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114</cp:revision>
  <dcterms:created xsi:type="dcterms:W3CDTF">2006-08-16T00:00:00Z</dcterms:created>
  <dcterms:modified xsi:type="dcterms:W3CDTF">2020-09-16T16:06:50Z</dcterms:modified>
</cp:coreProperties>
</file>