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6.jpg"/><Relationship Id="rId5" Type="http://schemas.openxmlformats.org/officeDocument/2006/relationships/image" Target="../media/image12.jpe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8.jp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3.jpeg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47742" y="647743"/>
            <a:ext cx="3817228" cy="25217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49735" y="698990"/>
            <a:ext cx="8521885" cy="132343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/>
                <a:solidFill>
                  <a:schemeClr val="accent2">
                    <a:lumMod val="75000"/>
                  </a:schemeClr>
                </a:solidFill>
              </a:rPr>
              <a:t>সবাইকে</a:t>
            </a:r>
            <a:r>
              <a:rPr lang="en-US" sz="80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b="1" dirty="0" err="1" smtClean="0">
                <a:ln/>
                <a:solidFill>
                  <a:schemeClr val="accent2">
                    <a:lumMod val="75000"/>
                  </a:schemeClr>
                </a:solidFill>
              </a:rPr>
              <a:t>শুভেচ্ছা</a:t>
            </a:r>
            <a:endParaRPr lang="en-US" sz="80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316" y="2576244"/>
            <a:ext cx="3048183" cy="3352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3471863" cy="3428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38191" y="17534"/>
            <a:ext cx="2505809" cy="3362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12589" y="3918479"/>
            <a:ext cx="3341078" cy="252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998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81" y="340579"/>
            <a:ext cx="271462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বাঁধানো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2100" y="386744"/>
            <a:ext cx="3579019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বাঁধানো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বোঝাচ্ছে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12" y="2114108"/>
            <a:ext cx="167163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কবিরাজ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1361" y="1790700"/>
            <a:ext cx="373690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গাছগাছালি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পরিশোধন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মনুষ্য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8095" y="3399946"/>
            <a:ext cx="97869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094" y="3656334"/>
            <a:ext cx="322897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82" y="4945530"/>
            <a:ext cx="2203907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094" y="4693727"/>
            <a:ext cx="357187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গভীরে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বিস্তৃত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049" y="4607021"/>
            <a:ext cx="2725916" cy="1743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18" y="3069082"/>
            <a:ext cx="2661047" cy="14216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254" y="1790700"/>
            <a:ext cx="1307306" cy="11620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51" y="1782560"/>
            <a:ext cx="1296591" cy="11701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358" y="59383"/>
            <a:ext cx="2156202" cy="15979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9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30833" y="386060"/>
            <a:ext cx="2696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dirty="0" smtClean="0">
                <a:ln/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ln/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7263" y="3226237"/>
            <a:ext cx="164306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কবিরাজ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9357" y="3226237"/>
            <a:ext cx="209311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পেষা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8078" y="4378554"/>
            <a:ext cx="284321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বাঁধানো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0144" y="5534025"/>
            <a:ext cx="6479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অনুচ্ছেদ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944" y="1809750"/>
            <a:ext cx="2382961" cy="25081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1158823"/>
            <a:ext cx="2143125" cy="190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9" y="1142548"/>
            <a:ext cx="1440656" cy="2054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795" y="1113033"/>
            <a:ext cx="1310927" cy="2054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682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075" y="5083015"/>
            <a:ext cx="76652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ছাল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ছাড়িয়ে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সিদ্ধ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চুলকানি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জীবানু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14" y="347959"/>
            <a:ext cx="4133006" cy="4426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950" y="283222"/>
            <a:ext cx="4476002" cy="44910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921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0286" y="5291435"/>
            <a:ext cx="6269277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কচিঁ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নিমপাতা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তেলে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ভেজে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খোস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পঁচরা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যকৃতের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উপকারি</a:t>
            </a:r>
            <a:r>
              <a:rPr lang="en-US" sz="32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38" y="447676"/>
            <a:ext cx="6257925" cy="4352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659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0">
        <p14:prism isInverted="1"/>
      </p:transition>
    </mc:Choice>
    <mc:Fallback xmlns="">
      <p:transition spd="slow" advTm="12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1757" y="409576"/>
            <a:ext cx="314325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জোরায়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813" y="5591176"/>
            <a:ext cx="757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নিমপাতা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কৌশলগুলো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1" y="1625174"/>
            <a:ext cx="6522243" cy="36897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43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7300" y="4624686"/>
            <a:ext cx="6193632" cy="193899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নিমপাতা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চুলকানির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মহা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ঔষুধ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শিলে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পিষেঁ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গায়ে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মাখালে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খোস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পঁচড়া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চুলকানি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134" y="257175"/>
            <a:ext cx="4504135" cy="4152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8" y="161926"/>
            <a:ext cx="4225529" cy="4333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940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3038" y="4662786"/>
            <a:ext cx="6257925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নিম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দাঁত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মাঝলে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দাঁত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পরেনা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দাঁতের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মাড়ি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ফোলেনা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ব্যাথা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করেনা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88" y="152400"/>
            <a:ext cx="2868644" cy="4095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152400"/>
            <a:ext cx="2671763" cy="4095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32" y="152399"/>
            <a:ext cx="3167825" cy="41674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37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50" y="4967586"/>
            <a:ext cx="8665369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শিকর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গাছটির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তাকালে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নিমগাছটি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" y="333376"/>
            <a:ext cx="4414838" cy="430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434" y="333376"/>
            <a:ext cx="4286250" cy="4305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73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69" y="225565"/>
            <a:ext cx="358072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1" y="2571750"/>
            <a:ext cx="8386763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বলাইচাঁদ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মুখপাধ্যায়ের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বনফুল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অদৃশ্যলোক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(১৯৪৭)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গ্রহন্থের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নিমগাছ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বাহ্যিক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শরীরে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মাখলে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চুলকানি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কোস-পঁচরার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যত্ন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রইলেন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রূপের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প্রসংসা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72" y="105196"/>
            <a:ext cx="1792892" cy="23905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8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8925" y="361951"/>
            <a:ext cx="309324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:-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" y="5638800"/>
            <a:ext cx="8722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গুনাগুনের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88" y="1381126"/>
            <a:ext cx="4729162" cy="40385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333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4274" y="826584"/>
            <a:ext cx="2518873" cy="1015663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84095" y="3500053"/>
            <a:ext cx="4191712" cy="1815882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সঞ্জয়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গুমাইল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সাভার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0225" y="3500053"/>
            <a:ext cx="3602052" cy="2062103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১মপত্র  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গদ্যাংশ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846" y="2925160"/>
            <a:ext cx="1435894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1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6132" y="523875"/>
            <a:ext cx="235029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2" y="1600201"/>
            <a:ext cx="5557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চর্ম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মহৌষধ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1" y="2399527"/>
            <a:ext cx="8586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ভেসজ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(খ)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(গ)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(ঘ)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থানকুনি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 flipH="1">
            <a:off x="4048582" y="2483018"/>
            <a:ext cx="167879" cy="294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" y="3295650"/>
            <a:ext cx="6350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২/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গজালে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খুশি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957" y="4084051"/>
            <a:ext cx="5436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(খ)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উপকারি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51" y="4800601"/>
            <a:ext cx="550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(গ)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বান্দব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(ঘ)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ছোট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3427213" y="4167542"/>
            <a:ext cx="167879" cy="294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169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919" y="809625"/>
            <a:ext cx="8651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কচি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ভেঙে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চিবোয়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………..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174" y="1956232"/>
            <a:ext cx="2082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কবিরাজের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020659" y="2626079"/>
            <a:ext cx="7144" cy="26292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8161" y="2112547"/>
            <a:ext cx="7145" cy="24672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92523" y="3100239"/>
            <a:ext cx="7144" cy="26292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02949" y="4262974"/>
            <a:ext cx="7144" cy="26292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20658" y="4311655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107721" y="3079126"/>
            <a:ext cx="14288" cy="26386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50121" y="3094242"/>
            <a:ext cx="0" cy="24550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740221" y="4311653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103708" y="2617082"/>
            <a:ext cx="1" cy="28091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753894" y="4303198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59251" y="4311655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64607" y="4318471"/>
            <a:ext cx="0" cy="19402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28751" y="4344402"/>
            <a:ext cx="0" cy="19402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57313" y="4292542"/>
            <a:ext cx="0" cy="24588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42115" y="2458145"/>
            <a:ext cx="192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দাঁতের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50158" y="2980227"/>
            <a:ext cx="174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মাড়ির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5086" y="1433700"/>
            <a:ext cx="444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৩/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উদ্দিপকে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9375" y="3492149"/>
            <a:ext cx="2646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919" y="4236613"/>
            <a:ext cx="694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(ক)       ও           (খ)           ও                     (গ)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ও                (ঘ)      ,        ও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5172496" y="4375925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151396" y="4303198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600450" y="4287024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663860" y="4311652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249654" y="4303198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4200525" y="4303198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116444" y="4370519"/>
            <a:ext cx="1" cy="184101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921353" y="4341794"/>
            <a:ext cx="1" cy="184101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635572" y="4318470"/>
            <a:ext cx="7145" cy="20766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702246" y="4297316"/>
            <a:ext cx="0" cy="24792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237906" y="4294958"/>
            <a:ext cx="196454" cy="230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0288" y="4936533"/>
            <a:ext cx="518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৪/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অযত্নে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919" y="5753101"/>
            <a:ext cx="6043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(খ)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আবর্জনা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(ঘ)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(ঘ)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036374" y="5868908"/>
            <a:ext cx="196454" cy="230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85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5" grpId="0"/>
      <p:bldP spid="38" grpId="0"/>
      <p:bldP spid="62" grpId="0"/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4676" y="381001"/>
            <a:ext cx="291465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7" y="5267326"/>
            <a:ext cx="8815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নিমগাছ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রোপনের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কর্মসূচি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67" y="1382287"/>
            <a:ext cx="5136356" cy="37147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052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1" y="2746062"/>
            <a:ext cx="8717451" cy="144655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8800" b="1" dirty="0" err="1" smtClean="0">
                <a:ln/>
                <a:solidFill>
                  <a:schemeClr val="accent2">
                    <a:lumMod val="75000"/>
                  </a:schemeClr>
                </a:solidFill>
              </a:rPr>
              <a:t>সবাইকে</a:t>
            </a:r>
            <a:r>
              <a:rPr lang="en-US" sz="88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800" b="1" dirty="0" err="1" smtClean="0">
                <a:ln/>
                <a:solidFill>
                  <a:schemeClr val="accent2">
                    <a:lumMod val="75000"/>
                  </a:schemeClr>
                </a:solidFill>
              </a:rPr>
              <a:t>ধন্যবাদ</a:t>
            </a:r>
            <a:endParaRPr lang="en-US" sz="88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47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1609" y="490835"/>
            <a:ext cx="3023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5400" b="1" dirty="0" smtClean="0">
                <a:ln/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5400" b="1" cap="none" spc="0" dirty="0">
              <a:ln/>
              <a:solidFill>
                <a:schemeClr val="accent5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722" y="1503334"/>
            <a:ext cx="4148097" cy="45487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19" y="1503333"/>
            <a:ext cx="4080897" cy="45487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670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4758" y="557510"/>
            <a:ext cx="3583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n/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/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:-</a:t>
            </a:r>
            <a:endParaRPr lang="en-US" sz="5400" b="1" cap="none" spc="0" dirty="0">
              <a:ln/>
              <a:solidFill>
                <a:schemeClr val="accent5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1097" y="1480840"/>
            <a:ext cx="299035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“</a:t>
            </a:r>
            <a:r>
              <a:rPr lang="en-US" sz="5400" b="1" cap="none" spc="0" dirty="0" err="1" smtClean="0">
                <a:ln/>
                <a:solidFill>
                  <a:schemeClr val="accent2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নিমগাছ</a:t>
            </a:r>
            <a:r>
              <a:rPr lang="en-US" sz="54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”                              </a:t>
            </a:r>
            <a:r>
              <a:rPr lang="en-US" sz="3600" b="1" cap="none" spc="0" dirty="0" err="1" smtClean="0">
                <a:ln/>
                <a:solidFill>
                  <a:schemeClr val="accent2">
                    <a:lumMod val="7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বনফুল</a:t>
            </a:r>
            <a:endParaRPr lang="en-US" sz="3600" b="1" cap="none" spc="0" dirty="0">
              <a:ln/>
              <a:solidFill>
                <a:schemeClr val="accent2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856" y="2958168"/>
            <a:ext cx="6572250" cy="37760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392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1" y="704006"/>
            <a:ext cx="219698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834" y="2047286"/>
            <a:ext cx="8173889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;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অনুচ্ছেদ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;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গুনাবলি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;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5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92894" cy="6935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107" y="0"/>
            <a:ext cx="292894" cy="70428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44072" y="376535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5400" b="1" dirty="0" smtClean="0">
                <a:ln/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cap="none" spc="0" dirty="0">
              <a:ln/>
              <a:solidFill>
                <a:schemeClr val="accent4">
                  <a:lumMod val="75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92944" y="1654513"/>
            <a:ext cx="2671763" cy="18669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4876" y="4015787"/>
            <a:ext cx="3092180" cy="222303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57813" y="3634790"/>
            <a:ext cx="3028950" cy="260403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64994" y="1601010"/>
            <a:ext cx="2671763" cy="18669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4788" y="4542532"/>
            <a:ext cx="1850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854" y="1962926"/>
            <a:ext cx="2564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বলাইচাঁদ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মুখোপাধ্যায়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১৮৯৯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১৯সে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297" y="4194222"/>
            <a:ext cx="2953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১৯১৮সালে ম্যাট্রিক,১৯২০সালে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আই.এস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১৯২৭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এম.বি.পাস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মেডিকেল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অফিসার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পদে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চাকরির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বনফুলের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1" y="1716177"/>
            <a:ext cx="2621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গল্পগ্রন্থ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বনফুলের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বাহুল্য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বিন্দুবিসর্গ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অনুগামিনি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তন্বী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উর্মিমালা,দূরবীন,ইত্যাদি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17505" y="3865422"/>
            <a:ext cx="2906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তৃণখন্ড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কিছুখন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দ্বৈরত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নির্মোক,সে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আমি,অগ্নি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  ১৯৭৯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৯ই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কলকাতায়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মৃত্যুবরন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910" y="1962925"/>
            <a:ext cx="1421606" cy="2419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1885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004" y="0"/>
            <a:ext cx="4443413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07208" y="300335"/>
            <a:ext cx="3786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6">
                    <a:lumMod val="75000"/>
                  </a:schemeClr>
                </a:solidFill>
              </a:rPr>
              <a:t>অদর্শ</a:t>
            </a:r>
            <a:r>
              <a:rPr lang="en-US" sz="54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6">
                    <a:lumMod val="75000"/>
                  </a:schemeClr>
                </a:solidFill>
              </a:rPr>
              <a:t>পাঠ</a:t>
            </a:r>
            <a:r>
              <a:rPr lang="en-US" sz="54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:-</a:t>
            </a:r>
            <a:endParaRPr lang="en-US" sz="5400" b="1" cap="none" spc="0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533" y="1384129"/>
            <a:ext cx="5321510" cy="45362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951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3931" y="443210"/>
            <a:ext cx="349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6">
                    <a:lumMod val="75000"/>
                  </a:schemeClr>
                </a:solidFill>
              </a:rPr>
              <a:t>সরব</a:t>
            </a:r>
            <a:r>
              <a:rPr lang="en-US" sz="54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6">
                    <a:lumMod val="75000"/>
                  </a:schemeClr>
                </a:solidFill>
              </a:rPr>
              <a:t>পাঠ</a:t>
            </a:r>
            <a:r>
              <a:rPr lang="en-US" sz="54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:-</a:t>
            </a:r>
            <a:endParaRPr lang="en-US" sz="5400" b="1" cap="none" spc="0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93" y="1581715"/>
            <a:ext cx="4557713" cy="45624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357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507" y="1"/>
            <a:ext cx="596351" cy="66634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21437" y="2009509"/>
            <a:ext cx="390525" cy="94333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99747" y="-4570924"/>
            <a:ext cx="388051" cy="9300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107" y="79306"/>
            <a:ext cx="292894" cy="666196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71546" y="79304"/>
            <a:ext cx="1614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5400" b="1" dirty="0" smtClean="0">
                <a:ln/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5400" b="1" cap="none" spc="0" dirty="0">
              <a:ln/>
              <a:solidFill>
                <a:schemeClr val="accent5">
                  <a:lumMod val="50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2708" y="1196661"/>
            <a:ext cx="115727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0757" y="1280636"/>
            <a:ext cx="41433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বাকল,এখানে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নিমগাছের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524" y="3638348"/>
            <a:ext cx="172160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4022" y="3455362"/>
            <a:ext cx="22575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0524" y="5416773"/>
            <a:ext cx="257889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খায়ও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8459" y="5047441"/>
            <a:ext cx="417909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কচি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শরীরে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                                      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865" y="1028546"/>
            <a:ext cx="2759148" cy="14964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297" y="4730721"/>
            <a:ext cx="1807281" cy="18002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781" y="2843009"/>
            <a:ext cx="2157413" cy="1590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533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1|0.8|0.9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|1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7|1.4|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1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8|1|0.9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1|1|1|1.1|1|1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|1.4|1.3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1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3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5|2.7|1.5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563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GOMAIL HIGH SCHOOL</dc:creator>
  <cp:lastModifiedBy>ismail - [2010]</cp:lastModifiedBy>
  <cp:revision>2</cp:revision>
  <dcterms:created xsi:type="dcterms:W3CDTF">2006-08-16T00:00:00Z</dcterms:created>
  <dcterms:modified xsi:type="dcterms:W3CDTF">2020-09-21T08:46:28Z</dcterms:modified>
</cp:coreProperties>
</file>