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3" r:id="rId3"/>
    <p:sldId id="285" r:id="rId4"/>
    <p:sldId id="308" r:id="rId5"/>
    <p:sldId id="257" r:id="rId6"/>
    <p:sldId id="288" r:id="rId7"/>
    <p:sldId id="259" r:id="rId8"/>
    <p:sldId id="260" r:id="rId9"/>
    <p:sldId id="284" r:id="rId10"/>
    <p:sldId id="299" r:id="rId11"/>
    <p:sldId id="290" r:id="rId12"/>
    <p:sldId id="293" r:id="rId13"/>
    <p:sldId id="292" r:id="rId14"/>
    <p:sldId id="291" r:id="rId15"/>
    <p:sldId id="261" r:id="rId16"/>
    <p:sldId id="294" r:id="rId17"/>
    <p:sldId id="298" r:id="rId18"/>
    <p:sldId id="305" r:id="rId19"/>
    <p:sldId id="306" r:id="rId20"/>
    <p:sldId id="297" r:id="rId21"/>
    <p:sldId id="304" r:id="rId22"/>
    <p:sldId id="295" r:id="rId23"/>
    <p:sldId id="301" r:id="rId24"/>
    <p:sldId id="300" r:id="rId25"/>
    <p:sldId id="302" r:id="rId26"/>
    <p:sldId id="307" r:id="rId27"/>
    <p:sldId id="29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3C253-A111-4330-B0C6-EDFF13A1E9B4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FDF2-1EE8-41F8-A39F-DEE2B7BF9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3C253-A111-4330-B0C6-EDFF13A1E9B4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FDF2-1EE8-41F8-A39F-DEE2B7BF9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3C253-A111-4330-B0C6-EDFF13A1E9B4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FDF2-1EE8-41F8-A39F-DEE2B7BF9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3C253-A111-4330-B0C6-EDFF13A1E9B4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FDF2-1EE8-41F8-A39F-DEE2B7BF9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3C253-A111-4330-B0C6-EDFF13A1E9B4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FDF2-1EE8-41F8-A39F-DEE2B7BF9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3C253-A111-4330-B0C6-EDFF13A1E9B4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FDF2-1EE8-41F8-A39F-DEE2B7BF9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3C253-A111-4330-B0C6-EDFF13A1E9B4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FDF2-1EE8-41F8-A39F-DEE2B7BF9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3C253-A111-4330-B0C6-EDFF13A1E9B4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FDF2-1EE8-41F8-A39F-DEE2B7BF9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3C253-A111-4330-B0C6-EDFF13A1E9B4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FDF2-1EE8-41F8-A39F-DEE2B7BF9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3C253-A111-4330-B0C6-EDFF13A1E9B4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FDF2-1EE8-41F8-A39F-DEE2B7BF9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3C253-A111-4330-B0C6-EDFF13A1E9B4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FDF2-1EE8-41F8-A39F-DEE2B7BF9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3C253-A111-4330-B0C6-EDFF13A1E9B4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6FDF2-1EE8-41F8-A39F-DEE2B7BF9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>
    <p:sndAc>
      <p:stSnd>
        <p:snd r:embed="rId13" name="chimes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Flower\flower well come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8314" y="838200"/>
            <a:ext cx="7290486" cy="5257800"/>
          </a:xfrm>
          <a:prstGeom prst="rect">
            <a:avLst/>
          </a:prstGeom>
          <a:noFill/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90D76365-3489-4421-99DA-2ECB17C63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8588" b="3393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 advClick="0" advTm="5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533400"/>
            <a:ext cx="645258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 কনফারেন্সিং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2400" y="1752600"/>
            <a:ext cx="8763000" cy="4419600"/>
            <a:chOff x="152400" y="1752600"/>
            <a:chExt cx="8763000" cy="4419600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1752600"/>
              <a:ext cx="4267200" cy="441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2FE6F23C-B521-4CDF-BBC2-B534C44E1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752600"/>
              <a:ext cx="4267200" cy="4419600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 advTm="5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457200"/>
            <a:ext cx="32004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কর্মসংস্থান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Global Village | PPC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286000"/>
            <a:ext cx="3581401" cy="3222943"/>
          </a:xfrm>
          <a:prstGeom prst="rect">
            <a:avLst/>
          </a:prstGeom>
          <a:noFill/>
        </p:spPr>
      </p:pic>
      <p:pic>
        <p:nvPicPr>
          <p:cNvPr id="6" name="Picture 4" descr="MOU Signing ceremony : Aeyons &amp; Global Village — Aeyon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286000"/>
            <a:ext cx="3429000" cy="3276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2600"/>
            <a:ext cx="35052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52600"/>
            <a:ext cx="3657600" cy="3733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19200" y="457200"/>
            <a:ext cx="6981398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শিক্ষাক্ষেত্রে </a:t>
            </a:r>
            <a:r>
              <a:rPr lang="bn-BD" sz="3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ভার্চুয়াল রিয়েলিটির </a:t>
            </a:r>
            <a:r>
              <a:rPr lang="en-US" sz="3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 advTm="5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33400" y="1981200"/>
            <a:ext cx="8077200" cy="3505200"/>
            <a:chOff x="533400" y="1981200"/>
            <a:chExt cx="8077200" cy="3505200"/>
          </a:xfrm>
        </p:grpSpPr>
        <p:pic>
          <p:nvPicPr>
            <p:cNvPr id="3074" name="Picture 2" descr="E:\Power Point File\Image\23babdf5ca5849b39edea50d0e396bed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29200" y="1981200"/>
              <a:ext cx="3581400" cy="3505200"/>
            </a:xfrm>
            <a:prstGeom prst="rect">
              <a:avLst/>
            </a:prstGeom>
            <a:noFill/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1981200"/>
              <a:ext cx="3886200" cy="350520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1447800" y="381000"/>
            <a:ext cx="5598007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চিকিৎসাক্ষেত্রে ভার্চুয়াল রিয়েলিটি 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advClick="0" advTm="5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609600"/>
            <a:ext cx="7176966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 ব্যবস্থায় হোটেল রিজার্ভেশন</a:t>
            </a:r>
            <a:endParaRPr lang="en-US" sz="3000" dirty="0">
              <a:solidFill>
                <a:schemeClr val="tx1"/>
              </a:solidFill>
            </a:endParaRPr>
          </a:p>
        </p:txBody>
      </p:sp>
      <p:grpSp>
        <p:nvGrpSpPr>
          <p:cNvPr id="5" name="Group 9"/>
          <p:cNvGrpSpPr/>
          <p:nvPr/>
        </p:nvGrpSpPr>
        <p:grpSpPr>
          <a:xfrm>
            <a:off x="838199" y="1600200"/>
            <a:ext cx="7721040" cy="4191000"/>
            <a:chOff x="838199" y="1600200"/>
            <a:chExt cx="7721040" cy="4191000"/>
          </a:xfrm>
        </p:grpSpPr>
        <p:pic>
          <p:nvPicPr>
            <p:cNvPr id="6" name="Picture 1" descr="C:\Users\Susmita\Desktop\New folder\images (4)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8199" y="1600200"/>
              <a:ext cx="3838575" cy="4191000"/>
            </a:xfrm>
            <a:prstGeom prst="rect">
              <a:avLst/>
            </a:prstGeom>
            <a:noFill/>
          </p:spPr>
        </p:pic>
        <p:pic>
          <p:nvPicPr>
            <p:cNvPr id="7" name="Picture 2" descr="C:\Users\Susmita\Desktop\New folder\download (5)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0600" y="1600200"/>
              <a:ext cx="3758639" cy="4114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 advTm="5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362200" y="609600"/>
            <a:ext cx="408958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</a:rPr>
              <a:t>চালক</a:t>
            </a:r>
            <a:r>
              <a:rPr lang="en-US" sz="3600" b="1" dirty="0" smtClean="0">
                <a:latin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</a:rPr>
              <a:t>বিহিন</a:t>
            </a:r>
            <a:r>
              <a:rPr lang="en-US" sz="3600" b="1" dirty="0" smtClean="0">
                <a:latin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</a:rPr>
              <a:t>গাড়ি</a:t>
            </a:r>
            <a:r>
              <a:rPr lang="en-US" sz="3600" b="1" dirty="0" smtClean="0">
                <a:latin typeface="NikoshBAN" pitchFamily="2" charset="0"/>
              </a:rPr>
              <a:t> </a:t>
            </a:r>
            <a:endParaRPr lang="en-US" sz="3600" dirty="0"/>
          </a:p>
        </p:txBody>
      </p:sp>
      <p:pic>
        <p:nvPicPr>
          <p:cNvPr id="14" name="Picture 2" descr="http://www.transphuket.com/wp-content/uploads/2013/06/12089847-types-of-transport-on-a-background-map-of-the-wor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7162800" cy="39555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52441959"/>
      </p:ext>
    </p:extLst>
  </p:cSld>
  <p:clrMapOvr>
    <a:masterClrMapping/>
  </p:clrMapOvr>
  <p:transition advClick="0" advTm="5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533400"/>
            <a:ext cx="4685898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 ব্যবস্থা নিয়ন্ত্রন</a:t>
            </a: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5" name="Picture 2" descr="http://www.schmid-telecom.com/_upload/ICS_pictures/U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153400" cy="480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71800" y="381000"/>
            <a:ext cx="3276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ছবি গুলি দেখ</a:t>
            </a:r>
            <a:endParaRPr lang="en-US" sz="3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762000" y="1219200"/>
            <a:ext cx="7848600" cy="5410200"/>
            <a:chOff x="762000" y="1219200"/>
            <a:chExt cx="7848600" cy="54102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1219200"/>
              <a:ext cx="3810000" cy="28194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1219200"/>
              <a:ext cx="3657600" cy="2819400"/>
            </a:xfrm>
            <a:prstGeom prst="rect">
              <a:avLst/>
            </a:prstGeom>
          </p:spPr>
        </p:pic>
        <p:pic>
          <p:nvPicPr>
            <p:cNvPr id="8" name="Picture 1" descr="C:\Users\Susmita\Desktop\New folder\download (3)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07556" y="4191000"/>
              <a:ext cx="4426844" cy="236561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</p:pic>
        <p:pic>
          <p:nvPicPr>
            <p:cNvPr id="9" name="Picture 2" descr="C:\Users\Susmita\Desktop\New folder\387757_1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62000" y="4191000"/>
              <a:ext cx="2639683" cy="131018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</p:pic>
        <p:pic>
          <p:nvPicPr>
            <p:cNvPr id="10" name="Picture 9" descr="C:\Users\Susmita\Desktop\New folder\MzE5OTU0Nw.jpeg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35325" y="5628564"/>
              <a:ext cx="2566358" cy="100083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</p:pic>
      </p:grpSp>
    </p:spTree>
  </p:cSld>
  <p:clrMapOvr>
    <a:masterClrMapping/>
  </p:clrMapOvr>
  <p:transition advClick="0" advTm="5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A044E99E-E7AE-4B1E-951C-DB44D88BE915}"/>
              </a:ext>
            </a:extLst>
          </p:cNvPr>
          <p:cNvSpPr/>
          <p:nvPr/>
        </p:nvSpPr>
        <p:spPr>
          <a:xfrm>
            <a:off x="1905001" y="533400"/>
            <a:ext cx="5334000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রিয়েলিটি</a:t>
            </a:r>
            <a:endParaRPr lang="en-US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067BDE3-E6D0-4F91-B460-A1F23A4A0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95400"/>
            <a:ext cx="8114592" cy="4876800"/>
          </a:xfrm>
          <a:prstGeom prst="rect">
            <a:avLst/>
          </a:prstGeom>
        </p:spPr>
      </p:pic>
    </p:spTree>
  </p:cSld>
  <p:clrMapOvr>
    <a:masterClrMapping/>
  </p:clrMapOvr>
  <p:transition advClick="0" advTm="5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609600"/>
            <a:ext cx="4419600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000" dirty="0">
                <a:latin typeface="NikoshBAN" pitchFamily="2" charset="0"/>
                <a:cs typeface="NikoshBAN" pitchFamily="2" charset="0"/>
              </a:rPr>
              <a:t>ভার্চুয়াল রিয়েলিটি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7110" y="2057400"/>
            <a:ext cx="7861090" cy="24006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000" dirty="0">
                <a:latin typeface="NikoshBAN" pitchFamily="2" charset="0"/>
                <a:cs typeface="NikoshBAN" pitchFamily="2" charset="0"/>
              </a:rPr>
              <a:t>ভার্চুয়াল রিয়েলিটি  হলো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কম্পিউটার নিয়ন্ত্রিত পরিবেশে বাস্তবের অনুকরণে সৃষ্ট দৃশ্যে মগ্ন হয়ে বাস্তবের ন্যায় শ্রবণ, দর্শণ, দৈহিক ও মানসিক ভাবাবেগ , উত্তেজনা ইত্যাদির অনুভূতি অর্জন করা।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 advTm="5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Flower\flower TEACHE cop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1" y="762001"/>
            <a:ext cx="6858000" cy="5105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47819" y="2819400"/>
            <a:ext cx="8467581" cy="3584785"/>
            <a:chOff x="447819" y="2819400"/>
            <a:chExt cx="8467581" cy="3584785"/>
          </a:xfrm>
        </p:grpSpPr>
        <p:pic>
          <p:nvPicPr>
            <p:cNvPr id="4" name="Picture 3" descr="nasa-astronaut-nick-hague-uses-a-virtual-reality-simulator-during-KDF292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7819" y="2828221"/>
              <a:ext cx="4124181" cy="3575964"/>
            </a:xfrm>
            <a:prstGeom prst="rect">
              <a:avLst/>
            </a:prstGeom>
          </p:spPr>
        </p:pic>
        <p:pic>
          <p:nvPicPr>
            <p:cNvPr id="5" name="Picture 2" descr="Related imag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2819400"/>
              <a:ext cx="3962400" cy="357596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Oval Callout 5"/>
          <p:cNvSpPr/>
          <p:nvPr/>
        </p:nvSpPr>
        <p:spPr>
          <a:xfrm>
            <a:off x="685800" y="685800"/>
            <a:ext cx="3809999" cy="1662254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2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কল্পনার</a:t>
            </a:r>
            <a:r>
              <a:rPr lang="en-US" sz="2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জগতে</a:t>
            </a:r>
            <a:endParaRPr lang="en-US" sz="2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105400" y="533400"/>
            <a:ext cx="3429000" cy="18288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2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অনুভবে</a:t>
            </a:r>
            <a:endParaRPr lang="en-US" sz="25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5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বাস্তবতা</a:t>
            </a:r>
            <a:endParaRPr lang="en-US" sz="2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advClick="0" advTm="5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381000"/>
            <a:ext cx="7898317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000" b="1" spc="-15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প্রাত্যাহিক জীবনে ভার্চুয়াল রিয়েলিটির </a:t>
            </a:r>
            <a:r>
              <a:rPr lang="en-US" sz="3000" b="1" spc="-15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bn-BD" sz="3000" b="1" spc="-15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249707" y="2766155"/>
            <a:ext cx="2328651" cy="2092853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ভার্চুয়াল  রিয়েলিটি</a:t>
            </a:r>
            <a:endParaRPr lang="en-US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90601" y="1674127"/>
            <a:ext cx="1905000" cy="147031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ডাক্তারী প্রশিক্ষণ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52800" y="1066800"/>
            <a:ext cx="2209800" cy="1371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ড্রাইভিং নিদের্শনা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26369" y="1522858"/>
            <a:ext cx="2174631" cy="1470319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ফ্লাইট সিমুলেশন</a:t>
            </a:r>
          </a:p>
        </p:txBody>
      </p:sp>
      <p:sp>
        <p:nvSpPr>
          <p:cNvPr id="12" name="Oval 11"/>
          <p:cNvSpPr/>
          <p:nvPr/>
        </p:nvSpPr>
        <p:spPr>
          <a:xfrm>
            <a:off x="6122377" y="3521564"/>
            <a:ext cx="2107223" cy="147031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ইতিহাস ও ঐতিহ্য রক্ষা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008114" y="5159081"/>
            <a:ext cx="2383285" cy="1470319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গেমস তৈরীতে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057400" y="5462910"/>
            <a:ext cx="2356633" cy="131889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নগর পরিকল্পনায়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09600" y="3822911"/>
            <a:ext cx="1992923" cy="147031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মহাশূন্য অভিযানে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4267200" y="2438400"/>
            <a:ext cx="24440" cy="3244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749062" y="2766156"/>
            <a:ext cx="665842" cy="4385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866364" y="4859009"/>
            <a:ext cx="375412" cy="64760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92265" y="4276167"/>
            <a:ext cx="773427" cy="1803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578359" y="4017902"/>
            <a:ext cx="620218" cy="6912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395722" y="2766155"/>
            <a:ext cx="681737" cy="43852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90890" y="4670044"/>
            <a:ext cx="389648" cy="6174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5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304800"/>
            <a:ext cx="5912196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ড্রাইভিং প্রশিক্ষণে ভার্চুয়াল রিয়েলিটি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71600"/>
            <a:ext cx="5257800" cy="4788354"/>
          </a:xfrm>
          <a:prstGeom prst="rect">
            <a:avLst/>
          </a:prstGeom>
        </p:spPr>
      </p:pic>
    </p:spTree>
  </p:cSld>
  <p:clrMapOvr>
    <a:masterClrMapping/>
  </p:clrMapOvr>
  <p:transition advClick="0" advTm="5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228600"/>
            <a:ext cx="7515199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সামরিক </a:t>
            </a:r>
            <a:r>
              <a:rPr lang="bn-BD" sz="3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বাহিনীতে ভার্চুয়াল রিয়েলিটির </a:t>
            </a:r>
            <a:r>
              <a:rPr lang="en-US" sz="3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221265"/>
            <a:ext cx="3292436" cy="24363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1" y="1214814"/>
            <a:ext cx="3265465" cy="24021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15" y="4114800"/>
            <a:ext cx="3301493" cy="21798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14801"/>
            <a:ext cx="3265465" cy="21798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5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5601" y="221159"/>
            <a:ext cx="37338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spc="-15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খেলাধুলায়</a:t>
            </a:r>
            <a:r>
              <a:rPr lang="en-US" sz="4400" b="1" spc="-15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000" dirty="0">
              <a:solidFill>
                <a:srgbClr val="66003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7620000" cy="4724400"/>
          </a:xfrm>
          <a:prstGeom prst="rect">
            <a:avLst/>
          </a:prstGeom>
        </p:spPr>
      </p:pic>
    </p:spTree>
  </p:cSld>
  <p:clrMapOvr>
    <a:masterClrMapping/>
  </p:clrMapOvr>
  <p:transition advClick="0" advTm="5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62000" y="1371600"/>
            <a:ext cx="7848600" cy="4648200"/>
            <a:chOff x="762000" y="1371600"/>
            <a:chExt cx="7848600" cy="4648200"/>
          </a:xfrm>
        </p:grpSpPr>
        <p:pic>
          <p:nvPicPr>
            <p:cNvPr id="4098" name="Picture 2" descr="E:\Power Point File\Image\VideoScrns1-5-1000x563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53000" y="1371600"/>
              <a:ext cx="3657600" cy="460057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099" name="Picture 3" descr="E:\Power Point File\Image\images (9)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2000" y="1371600"/>
              <a:ext cx="3810000" cy="46482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4" name="TextBox 3"/>
          <p:cNvSpPr txBox="1"/>
          <p:nvPr/>
        </p:nvSpPr>
        <p:spPr>
          <a:xfrm>
            <a:off x="2743200" y="457200"/>
            <a:ext cx="3429000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/>
              <a:t>রোবট</a:t>
            </a:r>
            <a:endParaRPr lang="en-US" sz="3000" b="1" dirty="0"/>
          </a:p>
        </p:txBody>
      </p:sp>
    </p:spTree>
  </p:cSld>
  <p:clrMapOvr>
    <a:masterClrMapping/>
  </p:clrMapOvr>
  <p:transition advClick="0" advTm="5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8EC4630-640B-430D-9C1C-7BE7419C7FC3}"/>
              </a:ext>
            </a:extLst>
          </p:cNvPr>
          <p:cNvSpPr txBox="1"/>
          <p:nvPr/>
        </p:nvSpPr>
        <p:spPr>
          <a:xfrm>
            <a:off x="1828800" y="304800"/>
            <a:ext cx="5569528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বাড়ির</a:t>
            </a:r>
            <a:r>
              <a:rPr lang="en-US" sz="6000" b="1" dirty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কাজ</a:t>
            </a:r>
            <a:endParaRPr lang="en-US" sz="6000" b="1" dirty="0">
              <a:solidFill>
                <a:srgbClr val="C00000"/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1604833"/>
            <a:ext cx="61722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981200" y="5181600"/>
            <a:ext cx="5181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বিশ্বগ্রাম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সম্পরকে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বিস্তারিত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2500" dirty="0" smtClean="0"/>
          </a:p>
          <a:p>
            <a:pPr algn="ctr"/>
            <a:endParaRPr lang="en-US" sz="2500" dirty="0"/>
          </a:p>
        </p:txBody>
      </p:sp>
    </p:spTree>
  </p:cSld>
  <p:clrMapOvr>
    <a:masterClrMapping/>
  </p:clrMapOvr>
  <p:transition advClick="0" advTm="5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Power Point File\Image\Thanks bang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219200"/>
            <a:ext cx="5410200" cy="4267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123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1230" decel="100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1230" decel="100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1600200"/>
            <a:ext cx="7696200" cy="2369880"/>
          </a:xfrm>
          <a:prstGeom prst="rect">
            <a:avLst/>
          </a:prstGeom>
          <a:ln w="38100">
            <a:solidFill>
              <a:srgbClr val="4E123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শ্রেণীঃ দ্বাদশ</a:t>
            </a:r>
          </a:p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অ্যাপলিকেশন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- ২ </a:t>
            </a:r>
            <a:endParaRPr lang="bn-IN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অধ্যায়-১</a:t>
            </a:r>
          </a:p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প্রয়োগক্ষেত্র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743200" y="457200"/>
            <a:ext cx="37338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</p:spTree>
  </p:cSld>
  <p:clrMapOvr>
    <a:masterClrMapping/>
  </p:clrMapOvr>
  <p:transition advClick="0" advTm="5000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9400" y="457200"/>
            <a:ext cx="32766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1371600" y="1295400"/>
            <a:ext cx="609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 .........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1981200"/>
            <a:ext cx="76962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2500" b="1" dirty="0" smtClean="0">
                <a:latin typeface="NikoshBAN" pitchFamily="2" charset="0"/>
                <a:cs typeface="NikoshBAN" pitchFamily="2" charset="0"/>
              </a:rPr>
              <a:t>১। যোগাযোগ ব্যবস্থায় বিশ্বগ্রাম এর ভূমিকা ব্যাখ্যা </a:t>
            </a:r>
            <a:r>
              <a:rPr lang="en-US" sz="25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25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2500" b="1" dirty="0" smtClean="0">
                <a:latin typeface="NikoshBAN" pitchFamily="2" charset="0"/>
                <a:cs typeface="NikoshBAN" pitchFamily="2" charset="0"/>
              </a:rPr>
              <a:t>করতে পারবে। </a:t>
            </a:r>
            <a:endParaRPr lang="en-US" sz="25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bn-IN" sz="25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500" b="1" dirty="0" smtClean="0">
                <a:latin typeface="NikoshBAN" pitchFamily="2" charset="0"/>
                <a:cs typeface="NikoshBAN" pitchFamily="2" charset="0"/>
              </a:rPr>
              <a:t>২। যোগাযোগ ব্যবস্থায় বিশ্বগ্রাম এর উপাদান সমূহ </a:t>
            </a:r>
            <a:r>
              <a:rPr lang="en-US" sz="2500" b="1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just"/>
            <a:r>
              <a:rPr lang="en-US" sz="2500" b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2500" b="1" dirty="0" smtClean="0">
                <a:latin typeface="NikoshBAN" pitchFamily="2" charset="0"/>
                <a:cs typeface="NikoshBAN" pitchFamily="2" charset="0"/>
              </a:rPr>
              <a:t>ব্যাখ্যা করতে পারবে। </a:t>
            </a:r>
            <a:endParaRPr lang="en-US" sz="25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5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500" b="1" dirty="0" smtClean="0">
                <a:latin typeface="NikoshBAN" pitchFamily="2" charset="0"/>
              </a:rPr>
              <a:t>৩। </a:t>
            </a:r>
            <a:r>
              <a:rPr lang="en-US" sz="2500" b="1" spc="-150" dirty="0" err="1" smtClean="0">
                <a:latin typeface="NikoshBAN" pitchFamily="2" charset="0"/>
                <a:cs typeface="NikoshBAN" pitchFamily="2" charset="0"/>
              </a:rPr>
              <a:t>শিক্ষাক্ষেত্রে</a:t>
            </a:r>
            <a:r>
              <a:rPr lang="en-US" sz="25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500" b="1" spc="-150" dirty="0" smtClean="0">
                <a:latin typeface="NikoshBAN" pitchFamily="2" charset="0"/>
                <a:cs typeface="NikoshBAN" pitchFamily="2" charset="0"/>
              </a:rPr>
              <a:t>ভার্চুয়াল রিয়েলিটির </a:t>
            </a:r>
            <a:r>
              <a:rPr lang="en-US" sz="2500" b="1" spc="-15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5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500" b="1" dirty="0" smtClean="0">
                <a:latin typeface="NikoshBAN" pitchFamily="2" charset="0"/>
                <a:cs typeface="NikoshBAN" pitchFamily="2" charset="0"/>
              </a:rPr>
              <a:t>সমূহ </a:t>
            </a:r>
            <a:r>
              <a:rPr lang="en-US" sz="2500" b="1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just"/>
            <a:r>
              <a:rPr lang="en-US" sz="2500" b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2500" b="1" dirty="0" smtClean="0">
                <a:latin typeface="NikoshBAN" pitchFamily="2" charset="0"/>
                <a:cs typeface="NikoshBAN" pitchFamily="2" charset="0"/>
              </a:rPr>
              <a:t>ব্যাখ্যা করতে পারবে। </a:t>
            </a:r>
            <a:endParaRPr lang="en-US" sz="25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500" b="1" dirty="0" smtClean="0"/>
              <a:t>    </a:t>
            </a:r>
            <a:endParaRPr lang="en-US" sz="2500" b="1" dirty="0"/>
          </a:p>
        </p:txBody>
      </p:sp>
    </p:spTree>
  </p:cSld>
  <p:clrMapOvr>
    <a:masterClrMapping/>
  </p:clrMapOvr>
  <p:transition advClick="0" advTm="5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Welcoming the Unwelcome - PassageWorks Institu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C:\Users\HP\Desktop\slide_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609600"/>
            <a:ext cx="76962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5282208"/>
      </p:ext>
    </p:extLst>
  </p:cSld>
  <p:clrMapOvr>
    <a:masterClrMapping/>
  </p:clrMapOvr>
  <p:transition advClick="0" advTm="5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524000"/>
            <a:ext cx="82296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‘’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দুনিয়া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অপরটির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র্ভরশীল এবং আধুনিক যোগাযোগ এবং যাতায়াত ব্যবস্থার মাধ্যমে খুব বেশি কছাকাছি মনে হয়।’’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9400" y="457200"/>
            <a:ext cx="329184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বিশ্বগ্রাম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2895600"/>
            <a:ext cx="8305800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গ্লোবাল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ভিলেজ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র্ভর এমন একটি পরিবেশ যেখানে দুরবর্তী স্থানে অবস্থান করেও পৃথিবীর সকল মানুষ একটি একক সমাজে বসবাস করার সুবিধা পায় এবং একে অপরকে সেবা প্রদান করে থাকে। অর্থাৎ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গ্লোবাল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ভিলেজ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এমন একটি  ধারণা ইলেকট্রনিক যোগাযোগের মাধ্যমে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গোটা পৃথিবীটাকেই একটি গ্রাম হিসেবে বিবেচনা করা হয়।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4876800"/>
            <a:ext cx="8169418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গ্লোবাল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ভিলেজ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যাতায়াত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গণমাধ্যম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কমিউনিকেশন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কমিউনিটিতে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পরিনত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।’’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 advTm="5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95600" y="152400"/>
            <a:ext cx="36576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4E123E"/>
                </a:solidFill>
                <a:latin typeface="NikoshBAN" pitchFamily="2" charset="0"/>
                <a:cs typeface="NikoshBAN" pitchFamily="2" charset="0"/>
              </a:rPr>
              <a:t>ছবি গুলি দেখ</a:t>
            </a:r>
            <a:endParaRPr lang="en-US" sz="4000" dirty="0">
              <a:solidFill>
                <a:srgbClr val="4E123E"/>
              </a:solidFill>
            </a:endParaRPr>
          </a:p>
        </p:txBody>
      </p:sp>
      <p:sp>
        <p:nvSpPr>
          <p:cNvPr id="24584" name="AutoShape 8" descr="photo of black rotary telephone photo – Free Phone Image on Unspla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7" name="AutoShape 11" descr="Home - | Corrado Cycles &amp; Bikes | Choose the ride you want to ta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81000" y="1066800"/>
            <a:ext cx="8534400" cy="5029200"/>
            <a:chOff x="381000" y="1066800"/>
            <a:chExt cx="8534400" cy="5029200"/>
          </a:xfrm>
        </p:grpSpPr>
        <p:pic>
          <p:nvPicPr>
            <p:cNvPr id="24578" name="Picture 2" descr="Global Village and Internet | Innovation Perspective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36758" y="1066800"/>
              <a:ext cx="2911642" cy="2514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4588" name="Picture 12" descr="C:\Users\Susmita\Desktop\New folder\download (1)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00800" y="3733800"/>
              <a:ext cx="2514600" cy="2362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4590" name="Picture 14" descr="C:\Users\Susmita\Desktop\New folder\images (1)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72225" y="1066800"/>
              <a:ext cx="2543175" cy="2514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4591" name="Picture 15" descr="C:\Users\Susmita\Desktop\New folder\maxresdefault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52800" y="3733800"/>
              <a:ext cx="2921000" cy="2362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4593" name="Picture 17" descr="What's in a name? - Why car makers should be afraid of Sony's electric car  | The Economic Times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81000" y="1066800"/>
              <a:ext cx="2844800" cy="254203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2" descr="http://www.transphuket.com/wp-content/uploads/2013/06/12089847-types-of-transport-on-a-background-map-of-the-worl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733800"/>
              <a:ext cx="2819400" cy="2362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918068727"/>
      </p:ext>
    </p:extLst>
  </p:cSld>
  <p:clrMapOvr>
    <a:masterClrMapping/>
  </p:clrMapOvr>
  <p:transition advClick="0" advTm="5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25 0.28773  L -0.125 0.28773  L 0 0  Z" pathEditMode="relative" ptsTypes="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43200" y="304800"/>
            <a:ext cx="35814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4E123E"/>
                </a:solidFill>
                <a:latin typeface="NikoshBAN" pitchFamily="2" charset="0"/>
                <a:cs typeface="NikoshBAN" pitchFamily="2" charset="0"/>
              </a:rPr>
              <a:t>ছবি গুলি দেখ</a:t>
            </a:r>
            <a:endParaRPr lang="en-US" sz="4000" dirty="0">
              <a:solidFill>
                <a:srgbClr val="4E123E"/>
              </a:solidFill>
            </a:endParaRPr>
          </a:p>
        </p:txBody>
      </p:sp>
      <p:sp>
        <p:nvSpPr>
          <p:cNvPr id="23554" name="AutoShape 2" descr="Scania bus runs on LNG for the first time. A European premiere in Bolog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304800" y="1219200"/>
            <a:ext cx="8305800" cy="4724400"/>
            <a:chOff x="304800" y="1219200"/>
            <a:chExt cx="8305800" cy="4724400"/>
          </a:xfrm>
        </p:grpSpPr>
        <p:pic>
          <p:nvPicPr>
            <p:cNvPr id="23555" name="Picture 3" descr="C:\Users\Susmita\Desktop\New folder\download (2)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05400" y="1219200"/>
              <a:ext cx="3505200" cy="21336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</p:pic>
        <p:pic>
          <p:nvPicPr>
            <p:cNvPr id="12" name="Picture 11" descr="C:\Users\Susmita\Desktop\New folder\0_kp8rJzqHjagMj22J.jpg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1219200"/>
              <a:ext cx="4419600" cy="47244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</p:pic>
        <p:pic>
          <p:nvPicPr>
            <p:cNvPr id="23557" name="Picture 5" descr="C:\Users\Susmita\Desktop\New folder\promotionbanner1home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86350" y="3657600"/>
              <a:ext cx="3524250" cy="220027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</p:pic>
      </p:grpSp>
    </p:spTree>
    <p:extLst>
      <p:ext uri="{BB962C8B-B14F-4D97-AF65-F5344CB8AC3E}">
        <p14:creationId xmlns="" xmlns:p14="http://schemas.microsoft.com/office/powerpoint/2010/main" val="2156836989"/>
      </p:ext>
    </p:extLst>
  </p:cSld>
  <p:clrMapOvr>
    <a:masterClrMapping/>
  </p:clrMapOvr>
  <p:transition advClick="0" advTm="5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457200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 ফোন-টেলিফোন 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5" name="Group 14"/>
          <p:cNvGrpSpPr/>
          <p:nvPr/>
        </p:nvGrpSpPr>
        <p:grpSpPr>
          <a:xfrm>
            <a:off x="990600" y="1524000"/>
            <a:ext cx="7467600" cy="4953000"/>
            <a:chOff x="156713" y="1143000"/>
            <a:chExt cx="4796287" cy="3733800"/>
          </a:xfrm>
        </p:grpSpPr>
        <p:pic>
          <p:nvPicPr>
            <p:cNvPr id="6" name="Picture 4" descr="Bangladesh's mobile customers pass 158 mn in February - My Latest News"/>
            <p:cNvPicPr>
              <a:picLocks noChangeAspect="1" noChangeArrowheads="1"/>
            </p:cNvPicPr>
            <p:nvPr/>
          </p:nvPicPr>
          <p:blipFill>
            <a:blip r:embed="rId3" cstate="print"/>
            <a:srcRect l="19871" r="20515" b="34"/>
            <a:stretch>
              <a:fillRect/>
            </a:stretch>
          </p:blipFill>
          <p:spPr bwMode="auto">
            <a:xfrm>
              <a:off x="156713" y="1143000"/>
              <a:ext cx="1824487" cy="3581400"/>
            </a:xfrm>
            <a:prstGeom prst="rect">
              <a:avLst/>
            </a:prstGeom>
            <a:noFill/>
          </p:spPr>
        </p:pic>
        <p:pic>
          <p:nvPicPr>
            <p:cNvPr id="7" name="Picture 9" descr="C:\Users\Susmita\Desktop\New folder\download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84294" y="1219200"/>
              <a:ext cx="2868706" cy="36576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 advTm="5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280</Words>
  <Application>Microsoft Office PowerPoint</Application>
  <PresentationFormat>On-screen Show (4:3)</PresentationFormat>
  <Paragraphs>52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40</cp:revision>
  <dcterms:created xsi:type="dcterms:W3CDTF">2020-09-19T01:38:47Z</dcterms:created>
  <dcterms:modified xsi:type="dcterms:W3CDTF">2020-09-21T04:14:52Z</dcterms:modified>
</cp:coreProperties>
</file>