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99" r:id="rId5"/>
    <p:sldId id="300" r:id="rId6"/>
    <p:sldId id="258" r:id="rId7"/>
    <p:sldId id="259" r:id="rId8"/>
    <p:sldId id="316" r:id="rId9"/>
    <p:sldId id="260" r:id="rId10"/>
    <p:sldId id="261" r:id="rId11"/>
    <p:sldId id="262" r:id="rId12"/>
    <p:sldId id="263" r:id="rId13"/>
    <p:sldId id="301" r:id="rId14"/>
    <p:sldId id="302" r:id="rId15"/>
    <p:sldId id="303" r:id="rId16"/>
    <p:sldId id="264" r:id="rId17"/>
    <p:sldId id="298" r:id="rId18"/>
    <p:sldId id="265" r:id="rId19"/>
    <p:sldId id="266" r:id="rId20"/>
    <p:sldId id="267" r:id="rId21"/>
    <p:sldId id="268" r:id="rId22"/>
    <p:sldId id="269" r:id="rId23"/>
    <p:sldId id="315" r:id="rId24"/>
    <p:sldId id="270" r:id="rId25"/>
    <p:sldId id="271" r:id="rId26"/>
    <p:sldId id="272" r:id="rId27"/>
    <p:sldId id="273" r:id="rId28"/>
    <p:sldId id="313" r:id="rId29"/>
    <p:sldId id="274" r:id="rId30"/>
    <p:sldId id="275" r:id="rId31"/>
    <p:sldId id="276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293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5F0E5C-BD2D-472D-97B4-00AEBE544918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2B095E-C6AD-42DA-85CA-6BB763E8876B}">
      <dgm:prSet phldrT="[Text]" custT="1"/>
      <dgm:spPr/>
      <dgm:t>
        <a:bodyPr/>
        <a:lstStyle/>
        <a:p>
          <a:r>
            <a:rPr lang="bn-BD" sz="3200" dirty="0" smtClean="0">
              <a:latin typeface="Nikosh" pitchFamily="2" charset="0"/>
              <a:cs typeface="Nikosh" pitchFamily="2" charset="0"/>
            </a:rPr>
            <a:t>দ্বিকক্ষবিশিষ্ট আইনসভা</a:t>
          </a:r>
          <a:endParaRPr lang="en-US" sz="3200" dirty="0">
            <a:latin typeface="Nikosh" pitchFamily="2" charset="0"/>
            <a:cs typeface="Nikosh" pitchFamily="2" charset="0"/>
          </a:endParaRPr>
        </a:p>
      </dgm:t>
    </dgm:pt>
    <dgm:pt modelId="{AD533AC0-EB9B-4F64-B9B7-539A1A1143D8}" type="parTrans" cxnId="{09C43A50-A3BA-4A82-9993-B753F479CD8A}">
      <dgm:prSet/>
      <dgm:spPr/>
      <dgm:t>
        <a:bodyPr/>
        <a:lstStyle/>
        <a:p>
          <a:endParaRPr lang="en-US"/>
        </a:p>
      </dgm:t>
    </dgm:pt>
    <dgm:pt modelId="{B6D666B0-38A0-4010-8710-9B569FE17B74}" type="sibTrans" cxnId="{09C43A50-A3BA-4A82-9993-B753F479CD8A}">
      <dgm:prSet/>
      <dgm:spPr/>
      <dgm:t>
        <a:bodyPr/>
        <a:lstStyle/>
        <a:p>
          <a:endParaRPr lang="en-US"/>
        </a:p>
      </dgm:t>
    </dgm:pt>
    <dgm:pt modelId="{3D860DB9-8062-4C97-A048-3A12EBC0BE32}">
      <dgm:prSet phldrT="[Text]" custT="1"/>
      <dgm:spPr/>
      <dgm:t>
        <a:bodyPr/>
        <a:lstStyle/>
        <a:p>
          <a:r>
            <a:rPr lang="bn-BD" sz="2400" dirty="0" smtClean="0">
              <a:latin typeface="Nikosh" pitchFamily="2" charset="0"/>
              <a:cs typeface="Nikosh" pitchFamily="2" charset="0"/>
            </a:rPr>
            <a:t>প্রথম কক্ষ বা নিম্নকক্ষের গঠনপ্রণালী</a:t>
          </a:r>
          <a:endParaRPr lang="en-US" sz="2400" dirty="0">
            <a:latin typeface="Nikosh" pitchFamily="2" charset="0"/>
            <a:cs typeface="Nikosh" pitchFamily="2" charset="0"/>
          </a:endParaRPr>
        </a:p>
      </dgm:t>
    </dgm:pt>
    <dgm:pt modelId="{DB7E0718-4F0A-4DC6-899B-754369554571}" type="parTrans" cxnId="{92429642-42C8-4297-8F5D-E61BFB8E23BC}">
      <dgm:prSet/>
      <dgm:spPr/>
      <dgm:t>
        <a:bodyPr/>
        <a:lstStyle/>
        <a:p>
          <a:endParaRPr lang="en-US"/>
        </a:p>
      </dgm:t>
    </dgm:pt>
    <dgm:pt modelId="{AD494A37-8437-49B6-B65F-6ED6A4C55B8B}" type="sibTrans" cxnId="{92429642-42C8-4297-8F5D-E61BFB8E23BC}">
      <dgm:prSet/>
      <dgm:spPr/>
      <dgm:t>
        <a:bodyPr/>
        <a:lstStyle/>
        <a:p>
          <a:endParaRPr lang="en-US"/>
        </a:p>
      </dgm:t>
    </dgm:pt>
    <dgm:pt modelId="{C6931E4F-961D-4751-ADEC-D6C84869B971}">
      <dgm:prSet phldrT="[Text]" custT="1"/>
      <dgm:spPr/>
      <dgm:t>
        <a:bodyPr/>
        <a:lstStyle/>
        <a:p>
          <a:r>
            <a:rPr lang="bn-BD" sz="2400" dirty="0" smtClean="0">
              <a:latin typeface="Nikosh" pitchFamily="2" charset="0"/>
              <a:cs typeface="Nikosh" pitchFamily="2" charset="0"/>
            </a:rPr>
            <a:t>পৃথিবীতে প্রতিটি রাষ্ট্রের নিম্নকক্ষই প্রতিনিধিত্বমুলক। সর্বজনীন প্রাপ্ত</a:t>
          </a:r>
          <a:r>
            <a:rPr lang="en-US" sz="2400" dirty="0" smtClean="0">
              <a:latin typeface="Nikosh" pitchFamily="2" charset="0"/>
              <a:cs typeface="Nikosh" pitchFamily="2" charset="0"/>
            </a:rPr>
            <a:t> </a:t>
          </a:r>
          <a:r>
            <a:rPr lang="bn-BD" sz="2400" dirty="0" smtClean="0">
              <a:latin typeface="Nikosh" pitchFamily="2" charset="0"/>
              <a:cs typeface="Nikosh" pitchFamily="2" charset="0"/>
            </a:rPr>
            <a:t>বয়স্কের ভোটাধিকারের ভিত্তিতে নিম্নকক্ষ গঠিত হয়। জনপ্রতিনিধিত্বমুলক হওয়ার জন্য সাধারণত নিম্নকক্ষ উচ্চকক্ষ অপেক্ষা তুলনামুলকভাবে অধিক ক্ষমতা ও কর্তৃত্বের অধিকারী।</a:t>
          </a:r>
          <a:endParaRPr lang="en-US" sz="2400" dirty="0">
            <a:latin typeface="Nikosh" pitchFamily="2" charset="0"/>
            <a:cs typeface="Nikosh" pitchFamily="2" charset="0"/>
          </a:endParaRPr>
        </a:p>
      </dgm:t>
    </dgm:pt>
    <dgm:pt modelId="{F15600A7-EF47-4A56-AEA2-9B1DDCD94C33}" type="parTrans" cxnId="{9FBC118B-576E-4670-B467-8FD919E44A90}">
      <dgm:prSet/>
      <dgm:spPr/>
      <dgm:t>
        <a:bodyPr/>
        <a:lstStyle/>
        <a:p>
          <a:endParaRPr lang="en-US"/>
        </a:p>
      </dgm:t>
    </dgm:pt>
    <dgm:pt modelId="{73325236-F562-49CD-93C1-93D19CB29135}" type="sibTrans" cxnId="{9FBC118B-576E-4670-B467-8FD919E44A90}">
      <dgm:prSet/>
      <dgm:spPr/>
      <dgm:t>
        <a:bodyPr/>
        <a:lstStyle/>
        <a:p>
          <a:endParaRPr lang="en-US"/>
        </a:p>
      </dgm:t>
    </dgm:pt>
    <dgm:pt modelId="{969D0BC8-81C4-4909-9218-9A11175B25FB}">
      <dgm:prSet phldrT="[Text]" custT="1"/>
      <dgm:spPr/>
      <dgm:t>
        <a:bodyPr/>
        <a:lstStyle/>
        <a:p>
          <a:r>
            <a:rPr lang="bn-BD" sz="2400" dirty="0" smtClean="0">
              <a:latin typeface="Nikosh" pitchFamily="2" charset="0"/>
              <a:cs typeface="Nikosh" pitchFamily="2" charset="0"/>
            </a:rPr>
            <a:t>দ্বিতীয় কক্ষ বা উচ্চ কক্ষের গঠন প্রণালী</a:t>
          </a:r>
          <a:endParaRPr lang="en-US" sz="2400" dirty="0">
            <a:latin typeface="Nikosh" pitchFamily="2" charset="0"/>
            <a:cs typeface="Nikosh" pitchFamily="2" charset="0"/>
          </a:endParaRPr>
        </a:p>
      </dgm:t>
    </dgm:pt>
    <dgm:pt modelId="{73256216-B400-4CB3-8093-60920509DFCA}" type="parTrans" cxnId="{2FFD4F3A-778F-4393-9541-BBE15B935F84}">
      <dgm:prSet/>
      <dgm:spPr/>
      <dgm:t>
        <a:bodyPr/>
        <a:lstStyle/>
        <a:p>
          <a:endParaRPr lang="en-US"/>
        </a:p>
      </dgm:t>
    </dgm:pt>
    <dgm:pt modelId="{4643FD1F-7783-4A5E-85FC-2E5E919F68F4}" type="sibTrans" cxnId="{2FFD4F3A-778F-4393-9541-BBE15B935F84}">
      <dgm:prSet/>
      <dgm:spPr/>
      <dgm:t>
        <a:bodyPr/>
        <a:lstStyle/>
        <a:p>
          <a:endParaRPr lang="en-US"/>
        </a:p>
      </dgm:t>
    </dgm:pt>
    <dgm:pt modelId="{643B6B12-4BFE-4C2B-A362-2BF4F3699607}">
      <dgm:prSet phldrT="[Text]" custT="1"/>
      <dgm:spPr/>
      <dgm:t>
        <a:bodyPr/>
        <a:lstStyle/>
        <a:p>
          <a:r>
            <a:rPr lang="bn-BD" sz="1800" dirty="0" smtClean="0">
              <a:latin typeface="Nikosh" pitchFamily="2" charset="0"/>
              <a:cs typeface="Nikosh" pitchFamily="2" charset="0"/>
            </a:rPr>
            <a:t>উচ্চকক্ষের গঠন-প্রকৃতি বিভিন্ন রাষ্ট্রে বিভিন্ন রুপ হয়ে থাকে। যেমনঃ</a:t>
          </a:r>
        </a:p>
        <a:p>
          <a:r>
            <a:rPr lang="bn-BD" sz="1800" dirty="0" smtClean="0">
              <a:latin typeface="Nikosh" pitchFamily="2" charset="0"/>
              <a:cs typeface="Nikosh" pitchFamily="2" charset="0"/>
            </a:rPr>
            <a:t>১। ব্রিটেন বা যুক্তরাজ্যে উত্তরাধিকারসুত্রে উচ্চকক্ষ গঠিত হয়।</a:t>
          </a:r>
        </a:p>
        <a:p>
          <a:r>
            <a:rPr lang="bn-BD" sz="1800" dirty="0" smtClean="0">
              <a:latin typeface="Nikosh" pitchFamily="2" charset="0"/>
              <a:cs typeface="Nikosh" pitchFamily="2" charset="0"/>
            </a:rPr>
            <a:t>২। কানাডার উচ্চকক্ষ অথ্যাৎ সিনেটের সদস্যগণ মনোনয়নের মাধ্যমে সদস্যপদ লাভ করে থাকেন।</a:t>
          </a:r>
        </a:p>
        <a:p>
          <a:r>
            <a:rPr lang="bn-BD" sz="1800" dirty="0" smtClean="0">
              <a:latin typeface="Nikosh" pitchFamily="2" charset="0"/>
              <a:cs typeface="Nikosh" pitchFamily="2" charset="0"/>
            </a:rPr>
            <a:t>৩। আমেরিকা যুক্তরাষ্ট্রে উচ্চকক্ষ সিনেটের সদস্যগণ প্রত্যক্ষ ভোটে নির্বাচিত হন</a:t>
          </a:r>
        </a:p>
        <a:p>
          <a:r>
            <a:rPr lang="bn-BD" sz="1800" dirty="0" smtClean="0">
              <a:latin typeface="Nikosh" pitchFamily="2" charset="0"/>
              <a:cs typeface="Nikosh" pitchFamily="2" charset="0"/>
            </a:rPr>
            <a:t>৪। ফ্রান্সের উচ্চকক্ষের সদস্যগণ পরোক্ষ নির্বাচনের মাধ্যমে সদস্যপদ লাভ কর থাকেন। </a:t>
          </a:r>
          <a:endParaRPr lang="en-US" sz="1800" dirty="0">
            <a:latin typeface="Nikosh" pitchFamily="2" charset="0"/>
            <a:cs typeface="Nikosh" pitchFamily="2" charset="0"/>
          </a:endParaRPr>
        </a:p>
      </dgm:t>
    </dgm:pt>
    <dgm:pt modelId="{6996304F-E1A1-486B-B0F3-A58B61133079}" type="parTrans" cxnId="{968E44FC-652E-49A9-A45F-FE757CA7363F}">
      <dgm:prSet/>
      <dgm:spPr/>
      <dgm:t>
        <a:bodyPr/>
        <a:lstStyle/>
        <a:p>
          <a:endParaRPr lang="en-US"/>
        </a:p>
      </dgm:t>
    </dgm:pt>
    <dgm:pt modelId="{8F288D82-AE8F-4AC2-BEB7-3F737067FE7B}" type="sibTrans" cxnId="{968E44FC-652E-49A9-A45F-FE757CA7363F}">
      <dgm:prSet/>
      <dgm:spPr/>
      <dgm:t>
        <a:bodyPr/>
        <a:lstStyle/>
        <a:p>
          <a:endParaRPr lang="en-US"/>
        </a:p>
      </dgm:t>
    </dgm:pt>
    <dgm:pt modelId="{26707145-6B3E-49F4-94F8-30B7C659272C}" type="pres">
      <dgm:prSet presAssocID="{1C5F0E5C-BD2D-472D-97B4-00AEBE54491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EB50016-B2F6-4899-BAA9-32509AE3B779}" type="pres">
      <dgm:prSet presAssocID="{FF2B095E-C6AD-42DA-85CA-6BB763E8876B}" presName="vertOne" presStyleCnt="0"/>
      <dgm:spPr/>
    </dgm:pt>
    <dgm:pt modelId="{7731E749-17DD-465F-BA48-4CC8BB172B0C}" type="pres">
      <dgm:prSet presAssocID="{FF2B095E-C6AD-42DA-85CA-6BB763E8876B}" presName="txOne" presStyleLbl="node0" presStyleIdx="0" presStyleCnt="1" custScaleY="284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837FFE-AC95-4E55-B01F-5383FF85DBD9}" type="pres">
      <dgm:prSet presAssocID="{FF2B095E-C6AD-42DA-85CA-6BB763E8876B}" presName="parTransOne" presStyleCnt="0"/>
      <dgm:spPr/>
    </dgm:pt>
    <dgm:pt modelId="{9AEDE14B-E2AC-460F-9ACC-82D31345F8F8}" type="pres">
      <dgm:prSet presAssocID="{FF2B095E-C6AD-42DA-85CA-6BB763E8876B}" presName="horzOne" presStyleCnt="0"/>
      <dgm:spPr/>
    </dgm:pt>
    <dgm:pt modelId="{5FE136EE-7285-4C5C-B772-6541941E76B3}" type="pres">
      <dgm:prSet presAssocID="{3D860DB9-8062-4C97-A048-3A12EBC0BE32}" presName="vertTwo" presStyleCnt="0"/>
      <dgm:spPr/>
    </dgm:pt>
    <dgm:pt modelId="{A74268E5-7056-4D89-9D5A-717201879B74}" type="pres">
      <dgm:prSet presAssocID="{3D860DB9-8062-4C97-A048-3A12EBC0BE32}" presName="txTwo" presStyleLbl="node2" presStyleIdx="0" presStyleCnt="2" custScaleX="100661" custScaleY="223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89082D-A054-48B4-9F23-8DC02EB8A347}" type="pres">
      <dgm:prSet presAssocID="{3D860DB9-8062-4C97-A048-3A12EBC0BE32}" presName="parTransTwo" presStyleCnt="0"/>
      <dgm:spPr/>
    </dgm:pt>
    <dgm:pt modelId="{179F74BE-5B13-4A76-A97A-EE3115D58B87}" type="pres">
      <dgm:prSet presAssocID="{3D860DB9-8062-4C97-A048-3A12EBC0BE32}" presName="horzTwo" presStyleCnt="0"/>
      <dgm:spPr/>
    </dgm:pt>
    <dgm:pt modelId="{5B78EF2F-F1B6-4139-A067-5EA2D47C1664}" type="pres">
      <dgm:prSet presAssocID="{C6931E4F-961D-4751-ADEC-D6C84869B971}" presName="vertThree" presStyleCnt="0"/>
      <dgm:spPr/>
    </dgm:pt>
    <dgm:pt modelId="{6A3B020E-14B1-4D12-BD3B-ABAEC4C637C0}" type="pres">
      <dgm:prSet presAssocID="{C6931E4F-961D-4751-ADEC-D6C84869B971}" presName="txThree" presStyleLbl="node3" presStyleIdx="0" presStyleCnt="2" custScaleY="1105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7114CC-1645-4783-B6DE-E3CF47A9AF79}" type="pres">
      <dgm:prSet presAssocID="{C6931E4F-961D-4751-ADEC-D6C84869B971}" presName="horzThree" presStyleCnt="0"/>
      <dgm:spPr/>
    </dgm:pt>
    <dgm:pt modelId="{EAC5AFF4-7200-4271-B4E0-F76595058D19}" type="pres">
      <dgm:prSet presAssocID="{AD494A37-8437-49B6-B65F-6ED6A4C55B8B}" presName="sibSpaceTwo" presStyleCnt="0"/>
      <dgm:spPr/>
    </dgm:pt>
    <dgm:pt modelId="{8D8521A3-ED21-45F1-9E48-2D653CB24ADA}" type="pres">
      <dgm:prSet presAssocID="{969D0BC8-81C4-4909-9218-9A11175B25FB}" presName="vertTwo" presStyleCnt="0"/>
      <dgm:spPr/>
    </dgm:pt>
    <dgm:pt modelId="{1B50FA7C-D648-4DF3-B7A4-83514BA59B49}" type="pres">
      <dgm:prSet presAssocID="{969D0BC8-81C4-4909-9218-9A11175B25FB}" presName="txTwo" presStyleLbl="node2" presStyleIdx="1" presStyleCnt="2" custScaleY="195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2AE9F0-10F3-4F14-AC29-BA23B132D22F}" type="pres">
      <dgm:prSet presAssocID="{969D0BC8-81C4-4909-9218-9A11175B25FB}" presName="parTransTwo" presStyleCnt="0"/>
      <dgm:spPr/>
    </dgm:pt>
    <dgm:pt modelId="{E8D0B0A7-13BD-4823-97B1-7FFECA322C8D}" type="pres">
      <dgm:prSet presAssocID="{969D0BC8-81C4-4909-9218-9A11175B25FB}" presName="horzTwo" presStyleCnt="0"/>
      <dgm:spPr/>
    </dgm:pt>
    <dgm:pt modelId="{AA197A23-9930-4B06-836F-9FDCEB348467}" type="pres">
      <dgm:prSet presAssocID="{643B6B12-4BFE-4C2B-A362-2BF4F3699607}" presName="vertThree" presStyleCnt="0"/>
      <dgm:spPr/>
    </dgm:pt>
    <dgm:pt modelId="{DC46212B-4B42-4DC5-A480-E74AB68895AC}" type="pres">
      <dgm:prSet presAssocID="{643B6B12-4BFE-4C2B-A362-2BF4F3699607}" presName="txThree" presStyleLbl="node3" presStyleIdx="1" presStyleCnt="2" custScaleY="1162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85DAAE-89F8-4B5B-AB9C-8408B27C23AE}" type="pres">
      <dgm:prSet presAssocID="{643B6B12-4BFE-4C2B-A362-2BF4F3699607}" presName="horzThree" presStyleCnt="0"/>
      <dgm:spPr/>
    </dgm:pt>
  </dgm:ptLst>
  <dgm:cxnLst>
    <dgm:cxn modelId="{968E44FC-652E-49A9-A45F-FE757CA7363F}" srcId="{969D0BC8-81C4-4909-9218-9A11175B25FB}" destId="{643B6B12-4BFE-4C2B-A362-2BF4F3699607}" srcOrd="0" destOrd="0" parTransId="{6996304F-E1A1-486B-B0F3-A58B61133079}" sibTransId="{8F288D82-AE8F-4AC2-BEB7-3F737067FE7B}"/>
    <dgm:cxn modelId="{802F6D42-5BBF-43DF-AE67-E0B9C0E6D8B2}" type="presOf" srcId="{C6931E4F-961D-4751-ADEC-D6C84869B971}" destId="{6A3B020E-14B1-4D12-BD3B-ABAEC4C637C0}" srcOrd="0" destOrd="0" presId="urn:microsoft.com/office/officeart/2005/8/layout/hierarchy4"/>
    <dgm:cxn modelId="{555D3E5A-19C8-4EE0-9495-1C941530EC9F}" type="presOf" srcId="{1C5F0E5C-BD2D-472D-97B4-00AEBE544918}" destId="{26707145-6B3E-49F4-94F8-30B7C659272C}" srcOrd="0" destOrd="0" presId="urn:microsoft.com/office/officeart/2005/8/layout/hierarchy4"/>
    <dgm:cxn modelId="{A116F40E-C6B1-4E19-B821-B7FF895895B1}" type="presOf" srcId="{643B6B12-4BFE-4C2B-A362-2BF4F3699607}" destId="{DC46212B-4B42-4DC5-A480-E74AB68895AC}" srcOrd="0" destOrd="0" presId="urn:microsoft.com/office/officeart/2005/8/layout/hierarchy4"/>
    <dgm:cxn modelId="{0E4BE9F1-FCAC-422B-A512-7C7ABBF4839A}" type="presOf" srcId="{969D0BC8-81C4-4909-9218-9A11175B25FB}" destId="{1B50FA7C-D648-4DF3-B7A4-83514BA59B49}" srcOrd="0" destOrd="0" presId="urn:microsoft.com/office/officeart/2005/8/layout/hierarchy4"/>
    <dgm:cxn modelId="{9FBC118B-576E-4670-B467-8FD919E44A90}" srcId="{3D860DB9-8062-4C97-A048-3A12EBC0BE32}" destId="{C6931E4F-961D-4751-ADEC-D6C84869B971}" srcOrd="0" destOrd="0" parTransId="{F15600A7-EF47-4A56-AEA2-9B1DDCD94C33}" sibTransId="{73325236-F562-49CD-93C1-93D19CB29135}"/>
    <dgm:cxn modelId="{2B3AD2A4-1929-4A77-90DB-0DC5EC75D570}" type="presOf" srcId="{FF2B095E-C6AD-42DA-85CA-6BB763E8876B}" destId="{7731E749-17DD-465F-BA48-4CC8BB172B0C}" srcOrd="0" destOrd="0" presId="urn:microsoft.com/office/officeart/2005/8/layout/hierarchy4"/>
    <dgm:cxn modelId="{2FFD4F3A-778F-4393-9541-BBE15B935F84}" srcId="{FF2B095E-C6AD-42DA-85CA-6BB763E8876B}" destId="{969D0BC8-81C4-4909-9218-9A11175B25FB}" srcOrd="1" destOrd="0" parTransId="{73256216-B400-4CB3-8093-60920509DFCA}" sibTransId="{4643FD1F-7783-4A5E-85FC-2E5E919F68F4}"/>
    <dgm:cxn modelId="{92429642-42C8-4297-8F5D-E61BFB8E23BC}" srcId="{FF2B095E-C6AD-42DA-85CA-6BB763E8876B}" destId="{3D860DB9-8062-4C97-A048-3A12EBC0BE32}" srcOrd="0" destOrd="0" parTransId="{DB7E0718-4F0A-4DC6-899B-754369554571}" sibTransId="{AD494A37-8437-49B6-B65F-6ED6A4C55B8B}"/>
    <dgm:cxn modelId="{09C43A50-A3BA-4A82-9993-B753F479CD8A}" srcId="{1C5F0E5C-BD2D-472D-97B4-00AEBE544918}" destId="{FF2B095E-C6AD-42DA-85CA-6BB763E8876B}" srcOrd="0" destOrd="0" parTransId="{AD533AC0-EB9B-4F64-B9B7-539A1A1143D8}" sibTransId="{B6D666B0-38A0-4010-8710-9B569FE17B74}"/>
    <dgm:cxn modelId="{AAB5F32C-AFC3-43FC-AC56-682AB31034F3}" type="presOf" srcId="{3D860DB9-8062-4C97-A048-3A12EBC0BE32}" destId="{A74268E5-7056-4D89-9D5A-717201879B74}" srcOrd="0" destOrd="0" presId="urn:microsoft.com/office/officeart/2005/8/layout/hierarchy4"/>
    <dgm:cxn modelId="{05D797BC-17E4-47E4-8B6A-0AB5C5051910}" type="presParOf" srcId="{26707145-6B3E-49F4-94F8-30B7C659272C}" destId="{3EB50016-B2F6-4899-BAA9-32509AE3B779}" srcOrd="0" destOrd="0" presId="urn:microsoft.com/office/officeart/2005/8/layout/hierarchy4"/>
    <dgm:cxn modelId="{A4889FC1-D87B-43AB-B8ED-CDD91454CF18}" type="presParOf" srcId="{3EB50016-B2F6-4899-BAA9-32509AE3B779}" destId="{7731E749-17DD-465F-BA48-4CC8BB172B0C}" srcOrd="0" destOrd="0" presId="urn:microsoft.com/office/officeart/2005/8/layout/hierarchy4"/>
    <dgm:cxn modelId="{09F0D962-6956-4D26-8A98-801CB2A6FD10}" type="presParOf" srcId="{3EB50016-B2F6-4899-BAA9-32509AE3B779}" destId="{1D837FFE-AC95-4E55-B01F-5383FF85DBD9}" srcOrd="1" destOrd="0" presId="urn:microsoft.com/office/officeart/2005/8/layout/hierarchy4"/>
    <dgm:cxn modelId="{74696D29-09F6-4470-A6E0-7E4239C5501C}" type="presParOf" srcId="{3EB50016-B2F6-4899-BAA9-32509AE3B779}" destId="{9AEDE14B-E2AC-460F-9ACC-82D31345F8F8}" srcOrd="2" destOrd="0" presId="urn:microsoft.com/office/officeart/2005/8/layout/hierarchy4"/>
    <dgm:cxn modelId="{CAF1AD17-87E9-4BCF-9581-10AFDC718F98}" type="presParOf" srcId="{9AEDE14B-E2AC-460F-9ACC-82D31345F8F8}" destId="{5FE136EE-7285-4C5C-B772-6541941E76B3}" srcOrd="0" destOrd="0" presId="urn:microsoft.com/office/officeart/2005/8/layout/hierarchy4"/>
    <dgm:cxn modelId="{59ECBC8E-10CA-4A9A-A80A-434F605713F3}" type="presParOf" srcId="{5FE136EE-7285-4C5C-B772-6541941E76B3}" destId="{A74268E5-7056-4D89-9D5A-717201879B74}" srcOrd="0" destOrd="0" presId="urn:microsoft.com/office/officeart/2005/8/layout/hierarchy4"/>
    <dgm:cxn modelId="{570F71E1-C75B-432D-90D3-11AE1023369A}" type="presParOf" srcId="{5FE136EE-7285-4C5C-B772-6541941E76B3}" destId="{F389082D-A054-48B4-9F23-8DC02EB8A347}" srcOrd="1" destOrd="0" presId="urn:microsoft.com/office/officeart/2005/8/layout/hierarchy4"/>
    <dgm:cxn modelId="{FE9E758E-0695-48F3-8216-4BD10E50520E}" type="presParOf" srcId="{5FE136EE-7285-4C5C-B772-6541941E76B3}" destId="{179F74BE-5B13-4A76-A97A-EE3115D58B87}" srcOrd="2" destOrd="0" presId="urn:microsoft.com/office/officeart/2005/8/layout/hierarchy4"/>
    <dgm:cxn modelId="{6A551EAC-406D-4790-9264-96C2A0C3768E}" type="presParOf" srcId="{179F74BE-5B13-4A76-A97A-EE3115D58B87}" destId="{5B78EF2F-F1B6-4139-A067-5EA2D47C1664}" srcOrd="0" destOrd="0" presId="urn:microsoft.com/office/officeart/2005/8/layout/hierarchy4"/>
    <dgm:cxn modelId="{C7F8B05A-0580-4DD3-B3BD-6D55F06DA9CE}" type="presParOf" srcId="{5B78EF2F-F1B6-4139-A067-5EA2D47C1664}" destId="{6A3B020E-14B1-4D12-BD3B-ABAEC4C637C0}" srcOrd="0" destOrd="0" presId="urn:microsoft.com/office/officeart/2005/8/layout/hierarchy4"/>
    <dgm:cxn modelId="{85037360-F800-434D-8448-56E4BCE2D6EE}" type="presParOf" srcId="{5B78EF2F-F1B6-4139-A067-5EA2D47C1664}" destId="{087114CC-1645-4783-B6DE-E3CF47A9AF79}" srcOrd="1" destOrd="0" presId="urn:microsoft.com/office/officeart/2005/8/layout/hierarchy4"/>
    <dgm:cxn modelId="{3A937004-7910-4879-9057-3F8220A37C6D}" type="presParOf" srcId="{9AEDE14B-E2AC-460F-9ACC-82D31345F8F8}" destId="{EAC5AFF4-7200-4271-B4E0-F76595058D19}" srcOrd="1" destOrd="0" presId="urn:microsoft.com/office/officeart/2005/8/layout/hierarchy4"/>
    <dgm:cxn modelId="{73DC7307-5C25-40E7-8AC1-E126EE035183}" type="presParOf" srcId="{9AEDE14B-E2AC-460F-9ACC-82D31345F8F8}" destId="{8D8521A3-ED21-45F1-9E48-2D653CB24ADA}" srcOrd="2" destOrd="0" presId="urn:microsoft.com/office/officeart/2005/8/layout/hierarchy4"/>
    <dgm:cxn modelId="{FDFEB308-3B91-4667-BBFB-0A306D7135F9}" type="presParOf" srcId="{8D8521A3-ED21-45F1-9E48-2D653CB24ADA}" destId="{1B50FA7C-D648-4DF3-B7A4-83514BA59B49}" srcOrd="0" destOrd="0" presId="urn:microsoft.com/office/officeart/2005/8/layout/hierarchy4"/>
    <dgm:cxn modelId="{59661685-9A4F-4579-B7B7-60471663D638}" type="presParOf" srcId="{8D8521A3-ED21-45F1-9E48-2D653CB24ADA}" destId="{C22AE9F0-10F3-4F14-AC29-BA23B132D22F}" srcOrd="1" destOrd="0" presId="urn:microsoft.com/office/officeart/2005/8/layout/hierarchy4"/>
    <dgm:cxn modelId="{DBD55C29-D25B-4B8C-9CE7-B54D6B03EC55}" type="presParOf" srcId="{8D8521A3-ED21-45F1-9E48-2D653CB24ADA}" destId="{E8D0B0A7-13BD-4823-97B1-7FFECA322C8D}" srcOrd="2" destOrd="0" presId="urn:microsoft.com/office/officeart/2005/8/layout/hierarchy4"/>
    <dgm:cxn modelId="{01E06672-E0E5-4912-B0E9-7DB5CD9463B6}" type="presParOf" srcId="{E8D0B0A7-13BD-4823-97B1-7FFECA322C8D}" destId="{AA197A23-9930-4B06-836F-9FDCEB348467}" srcOrd="0" destOrd="0" presId="urn:microsoft.com/office/officeart/2005/8/layout/hierarchy4"/>
    <dgm:cxn modelId="{A7DDE1FA-D88B-4102-9164-E8F074B26246}" type="presParOf" srcId="{AA197A23-9930-4B06-836F-9FDCEB348467}" destId="{DC46212B-4B42-4DC5-A480-E74AB68895AC}" srcOrd="0" destOrd="0" presId="urn:microsoft.com/office/officeart/2005/8/layout/hierarchy4"/>
    <dgm:cxn modelId="{9E39999D-F8AA-4191-BDF8-1A678A07B869}" type="presParOf" srcId="{AA197A23-9930-4B06-836F-9FDCEB348467}" destId="{8585DAAE-89F8-4B5B-AB9C-8408B27C23A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369D80-4C11-4125-B6BB-CEA442299405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60FE1-A65B-431C-BE2A-88CF409B5E43}">
      <dgm:prSet phldrT="[Text]" custT="1"/>
      <dgm:spPr/>
      <dgm:t>
        <a:bodyPr/>
        <a:lstStyle/>
        <a:p>
          <a:r>
            <a:rPr lang="bn-BD" sz="3200" dirty="0" smtClean="0">
              <a:latin typeface="Nikosh" pitchFamily="2" charset="0"/>
              <a:cs typeface="Nikosh" pitchFamily="2" charset="0"/>
            </a:rPr>
            <a:t>আইনসভা</a:t>
          </a:r>
          <a:endParaRPr lang="en-US" sz="3200" dirty="0">
            <a:latin typeface="Nikosh" pitchFamily="2" charset="0"/>
            <a:cs typeface="Nikosh" pitchFamily="2" charset="0"/>
          </a:endParaRPr>
        </a:p>
      </dgm:t>
    </dgm:pt>
    <dgm:pt modelId="{9DB1DE9A-5148-4295-B14F-859D9FFA14ED}" type="parTrans" cxnId="{BBAD6321-41CF-4134-A773-E12F7F334ED2}">
      <dgm:prSet/>
      <dgm:spPr/>
      <dgm:t>
        <a:bodyPr/>
        <a:lstStyle/>
        <a:p>
          <a:endParaRPr lang="en-US"/>
        </a:p>
      </dgm:t>
    </dgm:pt>
    <dgm:pt modelId="{7AB698A0-2E32-49A3-A70E-B1C168F7D91D}" type="sibTrans" cxnId="{BBAD6321-41CF-4134-A773-E12F7F334ED2}">
      <dgm:prSet/>
      <dgm:spPr/>
      <dgm:t>
        <a:bodyPr/>
        <a:lstStyle/>
        <a:p>
          <a:endParaRPr lang="en-US"/>
        </a:p>
      </dgm:t>
    </dgm:pt>
    <dgm:pt modelId="{8E2C04B0-027F-4B01-B68B-D5BD9A4B0C6C}">
      <dgm:prSet phldrT="[Text]" custT="1"/>
      <dgm:spPr/>
      <dgm:t>
        <a:bodyPr/>
        <a:lstStyle/>
        <a:p>
          <a:r>
            <a:rPr lang="bn-BD" sz="2400" dirty="0" smtClean="0">
              <a:latin typeface="Nikosh" pitchFamily="2" charset="0"/>
              <a:cs typeface="Nikosh" pitchFamily="2" charset="0"/>
            </a:rPr>
            <a:t>এককক্ষবিশিষ্ট আইনসভা</a:t>
          </a:r>
          <a:endParaRPr lang="en-US" sz="2400" dirty="0">
            <a:latin typeface="Nikosh" pitchFamily="2" charset="0"/>
            <a:cs typeface="Nikosh" pitchFamily="2" charset="0"/>
          </a:endParaRPr>
        </a:p>
      </dgm:t>
    </dgm:pt>
    <dgm:pt modelId="{13868C9D-D8C4-4B7F-A8AD-E8BCD0D065A3}" type="parTrans" cxnId="{3CFF2321-9621-472B-BBEA-577D3DDA7684}">
      <dgm:prSet/>
      <dgm:spPr/>
      <dgm:t>
        <a:bodyPr/>
        <a:lstStyle/>
        <a:p>
          <a:endParaRPr lang="en-US"/>
        </a:p>
      </dgm:t>
    </dgm:pt>
    <dgm:pt modelId="{8BC92571-3B25-4910-A8D4-DF49B6092D41}" type="sibTrans" cxnId="{3CFF2321-9621-472B-BBEA-577D3DDA7684}">
      <dgm:prSet/>
      <dgm:spPr/>
      <dgm:t>
        <a:bodyPr/>
        <a:lstStyle/>
        <a:p>
          <a:endParaRPr lang="en-US"/>
        </a:p>
      </dgm:t>
    </dgm:pt>
    <dgm:pt modelId="{19EB9BA5-B091-4785-B00A-E429799C3C13}">
      <dgm:prSet phldrT="[Text]" custT="1"/>
      <dgm:spPr/>
      <dgm:t>
        <a:bodyPr/>
        <a:lstStyle/>
        <a:p>
          <a:r>
            <a:rPr lang="bn-BD" sz="2400" dirty="0" smtClean="0">
              <a:latin typeface="Nikosh" pitchFamily="2" charset="0"/>
              <a:cs typeface="Nikosh" pitchFamily="2" charset="0"/>
            </a:rPr>
            <a:t>সদস্যগণ নির্বাচিত হন</a:t>
          </a:r>
          <a:endParaRPr lang="en-US" sz="2400" dirty="0">
            <a:latin typeface="Nikosh" pitchFamily="2" charset="0"/>
            <a:cs typeface="Nikosh" pitchFamily="2" charset="0"/>
          </a:endParaRPr>
        </a:p>
      </dgm:t>
    </dgm:pt>
    <dgm:pt modelId="{2F418604-81B6-4EF8-A48A-DE43D9470C71}" type="parTrans" cxnId="{E7340D4B-3C2F-4A62-BA9F-4CB52D7D99D9}">
      <dgm:prSet/>
      <dgm:spPr/>
      <dgm:t>
        <a:bodyPr/>
        <a:lstStyle/>
        <a:p>
          <a:endParaRPr lang="en-US"/>
        </a:p>
      </dgm:t>
    </dgm:pt>
    <dgm:pt modelId="{44DBAE7B-0723-42A7-B840-E7A4C7FDF3AB}" type="sibTrans" cxnId="{E7340D4B-3C2F-4A62-BA9F-4CB52D7D99D9}">
      <dgm:prSet/>
      <dgm:spPr/>
      <dgm:t>
        <a:bodyPr/>
        <a:lstStyle/>
        <a:p>
          <a:endParaRPr lang="en-US"/>
        </a:p>
      </dgm:t>
    </dgm:pt>
    <dgm:pt modelId="{71D779FD-EA91-4EA7-BDC1-8F2715336105}">
      <dgm:prSet phldrT="[Text]" custT="1"/>
      <dgm:spPr/>
      <dgm:t>
        <a:bodyPr/>
        <a:lstStyle/>
        <a:p>
          <a:r>
            <a:rPr lang="bn-BD" sz="2400" dirty="0" smtClean="0">
              <a:latin typeface="Nikosh" pitchFamily="2" charset="0"/>
              <a:cs typeface="Nikosh" pitchFamily="2" charset="0"/>
            </a:rPr>
            <a:t>দ্বিকক্ষবিশিষ্ট আইনসভা </a:t>
          </a:r>
          <a:endParaRPr lang="en-US" sz="2400" dirty="0">
            <a:latin typeface="Nikosh" pitchFamily="2" charset="0"/>
            <a:cs typeface="Nikosh" pitchFamily="2" charset="0"/>
          </a:endParaRPr>
        </a:p>
      </dgm:t>
    </dgm:pt>
    <dgm:pt modelId="{B7DA31B3-9F2F-4394-AF53-B000C85ABBB1}" type="parTrans" cxnId="{CC9BE854-BE8A-4596-87AB-2548F1022602}">
      <dgm:prSet/>
      <dgm:spPr/>
      <dgm:t>
        <a:bodyPr/>
        <a:lstStyle/>
        <a:p>
          <a:endParaRPr lang="en-US"/>
        </a:p>
      </dgm:t>
    </dgm:pt>
    <dgm:pt modelId="{BFE29F5C-313D-48F6-855D-4D22C2D2060F}" type="sibTrans" cxnId="{CC9BE854-BE8A-4596-87AB-2548F1022602}">
      <dgm:prSet/>
      <dgm:spPr/>
      <dgm:t>
        <a:bodyPr/>
        <a:lstStyle/>
        <a:p>
          <a:endParaRPr lang="en-US"/>
        </a:p>
      </dgm:t>
    </dgm:pt>
    <dgm:pt modelId="{44D26108-FD22-4A23-AA59-5640692133F6}">
      <dgm:prSet phldrT="[Text]" custT="1"/>
      <dgm:spPr/>
      <dgm:t>
        <a:bodyPr/>
        <a:lstStyle/>
        <a:p>
          <a:r>
            <a:rPr lang="bn-BD" sz="2400" dirty="0" smtClean="0">
              <a:latin typeface="Nikosh" pitchFamily="2" charset="0"/>
              <a:cs typeface="Nikosh" pitchFamily="2" charset="0"/>
            </a:rPr>
            <a:t>নিম্ন কক্ষ</a:t>
          </a:r>
          <a:endParaRPr lang="en-US" sz="2400" dirty="0">
            <a:latin typeface="Nikosh" pitchFamily="2" charset="0"/>
            <a:cs typeface="Nikosh" pitchFamily="2" charset="0"/>
          </a:endParaRPr>
        </a:p>
      </dgm:t>
    </dgm:pt>
    <dgm:pt modelId="{4D2F8859-63CB-45B4-8FFA-8E9BF2792852}" type="parTrans" cxnId="{806AC361-72AB-40C7-B1E1-804FE826591C}">
      <dgm:prSet/>
      <dgm:spPr/>
      <dgm:t>
        <a:bodyPr/>
        <a:lstStyle/>
        <a:p>
          <a:endParaRPr lang="en-US"/>
        </a:p>
      </dgm:t>
    </dgm:pt>
    <dgm:pt modelId="{4317C49A-3809-4AAF-9CB6-C98168ABB409}" type="sibTrans" cxnId="{806AC361-72AB-40C7-B1E1-804FE826591C}">
      <dgm:prSet/>
      <dgm:spPr/>
      <dgm:t>
        <a:bodyPr/>
        <a:lstStyle/>
        <a:p>
          <a:endParaRPr lang="en-US"/>
        </a:p>
      </dgm:t>
    </dgm:pt>
    <dgm:pt modelId="{A9C67F84-6609-467A-BEA8-E56D45F209B2}">
      <dgm:prSet custT="1"/>
      <dgm:spPr/>
      <dgm:t>
        <a:bodyPr/>
        <a:lstStyle/>
        <a:p>
          <a:r>
            <a:rPr lang="bn-BD" sz="2400" dirty="0" smtClean="0">
              <a:latin typeface="Nikosh" pitchFamily="2" charset="0"/>
              <a:cs typeface="Nikosh" pitchFamily="2" charset="0"/>
            </a:rPr>
            <a:t>উচ্চকক্ষ</a:t>
          </a:r>
          <a:endParaRPr lang="en-US" sz="2400" dirty="0">
            <a:latin typeface="Nikosh" pitchFamily="2" charset="0"/>
            <a:cs typeface="Nikosh" pitchFamily="2" charset="0"/>
          </a:endParaRPr>
        </a:p>
      </dgm:t>
    </dgm:pt>
    <dgm:pt modelId="{3F051C92-BF8F-4B5B-A77B-2F8802EEC4D2}" type="parTrans" cxnId="{4D11733B-E6DB-4983-9437-477056B1A22A}">
      <dgm:prSet/>
      <dgm:spPr/>
      <dgm:t>
        <a:bodyPr/>
        <a:lstStyle/>
        <a:p>
          <a:endParaRPr lang="en-US"/>
        </a:p>
      </dgm:t>
    </dgm:pt>
    <dgm:pt modelId="{2A9EEB07-B2AA-4890-B9E4-7A86885E4CE7}" type="sibTrans" cxnId="{4D11733B-E6DB-4983-9437-477056B1A22A}">
      <dgm:prSet/>
      <dgm:spPr/>
      <dgm:t>
        <a:bodyPr/>
        <a:lstStyle/>
        <a:p>
          <a:endParaRPr lang="en-US"/>
        </a:p>
      </dgm:t>
    </dgm:pt>
    <dgm:pt modelId="{D4BC5FA0-7415-4AE1-9A7C-DEA6D300FC38}">
      <dgm:prSet custT="1"/>
      <dgm:spPr/>
      <dgm:t>
        <a:bodyPr/>
        <a:lstStyle/>
        <a:p>
          <a:r>
            <a:rPr lang="bn-BD" sz="2400" dirty="0" smtClean="0">
              <a:latin typeface="Nikosh" pitchFamily="2" charset="0"/>
              <a:cs typeface="Nikosh" pitchFamily="2" charset="0"/>
            </a:rPr>
            <a:t>সদস্যগণ প্রত্যক্ষ নির্বাচনের মাধ্যমে নির্বাচিত হন</a:t>
          </a:r>
          <a:endParaRPr lang="en-US" sz="2400" dirty="0">
            <a:latin typeface="Nikosh" pitchFamily="2" charset="0"/>
            <a:cs typeface="Nikosh" pitchFamily="2" charset="0"/>
          </a:endParaRPr>
        </a:p>
      </dgm:t>
    </dgm:pt>
    <dgm:pt modelId="{006A84F8-14FF-4F05-9B12-8ADD68FAA731}" type="parTrans" cxnId="{6AE063CF-6668-4BF2-8ED4-A1692D970C50}">
      <dgm:prSet/>
      <dgm:spPr/>
    </dgm:pt>
    <dgm:pt modelId="{7DD64600-3459-4C1E-B40F-24F7F9A9BCEB}" type="sibTrans" cxnId="{6AE063CF-6668-4BF2-8ED4-A1692D970C50}">
      <dgm:prSet/>
      <dgm:spPr/>
    </dgm:pt>
    <dgm:pt modelId="{E59E3952-02A9-4DF7-ABC0-F283D4D431E1}">
      <dgm:prSet custT="1"/>
      <dgm:spPr/>
      <dgm:t>
        <a:bodyPr/>
        <a:lstStyle/>
        <a:p>
          <a:pPr algn="ctr"/>
          <a:r>
            <a:rPr lang="bn-BD" sz="2000" dirty="0" smtClean="0">
              <a:latin typeface="Nikosh" pitchFamily="2" charset="0"/>
              <a:cs typeface="Nikosh" pitchFamily="2" charset="0"/>
            </a:rPr>
            <a:t>সদস্যগণ উচ্চকক্ষে আসেন-</a:t>
          </a:r>
        </a:p>
        <a:p>
          <a:pPr algn="l"/>
          <a:r>
            <a:rPr lang="bn-BD" sz="2000" dirty="0" smtClean="0">
              <a:latin typeface="Nikosh" pitchFamily="2" charset="0"/>
              <a:cs typeface="Nikosh" pitchFamily="2" charset="0"/>
            </a:rPr>
            <a:t>১। উত্তরাধিকারসুত্রে</a:t>
          </a:r>
        </a:p>
        <a:p>
          <a:pPr algn="l"/>
          <a:r>
            <a:rPr lang="bn-BD" sz="2000" dirty="0" smtClean="0">
              <a:latin typeface="Nikosh" pitchFamily="2" charset="0"/>
              <a:cs typeface="Nikosh" pitchFamily="2" charset="0"/>
            </a:rPr>
            <a:t>২। মনোনয়নের মাধ্যমে</a:t>
          </a:r>
        </a:p>
        <a:p>
          <a:pPr algn="l"/>
          <a:r>
            <a:rPr lang="bn-BD" sz="2000" dirty="0" smtClean="0">
              <a:latin typeface="Nikosh" pitchFamily="2" charset="0"/>
              <a:cs typeface="Nikosh" pitchFamily="2" charset="0"/>
            </a:rPr>
            <a:t>৩। প্রত্যক্ষ নির্বাচনের মাধ্যমে</a:t>
          </a:r>
        </a:p>
        <a:p>
          <a:pPr algn="l"/>
          <a:r>
            <a:rPr lang="bn-BD" sz="2000" dirty="0" smtClean="0">
              <a:latin typeface="Nikosh" pitchFamily="2" charset="0"/>
              <a:cs typeface="Nikosh" pitchFamily="2" charset="0"/>
            </a:rPr>
            <a:t>৪। পরোক্ষ নির্বাচনের মাধ্যমে</a:t>
          </a:r>
          <a:endParaRPr lang="en-US" sz="2000" dirty="0">
            <a:latin typeface="Nikosh" pitchFamily="2" charset="0"/>
            <a:cs typeface="Nikosh" pitchFamily="2" charset="0"/>
          </a:endParaRPr>
        </a:p>
      </dgm:t>
    </dgm:pt>
    <dgm:pt modelId="{9C49CB1B-C244-4245-BDA6-E32AFA61E999}" type="parTrans" cxnId="{F95B0037-AC4B-4B27-88F3-CFD039D66EF4}">
      <dgm:prSet/>
      <dgm:spPr/>
    </dgm:pt>
    <dgm:pt modelId="{19AA75C6-9477-4CAD-91E2-A32DE5F1380C}" type="sibTrans" cxnId="{F95B0037-AC4B-4B27-88F3-CFD039D66EF4}">
      <dgm:prSet/>
      <dgm:spPr/>
    </dgm:pt>
    <dgm:pt modelId="{CE1C47B9-9CE1-4D46-9118-E6C168628669}" type="pres">
      <dgm:prSet presAssocID="{BA369D80-4C11-4125-B6BB-CEA44229940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8A2A85D-2D13-4091-B754-79CB04EEFB7F}" type="pres">
      <dgm:prSet presAssocID="{A2C60FE1-A65B-431C-BE2A-88CF409B5E43}" presName="vertOne" presStyleCnt="0"/>
      <dgm:spPr/>
    </dgm:pt>
    <dgm:pt modelId="{4CE48C36-C159-4260-B631-476F3600F482}" type="pres">
      <dgm:prSet presAssocID="{A2C60FE1-A65B-431C-BE2A-88CF409B5E43}" presName="txOne" presStyleLbl="node0" presStyleIdx="0" presStyleCnt="1" custScaleY="293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922274-742E-46F8-ABDE-955C6D8E10FD}" type="pres">
      <dgm:prSet presAssocID="{A2C60FE1-A65B-431C-BE2A-88CF409B5E43}" presName="parTransOne" presStyleCnt="0"/>
      <dgm:spPr/>
    </dgm:pt>
    <dgm:pt modelId="{6A713657-DDC4-4210-853D-52EE0407E37E}" type="pres">
      <dgm:prSet presAssocID="{A2C60FE1-A65B-431C-BE2A-88CF409B5E43}" presName="horzOne" presStyleCnt="0"/>
      <dgm:spPr/>
    </dgm:pt>
    <dgm:pt modelId="{665B86C3-A2B7-43CF-8CE6-8437E74103E7}" type="pres">
      <dgm:prSet presAssocID="{8E2C04B0-027F-4B01-B68B-D5BD9A4B0C6C}" presName="vertTwo" presStyleCnt="0"/>
      <dgm:spPr/>
    </dgm:pt>
    <dgm:pt modelId="{5791F88B-8831-4F6E-860A-4398E32D26C3}" type="pres">
      <dgm:prSet presAssocID="{8E2C04B0-027F-4B01-B68B-D5BD9A4B0C6C}" presName="txTwo" presStyleLbl="node2" presStyleIdx="0" presStyleCnt="2" custScaleY="31122" custLinFactNeighborX="2559" custLinFactNeighborY="-895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1B6AD4-9575-4647-B699-840B93D92CBE}" type="pres">
      <dgm:prSet presAssocID="{8E2C04B0-027F-4B01-B68B-D5BD9A4B0C6C}" presName="parTransTwo" presStyleCnt="0"/>
      <dgm:spPr/>
    </dgm:pt>
    <dgm:pt modelId="{4B67A531-2575-42E6-8D0C-4063E888CA2D}" type="pres">
      <dgm:prSet presAssocID="{8E2C04B0-027F-4B01-B68B-D5BD9A4B0C6C}" presName="horzTwo" presStyleCnt="0"/>
      <dgm:spPr/>
    </dgm:pt>
    <dgm:pt modelId="{453C92DA-4B53-4C8A-8657-62932437FEE4}" type="pres">
      <dgm:prSet presAssocID="{19EB9BA5-B091-4785-B00A-E429799C3C13}" presName="vertThree" presStyleCnt="0"/>
      <dgm:spPr/>
    </dgm:pt>
    <dgm:pt modelId="{73BABFCF-72D0-4C61-9A7E-861B9D359888}" type="pres">
      <dgm:prSet presAssocID="{19EB9BA5-B091-4785-B00A-E429799C3C13}" presName="txThree" presStyleLbl="node3" presStyleIdx="0" presStyleCnt="3" custScaleY="18456" custLinFactNeighborX="2559" custLinFactNeighborY="-169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8AACD5-4CF2-4605-9E5E-F8469D7098F3}" type="pres">
      <dgm:prSet presAssocID="{19EB9BA5-B091-4785-B00A-E429799C3C13}" presName="horzThree" presStyleCnt="0"/>
      <dgm:spPr/>
    </dgm:pt>
    <dgm:pt modelId="{3862263F-4244-4467-A3CE-A8D75C2EDAB1}" type="pres">
      <dgm:prSet presAssocID="{8BC92571-3B25-4910-A8D4-DF49B6092D41}" presName="sibSpaceTwo" presStyleCnt="0"/>
      <dgm:spPr/>
    </dgm:pt>
    <dgm:pt modelId="{0E797EB4-D93A-4FDB-A42F-B9F91B486C52}" type="pres">
      <dgm:prSet presAssocID="{71D779FD-EA91-4EA7-BDC1-8F2715336105}" presName="vertTwo" presStyleCnt="0"/>
      <dgm:spPr/>
    </dgm:pt>
    <dgm:pt modelId="{911F1D8A-306D-470F-8B7D-14D211FBE6C9}" type="pres">
      <dgm:prSet presAssocID="{71D779FD-EA91-4EA7-BDC1-8F2715336105}" presName="txTwo" presStyleLbl="node2" presStyleIdx="1" presStyleCnt="2" custScaleY="31122" custLinFactNeighborX="-2113" custLinFactNeighborY="-895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6C2819-C7A1-41B5-AE4F-795AA4B2AF18}" type="pres">
      <dgm:prSet presAssocID="{71D779FD-EA91-4EA7-BDC1-8F2715336105}" presName="parTransTwo" presStyleCnt="0"/>
      <dgm:spPr/>
    </dgm:pt>
    <dgm:pt modelId="{9A7B1A33-DFAC-4CA9-B7E6-36EC7EDF9A29}" type="pres">
      <dgm:prSet presAssocID="{71D779FD-EA91-4EA7-BDC1-8F2715336105}" presName="horzTwo" presStyleCnt="0"/>
      <dgm:spPr/>
    </dgm:pt>
    <dgm:pt modelId="{88CB9C3B-B728-40A2-90DB-9FCB2AC28F44}" type="pres">
      <dgm:prSet presAssocID="{44D26108-FD22-4A23-AA59-5640692133F6}" presName="vertThree" presStyleCnt="0"/>
      <dgm:spPr/>
    </dgm:pt>
    <dgm:pt modelId="{124E5B7A-2FBC-412A-82B9-72EFEBF5B93C}" type="pres">
      <dgm:prSet presAssocID="{44D26108-FD22-4A23-AA59-5640692133F6}" presName="txThree" presStyleLbl="node3" presStyleIdx="1" presStyleCnt="3" custScaleY="18427" custLinFactY="-2010" custLinFactNeighborX="-181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D1FB8E-F7C3-47F8-8224-2CFE80510E72}" type="pres">
      <dgm:prSet presAssocID="{44D26108-FD22-4A23-AA59-5640692133F6}" presName="parTransThree" presStyleCnt="0"/>
      <dgm:spPr/>
    </dgm:pt>
    <dgm:pt modelId="{71CFA9B1-590C-49D5-8E2A-EEBEC3CBF2E3}" type="pres">
      <dgm:prSet presAssocID="{44D26108-FD22-4A23-AA59-5640692133F6}" presName="horzThree" presStyleCnt="0"/>
      <dgm:spPr/>
    </dgm:pt>
    <dgm:pt modelId="{0C1E586D-8CFA-427F-8844-ABF29DB683DE}" type="pres">
      <dgm:prSet presAssocID="{D4BC5FA0-7415-4AE1-9A7C-DEA6D300FC38}" presName="vertFour" presStyleCnt="0">
        <dgm:presLayoutVars>
          <dgm:chPref val="3"/>
        </dgm:presLayoutVars>
      </dgm:prSet>
      <dgm:spPr/>
    </dgm:pt>
    <dgm:pt modelId="{AE2C66BB-E8A6-4EDE-8669-5942D359E986}" type="pres">
      <dgm:prSet presAssocID="{D4BC5FA0-7415-4AE1-9A7C-DEA6D300FC38}" presName="txFour" presStyleLbl="node4" presStyleIdx="0" presStyleCnt="2" custScaleY="43742" custLinFactNeighborX="1098" custLinFactNeighborY="-163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07B76C-0419-46C6-8414-4B2BCB76F29D}" type="pres">
      <dgm:prSet presAssocID="{D4BC5FA0-7415-4AE1-9A7C-DEA6D300FC38}" presName="horzFour" presStyleCnt="0"/>
      <dgm:spPr/>
    </dgm:pt>
    <dgm:pt modelId="{44D2B9E7-ED0F-48D8-94F3-6938BDA194F9}" type="pres">
      <dgm:prSet presAssocID="{4317C49A-3809-4AAF-9CB6-C98168ABB409}" presName="sibSpaceThree" presStyleCnt="0"/>
      <dgm:spPr/>
    </dgm:pt>
    <dgm:pt modelId="{041381DE-29BF-4BF8-982C-E51B40B3AC2A}" type="pres">
      <dgm:prSet presAssocID="{A9C67F84-6609-467A-BEA8-E56D45F209B2}" presName="vertThree" presStyleCnt="0"/>
      <dgm:spPr/>
    </dgm:pt>
    <dgm:pt modelId="{A6DFD3E6-FA24-4723-AC9D-35EA8388CCDB}" type="pres">
      <dgm:prSet presAssocID="{A9C67F84-6609-467A-BEA8-E56D45F209B2}" presName="txThree" presStyleLbl="node3" presStyleIdx="2" presStyleCnt="3" custScaleY="18453" custLinFactNeighborX="-1293" custLinFactNeighborY="-169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4F2423-8219-4036-B9F1-2738C7891F4C}" type="pres">
      <dgm:prSet presAssocID="{A9C67F84-6609-467A-BEA8-E56D45F209B2}" presName="parTransThree" presStyleCnt="0"/>
      <dgm:spPr/>
    </dgm:pt>
    <dgm:pt modelId="{5851B474-9C93-4C6F-957B-077FFC4A9990}" type="pres">
      <dgm:prSet presAssocID="{A9C67F84-6609-467A-BEA8-E56D45F209B2}" presName="horzThree" presStyleCnt="0"/>
      <dgm:spPr/>
    </dgm:pt>
    <dgm:pt modelId="{579C5660-FB9C-4097-B825-407AAF4B2971}" type="pres">
      <dgm:prSet presAssocID="{E59E3952-02A9-4DF7-ABC0-F283D4D431E1}" presName="vertFour" presStyleCnt="0">
        <dgm:presLayoutVars>
          <dgm:chPref val="3"/>
        </dgm:presLayoutVars>
      </dgm:prSet>
      <dgm:spPr/>
    </dgm:pt>
    <dgm:pt modelId="{EDA6115A-B65D-4C94-A5FC-5437A5359623}" type="pres">
      <dgm:prSet presAssocID="{E59E3952-02A9-4DF7-ABC0-F283D4D431E1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DADA6B-D720-44C6-8EDA-4087BEC8FB65}" type="pres">
      <dgm:prSet presAssocID="{E59E3952-02A9-4DF7-ABC0-F283D4D431E1}" presName="horzFour" presStyleCnt="0"/>
      <dgm:spPr/>
    </dgm:pt>
  </dgm:ptLst>
  <dgm:cxnLst>
    <dgm:cxn modelId="{E7340D4B-3C2F-4A62-BA9F-4CB52D7D99D9}" srcId="{8E2C04B0-027F-4B01-B68B-D5BD9A4B0C6C}" destId="{19EB9BA5-B091-4785-B00A-E429799C3C13}" srcOrd="0" destOrd="0" parTransId="{2F418604-81B6-4EF8-A48A-DE43D9470C71}" sibTransId="{44DBAE7B-0723-42A7-B840-E7A4C7FDF3AB}"/>
    <dgm:cxn modelId="{8EF617CC-EF63-43B2-886F-934EECBAAA27}" type="presOf" srcId="{BA369D80-4C11-4125-B6BB-CEA442299405}" destId="{CE1C47B9-9CE1-4D46-9118-E6C168628669}" srcOrd="0" destOrd="0" presId="urn:microsoft.com/office/officeart/2005/8/layout/hierarchy4"/>
    <dgm:cxn modelId="{806AC361-72AB-40C7-B1E1-804FE826591C}" srcId="{71D779FD-EA91-4EA7-BDC1-8F2715336105}" destId="{44D26108-FD22-4A23-AA59-5640692133F6}" srcOrd="0" destOrd="0" parTransId="{4D2F8859-63CB-45B4-8FFA-8E9BF2792852}" sibTransId="{4317C49A-3809-4AAF-9CB6-C98168ABB409}"/>
    <dgm:cxn modelId="{4D11733B-E6DB-4983-9437-477056B1A22A}" srcId="{71D779FD-EA91-4EA7-BDC1-8F2715336105}" destId="{A9C67F84-6609-467A-BEA8-E56D45F209B2}" srcOrd="1" destOrd="0" parTransId="{3F051C92-BF8F-4B5B-A77B-2F8802EEC4D2}" sibTransId="{2A9EEB07-B2AA-4890-B9E4-7A86885E4CE7}"/>
    <dgm:cxn modelId="{3C9A8FFA-433D-4808-A04F-EC9E82A266F7}" type="presOf" srcId="{A9C67F84-6609-467A-BEA8-E56D45F209B2}" destId="{A6DFD3E6-FA24-4723-AC9D-35EA8388CCDB}" srcOrd="0" destOrd="0" presId="urn:microsoft.com/office/officeart/2005/8/layout/hierarchy4"/>
    <dgm:cxn modelId="{6AE063CF-6668-4BF2-8ED4-A1692D970C50}" srcId="{44D26108-FD22-4A23-AA59-5640692133F6}" destId="{D4BC5FA0-7415-4AE1-9A7C-DEA6D300FC38}" srcOrd="0" destOrd="0" parTransId="{006A84F8-14FF-4F05-9B12-8ADD68FAA731}" sibTransId="{7DD64600-3459-4C1E-B40F-24F7F9A9BCEB}"/>
    <dgm:cxn modelId="{F95B0037-AC4B-4B27-88F3-CFD039D66EF4}" srcId="{A9C67F84-6609-467A-BEA8-E56D45F209B2}" destId="{E59E3952-02A9-4DF7-ABC0-F283D4D431E1}" srcOrd="0" destOrd="0" parTransId="{9C49CB1B-C244-4245-BDA6-E32AFA61E999}" sibTransId="{19AA75C6-9477-4CAD-91E2-A32DE5F1380C}"/>
    <dgm:cxn modelId="{BBAD6321-41CF-4134-A773-E12F7F334ED2}" srcId="{BA369D80-4C11-4125-B6BB-CEA442299405}" destId="{A2C60FE1-A65B-431C-BE2A-88CF409B5E43}" srcOrd="0" destOrd="0" parTransId="{9DB1DE9A-5148-4295-B14F-859D9FFA14ED}" sibTransId="{7AB698A0-2E32-49A3-A70E-B1C168F7D91D}"/>
    <dgm:cxn modelId="{430AA54B-FF9C-4BCE-85EE-11B5F6194C48}" type="presOf" srcId="{A2C60FE1-A65B-431C-BE2A-88CF409B5E43}" destId="{4CE48C36-C159-4260-B631-476F3600F482}" srcOrd="0" destOrd="0" presId="urn:microsoft.com/office/officeart/2005/8/layout/hierarchy4"/>
    <dgm:cxn modelId="{CC9BE854-BE8A-4596-87AB-2548F1022602}" srcId="{A2C60FE1-A65B-431C-BE2A-88CF409B5E43}" destId="{71D779FD-EA91-4EA7-BDC1-8F2715336105}" srcOrd="1" destOrd="0" parTransId="{B7DA31B3-9F2F-4394-AF53-B000C85ABBB1}" sibTransId="{BFE29F5C-313D-48F6-855D-4D22C2D2060F}"/>
    <dgm:cxn modelId="{41D14516-F026-4A26-825D-15E4350D6DCA}" type="presOf" srcId="{71D779FD-EA91-4EA7-BDC1-8F2715336105}" destId="{911F1D8A-306D-470F-8B7D-14D211FBE6C9}" srcOrd="0" destOrd="0" presId="urn:microsoft.com/office/officeart/2005/8/layout/hierarchy4"/>
    <dgm:cxn modelId="{6402B4C1-4C7A-4879-AFA0-53952354FA35}" type="presOf" srcId="{8E2C04B0-027F-4B01-B68B-D5BD9A4B0C6C}" destId="{5791F88B-8831-4F6E-860A-4398E32D26C3}" srcOrd="0" destOrd="0" presId="urn:microsoft.com/office/officeart/2005/8/layout/hierarchy4"/>
    <dgm:cxn modelId="{3CFF2321-9621-472B-BBEA-577D3DDA7684}" srcId="{A2C60FE1-A65B-431C-BE2A-88CF409B5E43}" destId="{8E2C04B0-027F-4B01-B68B-D5BD9A4B0C6C}" srcOrd="0" destOrd="0" parTransId="{13868C9D-D8C4-4B7F-A8AD-E8BCD0D065A3}" sibTransId="{8BC92571-3B25-4910-A8D4-DF49B6092D41}"/>
    <dgm:cxn modelId="{8601E812-2191-4FF4-B42D-8DBA90DBBF5D}" type="presOf" srcId="{D4BC5FA0-7415-4AE1-9A7C-DEA6D300FC38}" destId="{AE2C66BB-E8A6-4EDE-8669-5942D359E986}" srcOrd="0" destOrd="0" presId="urn:microsoft.com/office/officeart/2005/8/layout/hierarchy4"/>
    <dgm:cxn modelId="{BAE6A578-2736-409A-A40C-032993DE8D67}" type="presOf" srcId="{19EB9BA5-B091-4785-B00A-E429799C3C13}" destId="{73BABFCF-72D0-4C61-9A7E-861B9D359888}" srcOrd="0" destOrd="0" presId="urn:microsoft.com/office/officeart/2005/8/layout/hierarchy4"/>
    <dgm:cxn modelId="{9F583725-3EDF-4D4B-83B7-9C50B61078B1}" type="presOf" srcId="{E59E3952-02A9-4DF7-ABC0-F283D4D431E1}" destId="{EDA6115A-B65D-4C94-A5FC-5437A5359623}" srcOrd="0" destOrd="0" presId="urn:microsoft.com/office/officeart/2005/8/layout/hierarchy4"/>
    <dgm:cxn modelId="{59590238-6986-42EC-8025-9702C4A1713B}" type="presOf" srcId="{44D26108-FD22-4A23-AA59-5640692133F6}" destId="{124E5B7A-2FBC-412A-82B9-72EFEBF5B93C}" srcOrd="0" destOrd="0" presId="urn:microsoft.com/office/officeart/2005/8/layout/hierarchy4"/>
    <dgm:cxn modelId="{CB408164-5FBB-4991-A736-2A943A25C942}" type="presParOf" srcId="{CE1C47B9-9CE1-4D46-9118-E6C168628669}" destId="{B8A2A85D-2D13-4091-B754-79CB04EEFB7F}" srcOrd="0" destOrd="0" presId="urn:microsoft.com/office/officeart/2005/8/layout/hierarchy4"/>
    <dgm:cxn modelId="{A2F1349C-CFFE-42F0-962D-58C01CA46A7F}" type="presParOf" srcId="{B8A2A85D-2D13-4091-B754-79CB04EEFB7F}" destId="{4CE48C36-C159-4260-B631-476F3600F482}" srcOrd="0" destOrd="0" presId="urn:microsoft.com/office/officeart/2005/8/layout/hierarchy4"/>
    <dgm:cxn modelId="{1EC8B0BA-8DD6-4BEF-BA50-DCF2C449A0BD}" type="presParOf" srcId="{B8A2A85D-2D13-4091-B754-79CB04EEFB7F}" destId="{60922274-742E-46F8-ABDE-955C6D8E10FD}" srcOrd="1" destOrd="0" presId="urn:microsoft.com/office/officeart/2005/8/layout/hierarchy4"/>
    <dgm:cxn modelId="{12AB4C48-3F3F-4AED-861E-AE359163E097}" type="presParOf" srcId="{B8A2A85D-2D13-4091-B754-79CB04EEFB7F}" destId="{6A713657-DDC4-4210-853D-52EE0407E37E}" srcOrd="2" destOrd="0" presId="urn:microsoft.com/office/officeart/2005/8/layout/hierarchy4"/>
    <dgm:cxn modelId="{6FFE92EF-DA74-45C4-8E95-15391316E797}" type="presParOf" srcId="{6A713657-DDC4-4210-853D-52EE0407E37E}" destId="{665B86C3-A2B7-43CF-8CE6-8437E74103E7}" srcOrd="0" destOrd="0" presId="urn:microsoft.com/office/officeart/2005/8/layout/hierarchy4"/>
    <dgm:cxn modelId="{388A3B57-D8BC-4926-8FD8-52207FFDFDEC}" type="presParOf" srcId="{665B86C3-A2B7-43CF-8CE6-8437E74103E7}" destId="{5791F88B-8831-4F6E-860A-4398E32D26C3}" srcOrd="0" destOrd="0" presId="urn:microsoft.com/office/officeart/2005/8/layout/hierarchy4"/>
    <dgm:cxn modelId="{16EC0F92-4A7C-4DBC-BAFF-2FC9EA707BC5}" type="presParOf" srcId="{665B86C3-A2B7-43CF-8CE6-8437E74103E7}" destId="{3A1B6AD4-9575-4647-B699-840B93D92CBE}" srcOrd="1" destOrd="0" presId="urn:microsoft.com/office/officeart/2005/8/layout/hierarchy4"/>
    <dgm:cxn modelId="{0B3432D2-38DF-46F5-9F12-FF139DAE2A15}" type="presParOf" srcId="{665B86C3-A2B7-43CF-8CE6-8437E74103E7}" destId="{4B67A531-2575-42E6-8D0C-4063E888CA2D}" srcOrd="2" destOrd="0" presId="urn:microsoft.com/office/officeart/2005/8/layout/hierarchy4"/>
    <dgm:cxn modelId="{EACC7FBF-F708-471E-BA9B-14D043BD5150}" type="presParOf" srcId="{4B67A531-2575-42E6-8D0C-4063E888CA2D}" destId="{453C92DA-4B53-4C8A-8657-62932437FEE4}" srcOrd="0" destOrd="0" presId="urn:microsoft.com/office/officeart/2005/8/layout/hierarchy4"/>
    <dgm:cxn modelId="{B4354376-F339-4644-8F43-A5574A188663}" type="presParOf" srcId="{453C92DA-4B53-4C8A-8657-62932437FEE4}" destId="{73BABFCF-72D0-4C61-9A7E-861B9D359888}" srcOrd="0" destOrd="0" presId="urn:microsoft.com/office/officeart/2005/8/layout/hierarchy4"/>
    <dgm:cxn modelId="{94CC75CE-C7A7-4786-A0C1-198A309FC77A}" type="presParOf" srcId="{453C92DA-4B53-4C8A-8657-62932437FEE4}" destId="{368AACD5-4CF2-4605-9E5E-F8469D7098F3}" srcOrd="1" destOrd="0" presId="urn:microsoft.com/office/officeart/2005/8/layout/hierarchy4"/>
    <dgm:cxn modelId="{C7D717DD-1858-4803-8D65-C211536DA36B}" type="presParOf" srcId="{6A713657-DDC4-4210-853D-52EE0407E37E}" destId="{3862263F-4244-4467-A3CE-A8D75C2EDAB1}" srcOrd="1" destOrd="0" presId="urn:microsoft.com/office/officeart/2005/8/layout/hierarchy4"/>
    <dgm:cxn modelId="{0049B33A-B37E-4C93-AF64-D007B9027D6C}" type="presParOf" srcId="{6A713657-DDC4-4210-853D-52EE0407E37E}" destId="{0E797EB4-D93A-4FDB-A42F-B9F91B486C52}" srcOrd="2" destOrd="0" presId="urn:microsoft.com/office/officeart/2005/8/layout/hierarchy4"/>
    <dgm:cxn modelId="{2FA1E7C6-300D-4139-B7C3-AB768FC2E2AB}" type="presParOf" srcId="{0E797EB4-D93A-4FDB-A42F-B9F91B486C52}" destId="{911F1D8A-306D-470F-8B7D-14D211FBE6C9}" srcOrd="0" destOrd="0" presId="urn:microsoft.com/office/officeart/2005/8/layout/hierarchy4"/>
    <dgm:cxn modelId="{26722775-4B12-487A-A332-A6BBD6721A33}" type="presParOf" srcId="{0E797EB4-D93A-4FDB-A42F-B9F91B486C52}" destId="{B66C2819-C7A1-41B5-AE4F-795AA4B2AF18}" srcOrd="1" destOrd="0" presId="urn:microsoft.com/office/officeart/2005/8/layout/hierarchy4"/>
    <dgm:cxn modelId="{50371BE8-473A-4E87-8A64-731DECB1F53B}" type="presParOf" srcId="{0E797EB4-D93A-4FDB-A42F-B9F91B486C52}" destId="{9A7B1A33-DFAC-4CA9-B7E6-36EC7EDF9A29}" srcOrd="2" destOrd="0" presId="urn:microsoft.com/office/officeart/2005/8/layout/hierarchy4"/>
    <dgm:cxn modelId="{B77FBDEC-E081-43F7-8DA1-B25C96C6F582}" type="presParOf" srcId="{9A7B1A33-DFAC-4CA9-B7E6-36EC7EDF9A29}" destId="{88CB9C3B-B728-40A2-90DB-9FCB2AC28F44}" srcOrd="0" destOrd="0" presId="urn:microsoft.com/office/officeart/2005/8/layout/hierarchy4"/>
    <dgm:cxn modelId="{C618B78A-187A-48E4-A101-9E58BC6821B9}" type="presParOf" srcId="{88CB9C3B-B728-40A2-90DB-9FCB2AC28F44}" destId="{124E5B7A-2FBC-412A-82B9-72EFEBF5B93C}" srcOrd="0" destOrd="0" presId="urn:microsoft.com/office/officeart/2005/8/layout/hierarchy4"/>
    <dgm:cxn modelId="{0EC495F1-8CE7-4F5E-B1B9-18579CF189EB}" type="presParOf" srcId="{88CB9C3B-B728-40A2-90DB-9FCB2AC28F44}" destId="{F1D1FB8E-F7C3-47F8-8224-2CFE80510E72}" srcOrd="1" destOrd="0" presId="urn:microsoft.com/office/officeart/2005/8/layout/hierarchy4"/>
    <dgm:cxn modelId="{1D36EA21-7A4B-468D-BA3C-B5C77C93BF5F}" type="presParOf" srcId="{88CB9C3B-B728-40A2-90DB-9FCB2AC28F44}" destId="{71CFA9B1-590C-49D5-8E2A-EEBEC3CBF2E3}" srcOrd="2" destOrd="0" presId="urn:microsoft.com/office/officeart/2005/8/layout/hierarchy4"/>
    <dgm:cxn modelId="{07A8FD9B-084D-406A-A0A0-A48CB05FFB60}" type="presParOf" srcId="{71CFA9B1-590C-49D5-8E2A-EEBEC3CBF2E3}" destId="{0C1E586D-8CFA-427F-8844-ABF29DB683DE}" srcOrd="0" destOrd="0" presId="urn:microsoft.com/office/officeart/2005/8/layout/hierarchy4"/>
    <dgm:cxn modelId="{584C753F-B832-4D08-91FA-8E5C3DC52314}" type="presParOf" srcId="{0C1E586D-8CFA-427F-8844-ABF29DB683DE}" destId="{AE2C66BB-E8A6-4EDE-8669-5942D359E986}" srcOrd="0" destOrd="0" presId="urn:microsoft.com/office/officeart/2005/8/layout/hierarchy4"/>
    <dgm:cxn modelId="{AAA998C6-C69B-4BC0-840A-17D43EB785D7}" type="presParOf" srcId="{0C1E586D-8CFA-427F-8844-ABF29DB683DE}" destId="{EE07B76C-0419-46C6-8414-4B2BCB76F29D}" srcOrd="1" destOrd="0" presId="urn:microsoft.com/office/officeart/2005/8/layout/hierarchy4"/>
    <dgm:cxn modelId="{294E9459-B978-4733-977F-CC77B6410A4A}" type="presParOf" srcId="{9A7B1A33-DFAC-4CA9-B7E6-36EC7EDF9A29}" destId="{44D2B9E7-ED0F-48D8-94F3-6938BDA194F9}" srcOrd="1" destOrd="0" presId="urn:microsoft.com/office/officeart/2005/8/layout/hierarchy4"/>
    <dgm:cxn modelId="{C6EF0DC3-13EF-48D9-BA2F-C6C1EF82E3F7}" type="presParOf" srcId="{9A7B1A33-DFAC-4CA9-B7E6-36EC7EDF9A29}" destId="{041381DE-29BF-4BF8-982C-E51B40B3AC2A}" srcOrd="2" destOrd="0" presId="urn:microsoft.com/office/officeart/2005/8/layout/hierarchy4"/>
    <dgm:cxn modelId="{44391166-EAF6-4404-B533-3AFD8381E982}" type="presParOf" srcId="{041381DE-29BF-4BF8-982C-E51B40B3AC2A}" destId="{A6DFD3E6-FA24-4723-AC9D-35EA8388CCDB}" srcOrd="0" destOrd="0" presId="urn:microsoft.com/office/officeart/2005/8/layout/hierarchy4"/>
    <dgm:cxn modelId="{EA2F6B09-A48A-40D4-87D2-2063AFCBC4E8}" type="presParOf" srcId="{041381DE-29BF-4BF8-982C-E51B40B3AC2A}" destId="{144F2423-8219-4036-B9F1-2738C7891F4C}" srcOrd="1" destOrd="0" presId="urn:microsoft.com/office/officeart/2005/8/layout/hierarchy4"/>
    <dgm:cxn modelId="{B8C15280-29EA-456C-962A-6774088A3C55}" type="presParOf" srcId="{041381DE-29BF-4BF8-982C-E51B40B3AC2A}" destId="{5851B474-9C93-4C6F-957B-077FFC4A9990}" srcOrd="2" destOrd="0" presId="urn:microsoft.com/office/officeart/2005/8/layout/hierarchy4"/>
    <dgm:cxn modelId="{91AFF2DE-C6C5-4D7D-8020-90F09CF778D2}" type="presParOf" srcId="{5851B474-9C93-4C6F-957B-077FFC4A9990}" destId="{579C5660-FB9C-4097-B825-407AAF4B2971}" srcOrd="0" destOrd="0" presId="urn:microsoft.com/office/officeart/2005/8/layout/hierarchy4"/>
    <dgm:cxn modelId="{2BABC050-DDEE-4C36-9818-141648567BFE}" type="presParOf" srcId="{579C5660-FB9C-4097-B825-407AAF4B2971}" destId="{EDA6115A-B65D-4C94-A5FC-5437A5359623}" srcOrd="0" destOrd="0" presId="urn:microsoft.com/office/officeart/2005/8/layout/hierarchy4"/>
    <dgm:cxn modelId="{BAE473A9-83EA-4AC0-A066-591510A29131}" type="presParOf" srcId="{579C5660-FB9C-4097-B825-407AAF4B2971}" destId="{7BDADA6B-D720-44C6-8EDA-4087BEC8FB6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20-Sep-20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58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20-Sep-20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21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20-Sep-20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45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20-Sep-20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46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20-Sep-20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490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20-Sep-20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17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20-Sep-20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44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20-Sep-20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1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20-Sep-20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96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20-Sep-20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56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20-Sep-20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91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20-Sep-20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20-Sep-20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17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20-Sep-20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94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20-Sep-20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47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20-Sep-20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957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20-Sep-20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32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20-Sep-20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0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20-Sep-20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00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20-Sep-20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695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20-Sep-20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88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20-Sep-20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84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019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20-Sep-20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86157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20-Sep-20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89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20-Sep-20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20741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20-Sep-20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15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20-Sep-20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38950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20-Sep-20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803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20-Sep-20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24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20-Sep-20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51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20-Sep-20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151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20-Sep-20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1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20-Sep-20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678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20-Sep-20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889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20-Sep-20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0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mdorhelal@gmail.com" TargetMode="Externa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50292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    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শুভেচ্ছা/ স্বাগতম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740739"/>
            <a:ext cx="4191000" cy="2728673"/>
          </a:xfrm>
        </p:spPr>
      </p:pic>
    </p:spTree>
    <p:extLst>
      <p:ext uri="{BB962C8B-B14F-4D97-AF65-F5344CB8AC3E}">
        <p14:creationId xmlns:p14="http://schemas.microsoft.com/office/powerpoint/2010/main" val="349168231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n w="22225">
                  <a:solidFill>
                    <a:srgbClr val="009DD9"/>
                  </a:solidFill>
                  <a:prstDash val="solid"/>
                </a:ln>
                <a:solidFill>
                  <a:srgbClr val="009DD9">
                    <a:lumMod val="40000"/>
                    <a:lumOff val="60000"/>
                  </a:srgbClr>
                </a:solidFill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b="1" dirty="0">
                <a:ln w="22225">
                  <a:solidFill>
                    <a:srgbClr val="009DD9"/>
                  </a:solidFill>
                  <a:prstDash val="solid"/>
                </a:ln>
                <a:solidFill>
                  <a:srgbClr val="009DD9">
                    <a:lumMod val="40000"/>
                    <a:lumOff val="60000"/>
                  </a:srgbClr>
                </a:solidFill>
                <a:latin typeface="Nikosh" pitchFamily="2" charset="0"/>
                <a:cs typeface="Nikosh" pitchFamily="2" charset="0"/>
              </a:rPr>
              <a:t>  ছ</a:t>
            </a:r>
            <a:r>
              <a:rPr lang="bn-IN" b="1" dirty="0">
                <a:ln w="22225">
                  <a:solidFill>
                    <a:srgbClr val="009DD9"/>
                  </a:solidFill>
                  <a:prstDash val="solid"/>
                </a:ln>
                <a:solidFill>
                  <a:srgbClr val="009DD9">
                    <a:lumMod val="40000"/>
                    <a:lumOff val="60000"/>
                  </a:srgbClr>
                </a:solidFill>
                <a:latin typeface="Nikosh" pitchFamily="2" charset="0"/>
                <a:cs typeface="Nikosh" pitchFamily="2" charset="0"/>
              </a:rPr>
              <a:t>বি গুলো লক্ষ্য করি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09800"/>
            <a:ext cx="3200400" cy="425078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667000"/>
            <a:ext cx="3783724" cy="3747347"/>
          </a:xfrm>
        </p:spPr>
      </p:pic>
    </p:spTree>
    <p:extLst>
      <p:ext uri="{BB962C8B-B14F-4D97-AF65-F5344CB8AC3E}">
        <p14:creationId xmlns:p14="http://schemas.microsoft.com/office/powerpoint/2010/main" val="104680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n w="22225">
                  <a:solidFill>
                    <a:srgbClr val="009DD9"/>
                  </a:solidFill>
                  <a:prstDash val="solid"/>
                </a:ln>
                <a:solidFill>
                  <a:srgbClr val="009DD9">
                    <a:lumMod val="40000"/>
                    <a:lumOff val="60000"/>
                  </a:srgbClr>
                </a:solidFill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b="1" dirty="0">
                <a:ln w="22225">
                  <a:solidFill>
                    <a:srgbClr val="009DD9"/>
                  </a:solidFill>
                  <a:prstDash val="solid"/>
                </a:ln>
                <a:solidFill>
                  <a:srgbClr val="009DD9">
                    <a:lumMod val="40000"/>
                    <a:lumOff val="60000"/>
                  </a:srgbClr>
                </a:solidFill>
                <a:latin typeface="Nikosh" pitchFamily="2" charset="0"/>
                <a:cs typeface="Nikosh" pitchFamily="2" charset="0"/>
              </a:rPr>
              <a:t>  ছ</a:t>
            </a:r>
            <a:r>
              <a:rPr lang="bn-IN" b="1" dirty="0">
                <a:ln w="22225">
                  <a:solidFill>
                    <a:srgbClr val="009DD9"/>
                  </a:solidFill>
                  <a:prstDash val="solid"/>
                </a:ln>
                <a:solidFill>
                  <a:srgbClr val="009DD9">
                    <a:lumMod val="40000"/>
                    <a:lumOff val="60000"/>
                  </a:srgbClr>
                </a:solidFill>
                <a:latin typeface="Nikosh" pitchFamily="2" charset="0"/>
                <a:cs typeface="Nikosh" pitchFamily="2" charset="0"/>
              </a:rPr>
              <a:t>বি গুলো লক্ষ্য করি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72127"/>
            <a:ext cx="3733800" cy="4181073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514599"/>
            <a:ext cx="3668636" cy="3970833"/>
          </a:xfrm>
        </p:spPr>
      </p:pic>
    </p:spTree>
    <p:extLst>
      <p:ext uri="{BB962C8B-B14F-4D97-AF65-F5344CB8AC3E}">
        <p14:creationId xmlns:p14="http://schemas.microsoft.com/office/powerpoint/2010/main" val="3266279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n w="22225">
                  <a:solidFill>
                    <a:srgbClr val="009DD9"/>
                  </a:solidFill>
                  <a:prstDash val="solid"/>
                </a:ln>
                <a:solidFill>
                  <a:srgbClr val="009DD9">
                    <a:lumMod val="40000"/>
                    <a:lumOff val="60000"/>
                  </a:srgbClr>
                </a:solidFill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b="1" dirty="0">
                <a:ln w="22225">
                  <a:solidFill>
                    <a:srgbClr val="009DD9"/>
                  </a:solidFill>
                  <a:prstDash val="solid"/>
                </a:ln>
                <a:solidFill>
                  <a:srgbClr val="009DD9">
                    <a:lumMod val="40000"/>
                    <a:lumOff val="60000"/>
                  </a:srgbClr>
                </a:solidFill>
                <a:latin typeface="Nikosh" pitchFamily="2" charset="0"/>
                <a:cs typeface="Nikosh" pitchFamily="2" charset="0"/>
              </a:rPr>
              <a:t>  ছ</a:t>
            </a:r>
            <a:r>
              <a:rPr lang="bn-IN" b="1" dirty="0">
                <a:ln w="22225">
                  <a:solidFill>
                    <a:srgbClr val="009DD9"/>
                  </a:solidFill>
                  <a:prstDash val="solid"/>
                </a:ln>
                <a:solidFill>
                  <a:srgbClr val="009DD9">
                    <a:lumMod val="40000"/>
                    <a:lumOff val="60000"/>
                  </a:srgbClr>
                </a:solidFill>
                <a:latin typeface="Nikosh" pitchFamily="2" charset="0"/>
                <a:cs typeface="Nikosh" pitchFamily="2" charset="0"/>
              </a:rPr>
              <a:t>বি গুলো লক্ষ্য করি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71800"/>
            <a:ext cx="3810000" cy="3392575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971800"/>
            <a:ext cx="4114800" cy="3505200"/>
          </a:xfrm>
        </p:spPr>
      </p:pic>
    </p:spTree>
    <p:extLst>
      <p:ext uri="{BB962C8B-B14F-4D97-AF65-F5344CB8AC3E}">
        <p14:creationId xmlns:p14="http://schemas.microsoft.com/office/powerpoint/2010/main" val="231725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38400"/>
            <a:ext cx="7696200" cy="20269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26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আইনসভার সংগঠন               </a:t>
            </a:r>
          </a:p>
          <a:p>
            <a:pPr>
              <a:buNone/>
            </a:pPr>
            <a:endParaRPr lang="bn-BD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04088"/>
            <a:ext cx="3352800" cy="1143000"/>
          </a:xfrm>
        </p:spPr>
        <p:txBody>
          <a:bodyPr>
            <a:normAutofit/>
          </a:bodyPr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প্রারম্ভিক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বক্তব্য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839200" cy="434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১।  এককেন্দ্রিক ও যুক্তরাষ্ট্রীয় ব্যবস্থায় আইনসভার সংগঠন কি বলতে পারবে?                </a:t>
            </a:r>
          </a:p>
          <a:p>
            <a:pPr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২। সংসদীয় ও রাষ্ট্রপতি শাসিত সরকার ব্যবস্থায় আইনসভার সংগঠন কি বলতে পারবে? </a:t>
            </a:r>
          </a:p>
          <a:p>
            <a:pPr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৩। সমাজতান্ত্রিক ব্যবস্থায় আইনসভার সংগঠন কি বলতে পারবে?  </a:t>
            </a:r>
          </a:p>
          <a:p>
            <a:pPr>
              <a:buNone/>
            </a:pPr>
            <a:endParaRPr lang="bn-BD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bn-BD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04088"/>
            <a:ext cx="33528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 শিখন ফল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73965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839200" cy="3962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১।  এককেন্দ্রিক ও যুক্তরাষ্ট্রীয় ব্যবস্থায় আইনসভার সংগঠন কি বল?                </a:t>
            </a:r>
          </a:p>
          <a:p>
            <a:pPr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২। সংসদীয় ও রাষ্ট্রপতি শাসিত সরকার ব্যবস্থায় আইনসভার সংগঠন কি বল? </a:t>
            </a:r>
          </a:p>
          <a:p>
            <a:pPr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৩। সমাজতান্ত্রিক ব্যবস্থায় আইনসভার সংগঠন কি বল?  </a:t>
            </a:r>
          </a:p>
          <a:p>
            <a:pPr>
              <a:buNone/>
            </a:pPr>
            <a:endParaRPr lang="bn-BD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bn-BD" sz="24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60960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শিখন ফলের আলোকে প্রশ্ন  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839200" cy="2590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এককেন্দ্রিক ও যুক্তরাষ্ট্রীয় ব্যবস্থায় আইনসভার সংগঠন কি বল?</a:t>
            </a:r>
          </a:p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সময়ঃ ৫ মিনিট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44196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 একক কাজের প্রশ্ন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24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800" dirty="0" smtClean="0">
                <a:latin typeface="Times New Roman" pitchFamily="18" charset="0"/>
                <a:cs typeface="Nikosh" pitchFamily="2" charset="0"/>
              </a:rPr>
              <a:t>গ্রেট ব্রিটেন ছাড়া পৃথিবীর অন্যান্য এককেন্দ্রিক শাসন ব্যবস্থায় সাধারণত এককক্ষবিশিষ্ট আইনসভা লক্ষ্য করা যায়। এককেন্দ্রিক শাসন ব্যবস্থায় এক</a:t>
            </a:r>
            <a:r>
              <a:rPr lang="en-US" sz="28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800" dirty="0" smtClean="0">
                <a:latin typeface="Times New Roman" pitchFamily="18" charset="0"/>
                <a:cs typeface="Nikosh" pitchFamily="2" charset="0"/>
              </a:rPr>
              <a:t>কক্ষবিশিষ্ট আইনসভা ভালো। কেননা কোন প্রদেশ, অঞ্চল বা এলাকার স্বার্থ সংরক্ষনের জন্য আইনসভার আলাদা কোন কক্ষের প্রয়োজন নেই। অনেকেই মনে করেন যে, যেসব দেশে যুক্তরাষ্ট্রীয় শাসন</a:t>
            </a:r>
            <a:r>
              <a:rPr lang="en-US" sz="28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800" dirty="0" smtClean="0">
                <a:latin typeface="Times New Roman" pitchFamily="18" charset="0"/>
                <a:cs typeface="Nikosh" pitchFamily="2" charset="0"/>
              </a:rPr>
              <a:t>ব্যবস্থা প্রচলিত রয়েছে সেখানে দ্বি</a:t>
            </a:r>
            <a:r>
              <a:rPr lang="en-US" sz="2800" dirty="0" smtClean="0">
                <a:latin typeface="Times New Roman" pitchFamily="18" charset="0"/>
                <a:cs typeface="Nikosh" pitchFamily="2" charset="0"/>
              </a:rPr>
              <a:t>-</a:t>
            </a:r>
            <a:r>
              <a:rPr lang="bn-BD" sz="2800" dirty="0" smtClean="0">
                <a:latin typeface="Times New Roman" pitchFamily="18" charset="0"/>
                <a:cs typeface="Nikosh" pitchFamily="2" charset="0"/>
              </a:rPr>
              <a:t>কক্ষ</a:t>
            </a:r>
            <a:r>
              <a:rPr lang="en-US" sz="28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800" dirty="0" smtClean="0">
                <a:latin typeface="Times New Roman" pitchFamily="18" charset="0"/>
                <a:cs typeface="Nikosh" pitchFamily="2" charset="0"/>
              </a:rPr>
              <a:t>বিশিষ্ট আইনসভা থাকাটা বাঞ্চনীয়। যুক্তরাষ্ট্রীয় শাসন ব্যবস্থায় দ্বি</a:t>
            </a:r>
            <a:r>
              <a:rPr lang="en-US" sz="2800" dirty="0" smtClean="0">
                <a:latin typeface="Times New Roman" pitchFamily="18" charset="0"/>
                <a:cs typeface="Nikosh" pitchFamily="2" charset="0"/>
              </a:rPr>
              <a:t>-</a:t>
            </a:r>
            <a:r>
              <a:rPr lang="bn-BD" sz="2800" dirty="0" smtClean="0">
                <a:latin typeface="Times New Roman" pitchFamily="18" charset="0"/>
                <a:cs typeface="Nikosh" pitchFamily="2" charset="0"/>
              </a:rPr>
              <a:t>কক্ষ</a:t>
            </a:r>
            <a:r>
              <a:rPr lang="en-US" sz="28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800" dirty="0" smtClean="0">
                <a:latin typeface="Times New Roman" pitchFamily="18" charset="0"/>
                <a:cs typeface="Nikosh" pitchFamily="2" charset="0"/>
              </a:rPr>
              <a:t>বিশিষ্ট আইনসভা থাকলে নিম্নকক্ষে নির্বাচিত বা মনোনীত সদস্যগণ আঞ্চলিক স্বার্থ রক্ষা করতে পারে। এজন্য পৃথিবীর সব যুক্তরাষ্ট্রেই দ্বি</a:t>
            </a:r>
            <a:r>
              <a:rPr lang="en-US" sz="2800" dirty="0" smtClean="0">
                <a:latin typeface="Times New Roman" pitchFamily="18" charset="0"/>
                <a:cs typeface="Nikosh" pitchFamily="2" charset="0"/>
              </a:rPr>
              <a:t>-</a:t>
            </a:r>
            <a:r>
              <a:rPr lang="bn-BD" sz="2800" dirty="0" smtClean="0">
                <a:latin typeface="Times New Roman" pitchFamily="18" charset="0"/>
                <a:cs typeface="Nikosh" pitchFamily="2" charset="0"/>
              </a:rPr>
              <a:t>কক্ষ</a:t>
            </a:r>
            <a:r>
              <a:rPr lang="en-US" sz="28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800" dirty="0" smtClean="0">
                <a:latin typeface="Times New Roman" pitchFamily="18" charset="0"/>
                <a:cs typeface="Nikosh" pitchFamily="2" charset="0"/>
              </a:rPr>
              <a:t>বিশিষ্ট আইনসভা রয়েছে। কিন্তু অনেক রাষ্ট্রবিজ্ঞানী মনে করেন যে, বংশানুক্রমিক উত্তরাধিকারের নীতি অনুসারে গঠিত দ্বি</a:t>
            </a:r>
            <a:r>
              <a:rPr lang="en-US" sz="2800" dirty="0" smtClean="0">
                <a:latin typeface="Times New Roman" pitchFamily="18" charset="0"/>
                <a:cs typeface="Nikosh" pitchFamily="2" charset="0"/>
              </a:rPr>
              <a:t>-</a:t>
            </a:r>
            <a:r>
              <a:rPr lang="bn-BD" sz="2800" dirty="0" smtClean="0">
                <a:latin typeface="Times New Roman" pitchFamily="18" charset="0"/>
                <a:cs typeface="Nikosh" pitchFamily="2" charset="0"/>
              </a:rPr>
              <a:t>কক্ষ অগণতান্ত্রিক। তাছাড়া দলীয় ভিত্তিতে যখন বর্তমানে সব যুক্তরাষ্ট্রেরই আইনসভায় কাজ চলছে তখন দ্বি</a:t>
            </a:r>
            <a:r>
              <a:rPr lang="en-US" sz="2800" dirty="0" smtClean="0">
                <a:latin typeface="Times New Roman" pitchFamily="18" charset="0"/>
                <a:cs typeface="Nikosh" pitchFamily="2" charset="0"/>
              </a:rPr>
              <a:t>-</a:t>
            </a:r>
            <a:r>
              <a:rPr lang="bn-BD" sz="2800" dirty="0" smtClean="0">
                <a:latin typeface="Times New Roman" pitchFamily="18" charset="0"/>
                <a:cs typeface="Nikosh" pitchFamily="2" charset="0"/>
              </a:rPr>
              <a:t>কক্ষ</a:t>
            </a:r>
            <a:r>
              <a:rPr lang="en-US" sz="28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800" dirty="0" smtClean="0">
                <a:latin typeface="Times New Roman" pitchFamily="18" charset="0"/>
                <a:cs typeface="Nikosh" pitchFamily="2" charset="0"/>
              </a:rPr>
              <a:t>বিশিষ্ট আইনসভার কোন প্রয়োজন নেই।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55626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  একক কাজের সমাধান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001923"/>
              </p:ext>
            </p:extLst>
          </p:nvPr>
        </p:nvGraphicFramePr>
        <p:xfrm>
          <a:off x="457200" y="1481138"/>
          <a:ext cx="8534400" cy="5148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3340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একক কাজের সমাধান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4600" y="152400"/>
            <a:ext cx="4495800" cy="1325563"/>
          </a:xfrm>
        </p:spPr>
        <p:txBody>
          <a:bodyPr>
            <a:normAutofit/>
          </a:bodyPr>
          <a:lstStyle/>
          <a:p>
            <a:pPr algn="ctr"/>
            <a:r>
              <a:rPr lang="bn-BD" sz="4000" dirty="0" smtClean="0">
                <a:latin typeface="Nikosh" pitchFamily="2" charset="0"/>
                <a:cs typeface="Nikosh" pitchFamily="2" charset="0"/>
              </a:rPr>
              <a:t>জোড়ায় কাজ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04800" y="1676400"/>
            <a:ext cx="8458200" cy="4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435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 err="1"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পরিচিতি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914400"/>
          </a:xfrm>
        </p:spPr>
        <p:txBody>
          <a:bodyPr>
            <a:normAutofit fontScale="77500" lnSpcReduction="20000"/>
          </a:bodyPr>
          <a:lstStyle/>
          <a:p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5700" dirty="0" err="1" smtClean="0">
                <a:latin typeface="Nikosh" pitchFamily="2" charset="0"/>
                <a:cs typeface="Nikosh" pitchFamily="2" charset="0"/>
              </a:rPr>
              <a:t>পরিচয়</a:t>
            </a:r>
            <a:endParaRPr lang="en-SG" sz="5700" dirty="0">
              <a:latin typeface="Nikosh" pitchFamily="2" charset="0"/>
              <a:cs typeface="Nikosh" pitchFamily="2" charset="0"/>
            </a:endParaRPr>
          </a:p>
          <a:p>
            <a:pPr algn="ctr"/>
            <a:endParaRPr lang="en-S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371601"/>
            <a:ext cx="4041775" cy="914400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300" dirty="0" err="1" smtClean="0">
                <a:latin typeface="Nikosh" pitchFamily="2" charset="0"/>
                <a:cs typeface="Nikosh" pitchFamily="2" charset="0"/>
              </a:rPr>
              <a:t>ছবি</a:t>
            </a:r>
            <a:endParaRPr lang="en-SG" sz="4300" dirty="0">
              <a:latin typeface="Nikosh" pitchFamily="2" charset="0"/>
              <a:cs typeface="Nikosh" pitchFamily="2" charset="0"/>
            </a:endParaRPr>
          </a:p>
          <a:p>
            <a:pPr algn="ctr"/>
            <a:endParaRPr lang="en-SG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13" name="Bevel 12"/>
          <p:cNvSpPr/>
          <p:nvPr/>
        </p:nvSpPr>
        <p:spPr>
          <a:xfrm>
            <a:off x="457200" y="2286000"/>
            <a:ext cx="4495800" cy="435131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2667000"/>
            <a:ext cx="3352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মোঃ ওবায়দুর রহমান </a:t>
            </a:r>
            <a:endParaRPr lang="en-US" sz="24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এম এস এস রাষ্ট্রবিজ্ঞান</a:t>
            </a:r>
          </a:p>
          <a:p>
            <a:pPr algn="ctr"/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endParaRPr lang="en-US" sz="2000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প্রযুক্তি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r>
              <a:rPr lang="bn-BD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বসন্তকেদার ডিগ্রী কলেজ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মোহনপুর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রাজশাহী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। </a:t>
            </a:r>
          </a:p>
          <a:p>
            <a:pPr algn="ctr"/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আজীবন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সদস্য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বাংলাদেশ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সোসাইটি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en-US" sz="2000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জেলা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এ্যম্বাসেডর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A2i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মন্ত্রাণালয়</a:t>
            </a:r>
            <a:endParaRPr lang="en-US" sz="2000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mdorhe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lal@gmail.com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n-BD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01770144076 ,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01961326237</a:t>
            </a:r>
            <a:endParaRPr lang="en-US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endParaRPr lang="en-US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SG" dirty="0">
              <a:solidFill>
                <a:prstClr val="black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92927"/>
            <a:ext cx="3276600" cy="4344391"/>
          </a:xfrm>
        </p:spPr>
      </p:pic>
    </p:spTree>
    <p:extLst>
      <p:ext uri="{BB962C8B-B14F-4D97-AF65-F5344CB8AC3E}">
        <p14:creationId xmlns:p14="http://schemas.microsoft.com/office/powerpoint/2010/main" val="84511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37" y="1203767"/>
            <a:ext cx="8161727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3380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2895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সংসদীয় ও রাষ্ট্রপতি শাসিত সরকার ব্যবস্থায় আইনসভার সংগঠন কি বল?</a:t>
            </a:r>
          </a:p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সময়ঃ ৫ মিনিট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49530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 জোড়ায় কাজের প্রশ্ন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2400" dirty="0" smtClean="0">
                <a:latin typeface="Times New Roman" pitchFamily="18" charset="0"/>
                <a:cs typeface="Nikosh" pitchFamily="2" charset="0"/>
              </a:rPr>
              <a:t>সংসদীয় শাসনব্যবস্থা প্রচলিত রয়েছে এরুপ রাষ্ট্রগুলোতে কোথাও কোথাও এক</a:t>
            </a:r>
            <a:r>
              <a:rPr lang="en-US" sz="24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400" dirty="0" smtClean="0">
                <a:latin typeface="Times New Roman" pitchFamily="18" charset="0"/>
                <a:cs typeface="Nikosh" pitchFamily="2" charset="0"/>
              </a:rPr>
              <a:t>কক্ষবিশিষ্ট আবার কোথাও কোথাও দ্বি</a:t>
            </a:r>
            <a:r>
              <a:rPr lang="en-US" sz="2400" dirty="0" smtClean="0">
                <a:latin typeface="Times New Roman" pitchFamily="18" charset="0"/>
                <a:cs typeface="Nikosh" pitchFamily="2" charset="0"/>
              </a:rPr>
              <a:t>-</a:t>
            </a:r>
            <a:r>
              <a:rPr lang="bn-BD" sz="2400" dirty="0" smtClean="0">
                <a:latin typeface="Times New Roman" pitchFamily="18" charset="0"/>
                <a:cs typeface="Nikosh" pitchFamily="2" charset="0"/>
              </a:rPr>
              <a:t>কক্ষ</a:t>
            </a:r>
            <a:r>
              <a:rPr lang="en-US" sz="24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400" dirty="0" smtClean="0">
                <a:latin typeface="Times New Roman" pitchFamily="18" charset="0"/>
                <a:cs typeface="Nikosh" pitchFamily="2" charset="0"/>
              </a:rPr>
              <a:t>বিশিষ্ট আইনসভা রয়েছে। গ্রেটব্রিটেন, ভারত, কানাডাসহ অনেক রাষ্ট্রে দ্বি</a:t>
            </a:r>
            <a:r>
              <a:rPr lang="en-US" sz="2400" dirty="0" smtClean="0">
                <a:latin typeface="Times New Roman" pitchFamily="18" charset="0"/>
                <a:cs typeface="Nikosh" pitchFamily="2" charset="0"/>
              </a:rPr>
              <a:t>-</a:t>
            </a:r>
            <a:r>
              <a:rPr lang="bn-BD" sz="2400" dirty="0" smtClean="0">
                <a:latin typeface="Times New Roman" pitchFamily="18" charset="0"/>
                <a:cs typeface="Nikosh" pitchFamily="2" charset="0"/>
              </a:rPr>
              <a:t>কক্ষ</a:t>
            </a:r>
            <a:r>
              <a:rPr lang="en-US" sz="24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400" dirty="0" smtClean="0">
                <a:latin typeface="Times New Roman" pitchFamily="18" charset="0"/>
                <a:cs typeface="Nikosh" pitchFamily="2" charset="0"/>
              </a:rPr>
              <a:t>বিশিষ্ট আইনসভা রয়েছে। ঠিক তেমনি নিউজিল্যান্ড, বাংলাদেশসহ অনেক রাষ্ট্রে এক</a:t>
            </a:r>
            <a:r>
              <a:rPr lang="en-US" sz="2400" dirty="0">
                <a:latin typeface="Times New Roman" pitchFamily="18" charset="0"/>
                <a:cs typeface="Nikosh" pitchFamily="2" charset="0"/>
              </a:rPr>
              <a:t>-</a:t>
            </a:r>
            <a:r>
              <a:rPr lang="bn-BD" sz="2400" dirty="0" smtClean="0">
                <a:latin typeface="Times New Roman" pitchFamily="18" charset="0"/>
                <a:cs typeface="Nikosh" pitchFamily="2" charset="0"/>
              </a:rPr>
              <a:t>কক্ষ</a:t>
            </a:r>
            <a:r>
              <a:rPr lang="en-US" sz="24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400" dirty="0" smtClean="0">
                <a:latin typeface="Times New Roman" pitchFamily="18" charset="0"/>
                <a:cs typeface="Nikosh" pitchFamily="2" charset="0"/>
              </a:rPr>
              <a:t>বিশিষ্ট আইনসভা রয়েছে। তবে সংসদীয় শাসন ব্যবস্থার ক্ষেত্রে দলীয় শাসন এবং দলীয় ভিত্তিতেই আইনসভার কাজকর্ম চলে। সেজন্য এখানে এক</a:t>
            </a:r>
            <a:r>
              <a:rPr lang="en-US" sz="2400" dirty="0" smtClean="0">
                <a:latin typeface="Times New Roman" pitchFamily="18" charset="0"/>
                <a:cs typeface="Nikosh" pitchFamily="2" charset="0"/>
              </a:rPr>
              <a:t>-</a:t>
            </a:r>
            <a:r>
              <a:rPr lang="bn-BD" sz="2400" dirty="0" smtClean="0">
                <a:latin typeface="Times New Roman" pitchFamily="18" charset="0"/>
                <a:cs typeface="Nikosh" pitchFamily="2" charset="0"/>
              </a:rPr>
              <a:t>কক্ষ</a:t>
            </a:r>
            <a:r>
              <a:rPr lang="en-US" sz="24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400" dirty="0" smtClean="0">
                <a:latin typeface="Times New Roman" pitchFamily="18" charset="0"/>
                <a:cs typeface="Nikosh" pitchFamily="2" charset="0"/>
              </a:rPr>
              <a:t>বিশিষ্ট আইন</a:t>
            </a:r>
            <a:r>
              <a:rPr lang="en-US" sz="24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400" dirty="0" smtClean="0">
                <a:latin typeface="Times New Roman" pitchFamily="18" charset="0"/>
                <a:cs typeface="Nikosh" pitchFamily="2" charset="0"/>
              </a:rPr>
              <a:t>সভাই উত্তম। আমেরিকার যুক্তরাষ্ট্রসহ পৃথিবীর অনেক রাষ্ট্রপতি শাসিত শাসন ব্যবস্থায় যেমন দ্বি</a:t>
            </a:r>
            <a:r>
              <a:rPr lang="en-US" sz="2400" dirty="0" smtClean="0">
                <a:latin typeface="Times New Roman" pitchFamily="18" charset="0"/>
                <a:cs typeface="Nikosh" pitchFamily="2" charset="0"/>
              </a:rPr>
              <a:t>-</a:t>
            </a:r>
            <a:r>
              <a:rPr lang="bn-BD" sz="2400" dirty="0" smtClean="0">
                <a:latin typeface="Times New Roman" pitchFamily="18" charset="0"/>
                <a:cs typeface="Nikosh" pitchFamily="2" charset="0"/>
              </a:rPr>
              <a:t>কক্ষ</a:t>
            </a:r>
            <a:r>
              <a:rPr lang="en-US" sz="24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400" dirty="0" smtClean="0">
                <a:latin typeface="Times New Roman" pitchFamily="18" charset="0"/>
                <a:cs typeface="Nikosh" pitchFamily="2" charset="0"/>
              </a:rPr>
              <a:t>বিশিষ্ট আইনসভা রয়েছে, ঠিক তেমনি এরুপ অনেক রাষ্ট্রে এক</a:t>
            </a:r>
            <a:r>
              <a:rPr lang="en-US" sz="2400" dirty="0" smtClean="0">
                <a:latin typeface="Times New Roman" pitchFamily="18" charset="0"/>
                <a:cs typeface="Nikosh" pitchFamily="2" charset="0"/>
              </a:rPr>
              <a:t>-</a:t>
            </a:r>
            <a:r>
              <a:rPr lang="bn-BD" sz="2400" dirty="0" smtClean="0">
                <a:latin typeface="Times New Roman" pitchFamily="18" charset="0"/>
                <a:cs typeface="Nikosh" pitchFamily="2" charset="0"/>
              </a:rPr>
              <a:t>কক্ষ</a:t>
            </a:r>
            <a:r>
              <a:rPr lang="en-US" sz="24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400" dirty="0" smtClean="0">
                <a:latin typeface="Times New Roman" pitchFamily="18" charset="0"/>
                <a:cs typeface="Nikosh" pitchFamily="2" charset="0"/>
              </a:rPr>
              <a:t>বিশিষ্ট আইনসভাও রয়েছে। তবে রাষ্ট্রপতি শাসিত শাসন প্রচলিত রয়েছে এবং এর পাশাপাশি সেখানে যদি যুক্তরাষ্ট্রীয় ব্যবস্থাও প্রচলিত থাকে তবে দ্বি</a:t>
            </a:r>
            <a:r>
              <a:rPr lang="en-US" sz="2400" dirty="0" smtClean="0">
                <a:latin typeface="Times New Roman" pitchFamily="18" charset="0"/>
                <a:cs typeface="Nikosh" pitchFamily="2" charset="0"/>
              </a:rPr>
              <a:t>-</a:t>
            </a:r>
            <a:r>
              <a:rPr lang="bn-BD" sz="2400" dirty="0" smtClean="0">
                <a:latin typeface="Times New Roman" pitchFamily="18" charset="0"/>
                <a:cs typeface="Nikosh" pitchFamily="2" charset="0"/>
              </a:rPr>
              <a:t>কক্ষ</a:t>
            </a:r>
            <a:r>
              <a:rPr lang="en-US" sz="24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400" dirty="0" smtClean="0">
                <a:latin typeface="Times New Roman" pitchFamily="18" charset="0"/>
                <a:cs typeface="Nikosh" pitchFamily="2" charset="0"/>
              </a:rPr>
              <a:t>বিশিষ্ট আইনসভা রাখা ভালো বলে অনেকে মনে করেন। আবার অনেকেই বলেন যে, যেহেতু পৃথিবীতে সব রাষ্ট্রপতি শাসিত শাসন ব্যবস্থাতেই দলীয় ভিত্তিতে আইনসভার কাজ চলে, সেহেতু দ্বি</a:t>
            </a:r>
            <a:r>
              <a:rPr lang="en-US" sz="2400" dirty="0" smtClean="0">
                <a:latin typeface="Times New Roman" pitchFamily="18" charset="0"/>
                <a:cs typeface="Nikosh" pitchFamily="2" charset="0"/>
              </a:rPr>
              <a:t>-</a:t>
            </a:r>
            <a:r>
              <a:rPr lang="bn-BD" sz="2400" dirty="0" smtClean="0">
                <a:latin typeface="Times New Roman" pitchFamily="18" charset="0"/>
                <a:cs typeface="Nikosh" pitchFamily="2" charset="0"/>
              </a:rPr>
              <a:t>কক্ষ</a:t>
            </a:r>
            <a:r>
              <a:rPr lang="en-US" sz="24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400" dirty="0" smtClean="0">
                <a:latin typeface="Times New Roman" pitchFamily="18" charset="0"/>
                <a:cs typeface="Nikosh" pitchFamily="2" charset="0"/>
              </a:rPr>
              <a:t>বিশিষ্ট আইনসভা অপ্রয়োজনীয়।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55626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জোড়ায় কাজের সমাধান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aaaa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919891"/>
            <a:ext cx="3657600" cy="460857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1054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দলীয় কাজ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19400" y="304800"/>
            <a:ext cx="3733800" cy="944563"/>
          </a:xfrm>
        </p:spPr>
        <p:txBody>
          <a:bodyPr>
            <a:normAutofit fontScale="90000"/>
          </a:bodyPr>
          <a:lstStyle/>
          <a:p>
            <a:pPr algn="ctr"/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দলীয় কাজ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590800" y="1752600"/>
            <a:ext cx="4379913" cy="448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5449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209800"/>
            <a:ext cx="3848669" cy="3843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0"/>
            <a:ext cx="4425203" cy="371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582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610600" cy="2590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সমাজতান্ত্রিক ব্যবস্থায় আইনসভার সংগঠন কি বল?</a:t>
            </a:r>
          </a:p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সময়ঃ ১০ মিনিট </a:t>
            </a:r>
          </a:p>
          <a:p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51816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   দলীয় কাজের প্রশ্ন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004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BD" sz="3200" dirty="0" smtClean="0">
                <a:latin typeface="Nikosh" pitchFamily="2" charset="0"/>
                <a:cs typeface="Nikosh" pitchFamily="2" charset="0"/>
              </a:rPr>
              <a:t>পৃথিবীর প্রায় সব সমাজতান্ত্রিক রাষ্ট্রেই বর্তমানে দ্বি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-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কক্ষ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বিশিষ্ট আইনসভা রয়েছে। অনেকে মনে করেন যে, সমাজতান্ত্রিক রাষ্ট্রগুলো যদি আয়তনে বিশাল হয়, বহু জাতি- গোষ্ঠী নিয়ে গড়ে ওঠে এরুপ রাষ্ট্র হয় তাহলে  তাদের সকলের আঞ্চলিক স্বার্থ সংরক্ষনের জন্য দ্বি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-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কক্ষ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বিশিষ্ট আইনসভা থাকা বাঞ্চনীয়। তবে সমাজতান্ত্রিক রাষ্ট্রে যেহেতু একদলীয় ব্যবস্থা প্রচলিত রয়েছে এবং ক্ষমতাসীন দলই যেহেতু রাষ্ট্রীয় নীতি নির্ধারনের মুখ্য ভুমিকা পালন করে, শ্রেণী শোষণ ও শ্রেণীদ্বন্দ্ব সেখানে থাকেনা, সেহেতু সেখানে দ্বি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-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কক্ষ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বিশিষ্ট আইনসভার প্রয়োজনীয়তা ততটা আর নেই।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58674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দলীয় কাজের সমাধান 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562600" cy="1143000"/>
          </a:xfrm>
        </p:spPr>
        <p:txBody>
          <a:bodyPr>
            <a:normAutofit/>
          </a:bodyPr>
          <a:lstStyle/>
          <a:p>
            <a:pPr algn="ctr"/>
            <a:r>
              <a:rPr lang="bn-BD" sz="4000" dirty="0" smtClean="0">
                <a:latin typeface="Nikosh" pitchFamily="2" charset="0"/>
                <a:cs typeface="Nikosh" pitchFamily="2" charset="0"/>
              </a:rPr>
              <a:t>দলীয় কাজের সমাধান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2672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মুল্যায়ন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জ্ঞান মুলক,অনুধাবন মুলক, প্রয়োগ মুলক প্রশ্ন  (ক)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সরকারের বিভাগ কয়টি?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  </a:t>
            </a:r>
            <a:r>
              <a:rPr lang="bn-BD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 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২টি 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খ। ৩টি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en-US" dirty="0" smtClean="0">
                <a:latin typeface="Times New Roman" pitchFamily="18" charset="0"/>
                <a:cs typeface="Nikosh" pitchFamily="2" charset="0"/>
              </a:rPr>
              <a:t> 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গ।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৪টি  ঘ।  ৫টি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২।  গঠনগত দিক দিয়ে আইনসভা কয়ভাগে বিভক্ত?  </a:t>
            </a:r>
          </a:p>
          <a:p>
            <a:pPr>
              <a:buNone/>
            </a:pPr>
            <a:r>
              <a:rPr lang="bn-BD" b="1" dirty="0" smtClean="0">
                <a:latin typeface="Nikosh" pitchFamily="2" charset="0"/>
                <a:cs typeface="Nikosh" pitchFamily="2" charset="0"/>
              </a:rPr>
              <a:t>ক। ২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খ।  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গ।  ৪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 ঘ। ৫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৩।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ব্রিটেনের উচ্চকক্ষ গঠিত হয় কিভাবে?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নির্বাচনের মাধ্যমে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খ। প্রত্যক্ষ ভোটের মাধ্যমে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b="1" dirty="0" smtClean="0">
                <a:latin typeface="Nikosh" pitchFamily="2" charset="0"/>
                <a:cs typeface="Nikosh" pitchFamily="2" charset="0"/>
              </a:rPr>
              <a:t>গ।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b="1" dirty="0" smtClean="0">
                <a:latin typeface="Times New Roman" pitchFamily="18" charset="0"/>
                <a:cs typeface="Nikosh" pitchFamily="2" charset="0"/>
              </a:rPr>
              <a:t> উত্তরাধিকার সুত্রে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ঘ।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সাংসদের ভোটের মাধ্যমে 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৪।  ব্রিটেনের নিম্ন কক্ষের নাম কি?         </a:t>
            </a:r>
          </a:p>
          <a:p>
            <a:pPr>
              <a:buNone/>
            </a:pPr>
            <a:r>
              <a:rPr lang="bn-BD" b="1" dirty="0" smtClean="0">
                <a:latin typeface="Nikosh" pitchFamily="2" charset="0"/>
                <a:cs typeface="Nikosh" pitchFamily="2" charset="0"/>
              </a:rPr>
              <a:t>ক। কমন্স সভা </a:t>
            </a:r>
            <a:r>
              <a:rPr lang="bn-BD" b="1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খ।  সিনেট  গ।  নেসেট  ঘ।  লর্ডসভা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৫। আমেরিকার যুক্তরাষ্ট্রের কংগ্রেসের উচ্চকক্ষকে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বলে?   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রাজ্যসভা 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খ। লর্ডসভা 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গ।  সিনেট   </a:t>
            </a:r>
            <a:r>
              <a:rPr lang="bn-BD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ঘ।  কমন্সসভা</a:t>
            </a:r>
          </a:p>
          <a:p>
            <a:pPr>
              <a:buNone/>
            </a:pPr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4558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828800"/>
            <a:ext cx="5486400" cy="304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শ্রেনীঃ একাদশ </a:t>
            </a:r>
          </a:p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পৌরনীতি ও সুশাসন</a:t>
            </a:r>
          </a:p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সময়ঃ ৪৫ মিনিট                     </a:t>
            </a:r>
          </a:p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তারিখঃ 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১৯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/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০৬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/২০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২০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                 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45720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পাঠ পরিচিতি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934200" cy="1143000"/>
          </a:xfrm>
        </p:spPr>
        <p:txBody>
          <a:bodyPr>
            <a:noAutofit/>
          </a:bodyPr>
          <a:lstStyle/>
          <a:p>
            <a:pPr algn="ctr"/>
            <a:r>
              <a:rPr lang="bn-BD" sz="3200" dirty="0" smtClean="0">
                <a:latin typeface="Nikosh" pitchFamily="2" charset="0"/>
                <a:cs typeface="Nikosh" pitchFamily="2" charset="0"/>
              </a:rPr>
              <a:t>জ্ঞান মুলক,অনুধাবন মুলক, প্রয়োগ মুলক প্রশ্ন  (ক)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/>
            </a:r>
            <a:br>
              <a:rPr lang="bn-BD" sz="2800" dirty="0" smtClean="0">
                <a:latin typeface="Nikosh" pitchFamily="2" charset="0"/>
                <a:cs typeface="Nikosh" pitchFamily="2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105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৬। আমেরিকার যুক্তরাষ্ট্রের কংগ্রেসের নিম্নকক্ষের নাম কি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?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  </a:t>
            </a:r>
            <a:r>
              <a:rPr lang="bn-BD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 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কমন্সসভা  খ।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লর্ডসভা 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গ।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বিধানসভা 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ঘ।  প্রতিনিধি সভা </a:t>
            </a:r>
            <a:endParaRPr lang="bn-BD" b="1" dirty="0" smtClean="0">
              <a:latin typeface="Times New Roman" pitchFamily="18" charset="0"/>
              <a:cs typeface="Nikosh" pitchFamily="2" charset="0"/>
            </a:endParaRP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 ৭। ক্ষমতা স্বতন্ত্রীকরণ নীতির শ্রেষ্ট প্রবক্তা কাকে বলে? 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জ্যাঁ বোঁদা  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খ। মন্টেস্কু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গ। জন লক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 ঘ। এরিস্টটল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৮।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মন্টেস্কু কোন দেশের অধিবাসী?  </a:t>
            </a:r>
          </a:p>
          <a:p>
            <a:pPr>
              <a:buNone/>
            </a:pPr>
            <a:r>
              <a:rPr lang="bn-BD" b="1" dirty="0" smtClean="0">
                <a:latin typeface="Nikosh" pitchFamily="2" charset="0"/>
                <a:cs typeface="Nikosh" pitchFamily="2" charset="0"/>
              </a:rPr>
              <a:t>ক। ফ্রান্স   </a:t>
            </a:r>
            <a:r>
              <a:rPr lang="bn-BD" b="1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খ। স্পেন  গ।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অস্ট্রিয়া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ঘ।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জাপান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৯।  আইন প্রণয়ন কোন বিভাগের কাজ?         </a:t>
            </a:r>
          </a:p>
          <a:p>
            <a:pPr>
              <a:buNone/>
            </a:pPr>
            <a:r>
              <a:rPr lang="bn-BD" b="1" dirty="0" smtClean="0">
                <a:latin typeface="Nikosh" pitchFamily="2" charset="0"/>
                <a:cs typeface="Nikosh" pitchFamily="2" charset="0"/>
              </a:rPr>
              <a:t>ক। আইন বিভাগ  </a:t>
            </a:r>
            <a:r>
              <a:rPr lang="bn-BD" b="1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খ।  শাসন বিভাগ  গ।  বিচার বিভাগ ঘ।  সুপ্রিম কোর্ট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১০। মার্সিলিও কোথায় জন্ম গ্রহন করেন?      </a:t>
            </a:r>
          </a:p>
          <a:p>
            <a:pPr>
              <a:buNone/>
            </a:pPr>
            <a:r>
              <a:rPr lang="bn-BD" b="1" dirty="0" smtClean="0">
                <a:latin typeface="Nikosh" pitchFamily="2" charset="0"/>
                <a:cs typeface="Nikosh" pitchFamily="2" charset="0"/>
              </a:rPr>
              <a:t>ক।  পাদুয়া </a:t>
            </a:r>
            <a:r>
              <a:rPr lang="bn-BD" b="1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খ। বার্সেলোনা   গ।  রোম    </a:t>
            </a:r>
            <a:r>
              <a:rPr lang="bn-B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ঘ।  মস্কো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১১।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Spirit of Laws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গ্রন্থখানি কার লেখা ?   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ব্লাকস্টোন  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খ। মন্টেস্কু 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গ।  এরিস্টটল   </a:t>
            </a:r>
            <a:r>
              <a:rPr lang="bn-B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ঘ।  জন অস্টিন</a:t>
            </a:r>
            <a:endParaRPr lang="bn-BD" sz="31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1980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1328"/>
            <a:ext cx="8839200" cy="52242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জ্ঞান মুলক,অনুধাবন মুলক, প্রয়োগ মুলক প্রশ্ন  (</a:t>
            </a:r>
            <a:r>
              <a:rPr lang="en-US" dirty="0">
                <a:latin typeface="Nikosh" pitchFamily="2" charset="0"/>
                <a:cs typeface="Nikosh" pitchFamily="2" charset="0"/>
              </a:rPr>
              <a:t>খ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)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গণতন্ত্রের মুলমন্ত্র কি?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  </a:t>
            </a:r>
            <a:r>
              <a:rPr lang="bn-BD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 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সাম্য, স্বাধীনতা ও নিরাপত্তা  খ।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সাম্য, স্বাধীনতা ও অধিকার 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</a:t>
            </a:r>
            <a:endParaRPr lang="en-US" dirty="0" smtClean="0">
              <a:latin typeface="Times New Roman" pitchFamily="18" charset="0"/>
              <a:cs typeface="Nikosh" pitchFamily="2" charset="0"/>
            </a:endParaRP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গ।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অধিকার, কর্তব্য ও দায়িত্ব 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ঘ।  সাম্য, স্বাধীনতা ও ভাতৃত্ব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 </a:t>
            </a:r>
            <a:endParaRPr lang="bn-BD" b="1" dirty="0" smtClean="0">
              <a:latin typeface="Times New Roman" pitchFamily="18" charset="0"/>
              <a:cs typeface="Nikosh" pitchFamily="2" charset="0"/>
            </a:endParaRP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 ২।  সরকারের অংঙ্গ বা বিভাগ কয়টি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২টি 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খ।  ৩টি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গ।  ৪টি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 ঘ। ৫টি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৩।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শাসন বিভাগের মুল কাজ হলো-?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আইন প্রণয়ন  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খ। আইন সংশোধন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গ।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b="1" dirty="0" smtClean="0">
                <a:latin typeface="Times New Roman" pitchFamily="18" charset="0"/>
                <a:cs typeface="Nikosh" pitchFamily="2" charset="0"/>
              </a:rPr>
              <a:t> আইন প্রয়োগ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ঘ।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বিচার করা 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৪।  আইন বিভাগের মুল কাজ কি?         </a:t>
            </a:r>
          </a:p>
          <a:p>
            <a:pPr>
              <a:buNone/>
            </a:pPr>
            <a:r>
              <a:rPr lang="bn-BD" b="1" dirty="0" smtClean="0">
                <a:latin typeface="Nikosh" pitchFamily="2" charset="0"/>
                <a:cs typeface="Nikosh" pitchFamily="2" charset="0"/>
              </a:rPr>
              <a:t>ক। আইন প্রণয়ন </a:t>
            </a:r>
            <a:r>
              <a:rPr lang="bn-BD" b="1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 গ।  আইনের আলোকে বিচার করা  </a:t>
            </a:r>
            <a:r>
              <a:rPr lang="bn-BD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bn-BD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খ।  </a:t>
            </a:r>
            <a:r>
              <a:rPr lang="en-US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বিচার</a:t>
            </a:r>
            <a:r>
              <a:rPr lang="en-US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ঘ।  বিদেশের সাথে সম্পর্ক রক্ষা করা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 </a:t>
            </a:r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৫। গ্রেট ব্রিটেন/যুক্তরাজ্যের আইনসভার নাম কি?   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কংগ্রেস 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খ। লোকসভা 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গ।  পার্লামেন্ট   </a:t>
            </a:r>
            <a:r>
              <a:rPr lang="bn-BD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ঘ।  সিনেট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33528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মুল্যায়ন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97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562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৬। বাংলাদেশের আইনসভার নাম কি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?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  </a:t>
            </a:r>
            <a:r>
              <a:rPr lang="bn-BD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 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পার্লামেন্ট  খ।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বিধানসভা 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গ।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মজলিশ 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ঘ।  জাতীয় সংসদ </a:t>
            </a:r>
            <a:endParaRPr lang="bn-BD" b="1" dirty="0" smtClean="0">
              <a:latin typeface="Times New Roman" pitchFamily="18" charset="0"/>
              <a:cs typeface="Nikosh" pitchFamily="2" charset="0"/>
            </a:endParaRP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 ৭। বিচার বিভাগের কর্মদক্ষতা অপেক্ষা সরকারের উৎকর্ষ বিচারের আর কোন শ্রেষ্ট মানদন্ড নেই- উক্তিটি কার-? 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অধ্যাপক লাস্কি 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খ। লর্ড ব্রাইস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গ। জন স্টুয়াট মিল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 ঘ। বিচারপতি হিউজেস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৮।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বিচারক নিয়োগের সবচেয়ে উত্তম পদ্ধতি কোনটি?  </a:t>
            </a:r>
          </a:p>
          <a:p>
            <a:pPr>
              <a:buNone/>
            </a:pPr>
            <a:r>
              <a:rPr lang="bn-BD" b="1" dirty="0" smtClean="0">
                <a:latin typeface="Nikosh" pitchFamily="2" charset="0"/>
                <a:cs typeface="Nikosh" pitchFamily="2" charset="0"/>
              </a:rPr>
              <a:t>ক। শাসন বিভাগ কর্তৃক সরাসরি নিয়োগ  </a:t>
            </a:r>
            <a:r>
              <a:rPr lang="bn-BD" b="1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খ। বিচারকগণের ভোটে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গ।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আইনসভার ভোটে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ঘ।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জনগনের ভোটে 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৯।  ব্যক্তিস্বাধীনতার জন্য বিচার বিভাগের স্বাধীনতা অপরিহার্য- উক্তিটি কার?         </a:t>
            </a:r>
          </a:p>
          <a:p>
            <a:pPr>
              <a:buNone/>
            </a:pPr>
            <a:r>
              <a:rPr lang="bn-BD" b="1" dirty="0" smtClean="0">
                <a:latin typeface="Nikosh" pitchFamily="2" charset="0"/>
                <a:cs typeface="Nikosh" pitchFamily="2" charset="0"/>
              </a:rPr>
              <a:t>ক। অধ্যাপক লাস্কি </a:t>
            </a:r>
            <a:r>
              <a:rPr lang="bn-BD" b="1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খ।  আব্রাহাম লিংকন  গ।  বিচারপতি হিউজেস ঘ।  লর্ড ব্রাইস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১০। আমেরিকা যুক্তরাষ্ট্রের আইনসভার নাম কি?     </a:t>
            </a:r>
          </a:p>
          <a:p>
            <a:pPr>
              <a:buNone/>
            </a:pPr>
            <a:r>
              <a:rPr lang="bn-BD" b="1" dirty="0" smtClean="0">
                <a:latin typeface="Nikosh" pitchFamily="2" charset="0"/>
                <a:cs typeface="Nikosh" pitchFamily="2" charset="0"/>
              </a:rPr>
              <a:t>ক। কংগ্রেস </a:t>
            </a:r>
            <a:r>
              <a:rPr lang="bn-BD" b="1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খ। লোকসভা  গ।  পার্লামেন্ট   </a:t>
            </a:r>
            <a:r>
              <a:rPr lang="bn-B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ঘ।  সিনেট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১১। সরকারের কাজ 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ত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প্রকার ?   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দুই  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খ। তিন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গ।  চার   </a:t>
            </a:r>
            <a:r>
              <a:rPr lang="bn-B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ঘ।  পাঁচ</a:t>
            </a:r>
            <a:endParaRPr lang="bn-BD" sz="31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bn-BD" sz="31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3200" dirty="0" smtClean="0">
                <a:latin typeface="Nikosh" pitchFamily="2" charset="0"/>
                <a:cs typeface="Nikosh" pitchFamily="2" charset="0"/>
              </a:rPr>
              <a:t>জ্ঞান মুলক,অনুধাবন মুলক, প্রয়োগ মুলক প্রশ্ন  (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খ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)</a:t>
            </a:r>
            <a:br>
              <a:rPr lang="bn-BD" sz="3200" dirty="0" smtClean="0">
                <a:latin typeface="Nikosh" pitchFamily="2" charset="0"/>
                <a:cs typeface="Nikosh" pitchFamily="2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395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1328"/>
            <a:ext cx="8686800" cy="51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জ্ঞান মুলক,অনুধাবন মুলক, প্রয়োগ মুলক প্রশ্ন  (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গ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)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বাংলাদেশে কোন ধরনের সরকার ব্যবস্থা প্রচলিত?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  </a:t>
            </a:r>
            <a:r>
              <a:rPr lang="bn-BD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 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রাষ্ট্রপতি শাসিত   খ।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যুক্তরাষ্ট্রীয় 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গ।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নিয়মতান্ত্রিক রাজতন্ত্র 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ঘ।  এককেন্দ্রিক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 </a:t>
            </a:r>
            <a:endParaRPr lang="bn-BD" b="1" dirty="0" smtClean="0">
              <a:latin typeface="Times New Roman" pitchFamily="18" charset="0"/>
              <a:cs typeface="Nikosh" pitchFamily="2" charset="0"/>
            </a:endParaRP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 ২।  বাংলাদেশ রাষ্ট্রটি কোন ধরনের?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রাজতান্ত্রিক  খ।  সমাজতান্ত্রিক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গ।  ধর্মতান্ত্রিক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ঘ।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প্রজাতান্ত্রিক</a:t>
            </a:r>
            <a:endParaRPr lang="en-US" b="1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৩।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ফোয়েডাস কোন ভাষার শব্দ-?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 গ্রিক 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খ।  রোমান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গ।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b="1" dirty="0" smtClean="0">
                <a:latin typeface="Times New Roman" pitchFamily="18" charset="0"/>
                <a:cs typeface="Nikosh" pitchFamily="2" charset="0"/>
              </a:rPr>
              <a:t> ল্যাটিন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ঘ।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জার্মান 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৪।  ফোয়েডাস শব্দের অর্থ কি?         </a:t>
            </a:r>
          </a:p>
          <a:p>
            <a:pPr>
              <a:buNone/>
            </a:pPr>
            <a:r>
              <a:rPr lang="bn-BD" b="1" dirty="0" smtClean="0">
                <a:latin typeface="Nikosh" pitchFamily="2" charset="0"/>
                <a:cs typeface="Nikosh" pitchFamily="2" charset="0"/>
              </a:rPr>
              <a:t>ক। মিলন/ সন্ধি</a:t>
            </a:r>
            <a:r>
              <a:rPr lang="bn-BD" b="1" dirty="0" smtClean="0">
                <a:latin typeface="Times New Roman" pitchFamily="18" charset="0"/>
                <a:cs typeface="Nikosh" pitchFamily="2" charset="0"/>
              </a:rPr>
              <a:t>  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খ।  সহযোগীতা     গ।  যুদ্ধ-বিগ্রহ  </a:t>
            </a:r>
            <a:r>
              <a:rPr lang="bn-B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ঘ।   শান্তি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৫। গণতন্ত্র কত ভাগে বিভক্ত–  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 তিন 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খ। চার 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গ।  তিন   </a:t>
            </a:r>
            <a:r>
              <a:rPr lang="bn-BD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ঘ।   পাঁচ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38862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মুল্যায়ন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917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৬।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গণতন্ত্রের বিপরিতধর্মী সরকার কোনটি ?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  </a:t>
            </a:r>
            <a:r>
              <a:rPr lang="bn-BD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 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রাজতন্ত্র    খ।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প্রজাতন্ত্র 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গ।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ধনিকতন্ত্র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ঘ।   একনায়কতন্ত্র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 </a:t>
            </a:r>
            <a:endParaRPr lang="bn-BD" b="1" dirty="0" smtClean="0">
              <a:latin typeface="Times New Roman" pitchFamily="18" charset="0"/>
              <a:cs typeface="Nikosh" pitchFamily="2" charset="0"/>
            </a:endParaRP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 ৭।  গণতন্ত্রে সার্বভৌম ক্ষমতা কার হাতে থাকে?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রাষ্ট্রের রাষ্ট্র প্রধানের হাতে খ। রাষ্ট্রের প্রধানমন্ত্রীর হাতে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গ।  রাষ্ট্রের এক ব্যক্তি ও সংখ্যাগরিষ্ট দলের হাতে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ঘ।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রাষ্ট্রের জনগনের হাতে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৮।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একনায়কতন্ত্রে সার্বভৌম ক্ষমতা কার হাতে থাকে-?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 রাষ্ট্রপ্রধানের হাতে 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en-US" dirty="0" smtClean="0">
                <a:latin typeface="Times New Roman" pitchFamily="18" charset="0"/>
                <a:cs typeface="Nikosh" pitchFamily="2" charset="0"/>
              </a:rPr>
              <a:t>   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খ। প্রধানমন্ত্রীর হাতে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>
              <a:buNone/>
            </a:pPr>
            <a:r>
              <a:rPr lang="bn-BD" b="1" dirty="0" smtClean="0">
                <a:latin typeface="Nikosh" pitchFamily="2" charset="0"/>
                <a:cs typeface="Nikosh" pitchFamily="2" charset="0"/>
              </a:rPr>
              <a:t>গ।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b="1" dirty="0" smtClean="0">
                <a:latin typeface="Times New Roman" pitchFamily="18" charset="0"/>
                <a:cs typeface="Nikosh" pitchFamily="2" charset="0"/>
              </a:rPr>
              <a:t> এক ব্যক্তি বা দলের হাতে</a:t>
            </a:r>
            <a:r>
              <a:rPr lang="en-US" b="1" dirty="0" smtClean="0">
                <a:latin typeface="Times New Roman" pitchFamily="18" charset="0"/>
                <a:cs typeface="Nikosh" pitchFamily="2" charset="0"/>
              </a:rPr>
              <a:t>      </a:t>
            </a:r>
            <a:r>
              <a:rPr lang="bn-BD" b="1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ঘ।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জনগনের হাতে 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৯।  গণতান্ত্রিক সরকারগুলোর মধ্যে কোনটি সর্বাপেক্ষা জটিল?         </a:t>
            </a:r>
          </a:p>
          <a:p>
            <a:pPr>
              <a:buNone/>
            </a:pPr>
            <a:r>
              <a:rPr lang="bn-BD" b="1" dirty="0" smtClean="0">
                <a:latin typeface="Nikosh" pitchFamily="2" charset="0"/>
                <a:cs typeface="Nikosh" pitchFamily="2" charset="0"/>
              </a:rPr>
              <a:t>ক। যুক্তরাষ্টীয়</a:t>
            </a:r>
            <a:r>
              <a:rPr lang="bn-BD" b="1" dirty="0" smtClean="0">
                <a:latin typeface="Times New Roman" pitchFamily="18" charset="0"/>
                <a:cs typeface="Nikosh" pitchFamily="2" charset="0"/>
              </a:rPr>
              <a:t>  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খ।  সংসদীয়    গ।  এককেন্দ্রিক </a:t>
            </a:r>
            <a:r>
              <a:rPr lang="bn-B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ঘ। নিয়মতান্ত্রিক রাজতন্ত্র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১০। গণতান্ত্রিক সমাজের ভিত্তি কি –?  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শিক্ষা ও সচেতনতা  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খ। মানবতাবোধ ও ভাতৃত্ববোধ   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b="1" dirty="0" smtClean="0">
                <a:latin typeface="Nikosh" pitchFamily="2" charset="0"/>
                <a:cs typeface="Nikosh" pitchFamily="2" charset="0"/>
              </a:rPr>
              <a:t>গ। সাম্য ও স্বাধীনতা   </a:t>
            </a:r>
            <a:r>
              <a:rPr lang="bn-BD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ঘ।   অধিকার ও কর্তব্যবোধ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bn-BD" sz="3600" dirty="0" smtClean="0">
                <a:latin typeface="Nikosh" pitchFamily="2" charset="0"/>
                <a:cs typeface="Nikosh" pitchFamily="2" charset="0"/>
              </a:rPr>
              <a:t>জ্ঞান মুলক,অনুধাবন মুলক, প্রয়োগ মুলক প্রশ্ন  (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গ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)</a:t>
            </a:r>
            <a:br>
              <a:rPr lang="bn-BD" sz="3600" dirty="0" smtClean="0">
                <a:latin typeface="Nikosh" pitchFamily="2" charset="0"/>
                <a:cs typeface="Nikosh" pitchFamily="2" charset="0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7567981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জ্ঞান মুলক,অনুধাবন মুলক, প্রয়োগ মুলক প্রশ্ন  (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ঘ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)</a:t>
            </a: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সমাজতান্ত্রিক সরকার প্রচলিত রয়েছে কোন দেশে ?</a:t>
            </a:r>
            <a:r>
              <a:rPr lang="bn-BD" sz="2400" dirty="0" smtClean="0">
                <a:latin typeface="Times New Roman" pitchFamily="18" charset="0"/>
                <a:cs typeface="Nikosh" pitchFamily="2" charset="0"/>
              </a:rPr>
              <a:t>   </a:t>
            </a:r>
            <a:r>
              <a:rPr lang="bn-BD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   </a:t>
            </a: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ক। যুক্তরাষ্ট্র   খ।</a:t>
            </a: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রাশিয়া </a:t>
            </a:r>
            <a:r>
              <a:rPr lang="bn-BD" sz="24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গ।</a:t>
            </a: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জার্মানি  </a:t>
            </a: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ঘ।   কিউবা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 </a:t>
            </a:r>
            <a:endParaRPr lang="bn-BD" sz="2400" b="1" dirty="0" smtClean="0">
              <a:latin typeface="Times New Roman" pitchFamily="18" charset="0"/>
              <a:cs typeface="Nikosh" pitchFamily="2" charset="0"/>
            </a:endParaRP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 ২।  গণতন্ত্র সম্পর্কে সর্বাপেক্ষা জনপ্রিয় সংজ্ঞাটি কে প্রদান করাছেন?  </a:t>
            </a: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ক। নেলসেন ম্যান্ডেলা  খ।  অধ্যাপক সিলি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গ।  অধ্যাপক ডাইসি</a:t>
            </a:r>
            <a:r>
              <a:rPr lang="bn-BD" sz="24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ঘ।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আব্রাহাম লিংকন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৩।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সমাজতন্ত্রের যুক্তিভিত্তিক ও বিজ্ঞানসম্মত ব্যাখ্যা প্রদান করেন-?  </a:t>
            </a: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ক।  এরিস্টটল </a:t>
            </a:r>
            <a:r>
              <a:rPr lang="bn-BD" sz="2400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খ।  প্লেটো 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গ।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b="1" dirty="0" smtClean="0">
                <a:latin typeface="Times New Roman" pitchFamily="18" charset="0"/>
                <a:cs typeface="Nikosh" pitchFamily="2" charset="0"/>
              </a:rPr>
              <a:t> কার্ল মার্কস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ঘ।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হিটলার   </a:t>
            </a: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৪।  এক জাতি এক দেশ এক নেতা এটি কোন সরকারের আদর্শ?         </a:t>
            </a:r>
          </a:p>
          <a:p>
            <a:pPr>
              <a:buNone/>
            </a:pP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ক। একনায়কতন্ত্র</a:t>
            </a:r>
            <a:r>
              <a:rPr lang="bn-BD" sz="2400" b="1" dirty="0" smtClean="0">
                <a:latin typeface="Times New Roman" pitchFamily="18" charset="0"/>
                <a:cs typeface="Nikosh" pitchFamily="2" charset="0"/>
              </a:rPr>
              <a:t>   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খ।  সমাজতন্ত্র    গ।  রাজতন্ত্র </a:t>
            </a:r>
            <a:r>
              <a:rPr lang="bn-B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ঘ। গণতন্ত্র </a:t>
            </a: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৫। আব্রাহাম লিংকন কোন দেশের প্রেসিডেন্ট ছিলেন –    </a:t>
            </a: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ক। চীন </a:t>
            </a:r>
            <a:r>
              <a:rPr lang="bn-BD" sz="2400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খ। রাশিয়া  </a:t>
            </a: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গ।  যুক্তরাষ্ট্র   </a:t>
            </a:r>
            <a:r>
              <a:rPr lang="bn-BD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ঘ।   যুক্তরাজ্য </a:t>
            </a:r>
          </a:p>
          <a:p>
            <a:pPr>
              <a:buNone/>
            </a:pPr>
            <a:endParaRPr lang="bn-BD" sz="20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35052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মুল্যায়ন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946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638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৬।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হিটলার কোন দেশের একনায়ক ছিলেন ?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  </a:t>
            </a:r>
            <a:r>
              <a:rPr lang="bn-BD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 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ইতালী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 খ।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স্পেন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গ।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পাকিস্তান 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ঘ।   জার্মানী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 </a:t>
            </a:r>
            <a:endParaRPr lang="bn-BD" b="1" dirty="0" smtClean="0">
              <a:latin typeface="Times New Roman" pitchFamily="18" charset="0"/>
              <a:cs typeface="Nikosh" pitchFamily="2" charset="0"/>
            </a:endParaRP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 ৭।  ডিমোস শব্দটি এসেছে কোন ভাষা থেকে ?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স্পানিস  খ।  ল্যটিন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গ। টিউটনিক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ঘ।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গ্রিক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৮।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প্রত্যক্ষ গণতন্ত্র অতীতে কোথায় প্রচলিত ছিল?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 প্রাচীন রোমে  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খ।  প্রাচীন চীনে   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b="1" dirty="0" smtClean="0">
                <a:latin typeface="Nikosh" pitchFamily="2" charset="0"/>
                <a:cs typeface="Nikosh" pitchFamily="2" charset="0"/>
              </a:rPr>
              <a:t>গ।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b="1" dirty="0" smtClean="0">
                <a:latin typeface="Times New Roman" pitchFamily="18" charset="0"/>
                <a:cs typeface="Nikosh" pitchFamily="2" charset="0"/>
              </a:rPr>
              <a:t> প্রাচীন গ্রিসের নগররাষ্ট্রে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ঘ।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প্রাচীন সৌদি আরবে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৯।  সংসদীয় সরকার প্রধান কে?         </a:t>
            </a:r>
          </a:p>
          <a:p>
            <a:pPr>
              <a:buNone/>
            </a:pPr>
            <a:r>
              <a:rPr lang="bn-BD" b="1" dirty="0" smtClean="0">
                <a:latin typeface="Nikosh" pitchFamily="2" charset="0"/>
                <a:cs typeface="Nikosh" pitchFamily="2" charset="0"/>
              </a:rPr>
              <a:t>ক। প্রধানমন্ত্রী </a:t>
            </a:r>
            <a:r>
              <a:rPr lang="bn-BD" b="1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খ। রাষ্ট্রপতি  গ।  স্পিকার   ঘ। চীপ হুইপ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১০। বাংলাদেশে কোন ধরনের সরকার ব্যবস্থা প্রচলিত- 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ক। এককেন্দ্রিক </a:t>
            </a:r>
            <a:r>
              <a:rPr lang="bn-BD" b="1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খ।  রাষ্ট্রপতি শাসিত  গ। যুক্তরাষ্ট্রীয়  </a:t>
            </a:r>
            <a:r>
              <a:rPr lang="bn-B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ঘ। নিয়মতান্ত্রিক রাজতন্ত্র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১১। বাংলাদেশ রাষ্ট্রটি কোন ধরনের- 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ক। প্রজাতান্ত্রিক  </a:t>
            </a:r>
            <a:r>
              <a:rPr lang="bn-BD" b="1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খ।  ধর্মতান্ত্রিক   গ। সমাজতান্ত্রিক  </a:t>
            </a:r>
            <a:r>
              <a:rPr lang="bn-B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ঘ। রাজতন্ত্রিক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en-US" sz="2800" dirty="0" smtClean="0">
                <a:latin typeface="Nikosh" pitchFamily="2" charset="0"/>
                <a:cs typeface="Nikosh" pitchFamily="2" charset="0"/>
              </a:rPr>
              <a:t>১২। </a:t>
            </a:r>
            <a:r>
              <a:rPr lang="bn-BD" sz="2800" dirty="0">
                <a:solidFill>
                  <a:prstClr val="black"/>
                </a:solidFill>
                <a:latin typeface="Times New Roman" pitchFamily="18" charset="0"/>
                <a:cs typeface="Nikosh" pitchFamily="2" charset="0"/>
              </a:rPr>
              <a:t>ফরাসি বিপ্লবের সমাজতান্ত্রিক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Nikosh" pitchFamily="2" charset="0"/>
              </a:rPr>
              <a:t>কোন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Times New Roman" pitchFamily="18" charset="0"/>
                <a:cs typeface="Nikosh" pitchFamily="2" charset="0"/>
              </a:rPr>
              <a:t>নেতা </a:t>
            </a:r>
            <a:r>
              <a:rPr lang="bn-BD" sz="2800" b="1" dirty="0">
                <a:solidFill>
                  <a:prstClr val="black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Times New Roman" pitchFamily="18" charset="0"/>
                <a:cs typeface="Nikosh" pitchFamily="2" charset="0"/>
              </a:rPr>
              <a:t>সমাজের আমুল পরিবর্তনের জন্য বৈপ্লবিক পন্থায় সাম্যবাদ প্রতিষ্ঠার আহবান জানাতে গিয়ে প্রাণদন্ডে দন্ডিত হন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Nikosh" pitchFamily="2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ক।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ববউফ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খ। 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কার্ল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মার্কস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 </a:t>
            </a:r>
            <a:r>
              <a:rPr lang="bn-BD" sz="2800" dirty="0">
                <a:solidFill>
                  <a:prstClr val="black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গ।</a:t>
            </a:r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লেলিন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 ঘ। 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ফ্রেড্রিক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এংগেল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বার্ক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endParaRPr lang="bn-BD" sz="28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3200" dirty="0" smtClean="0">
                <a:latin typeface="Nikosh" pitchFamily="2" charset="0"/>
                <a:cs typeface="Nikosh" pitchFamily="2" charset="0"/>
              </a:rPr>
              <a:t>জ্ঞান মুলক,অনুধাবন মুলক, প্রয়োগ মুলক প্রশ্ন  (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ঘ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)</a:t>
            </a:r>
            <a:br>
              <a:rPr lang="bn-BD" sz="3200" dirty="0" smtClean="0">
                <a:latin typeface="Nikosh" pitchFamily="2" charset="0"/>
                <a:cs typeface="Nikosh" pitchFamily="2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734763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30480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   সমাধান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18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BD" sz="3600" b="1" dirty="0" smtClean="0">
                <a:latin typeface="Nikosh" pitchFamily="2" charset="0"/>
                <a:cs typeface="Nikosh" pitchFamily="2" charset="0"/>
              </a:rPr>
              <a:t>(ক) 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১। খ  ২। ক  ৩। গ  ৪। ক  ৫। গ  ৬। ঘ  </a:t>
            </a:r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৭। খ  ৮। ক  ৯। ক  ১০। ক  ১১। খ </a:t>
            </a:r>
            <a:endParaRPr lang="bn-BD" sz="3600" b="1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3600" b="1" dirty="0" smtClean="0">
                <a:latin typeface="Nikosh" pitchFamily="2" charset="0"/>
                <a:cs typeface="Nikosh" pitchFamily="2" charset="0"/>
              </a:rPr>
              <a:t>(খ) 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১। ঘ  ২। খ  ৩। গ  ৪। ক  ৫। গ  ৬। ঘ  </a:t>
            </a:r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৭। খ  ৮। ক  ৯। ক  ১০। ক  ১১। খ </a:t>
            </a:r>
            <a:endParaRPr lang="bn-BD" sz="3600" b="1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3600" b="1" dirty="0" smtClean="0">
                <a:latin typeface="Nikosh" pitchFamily="2" charset="0"/>
                <a:cs typeface="Nikosh" pitchFamily="2" charset="0"/>
              </a:rPr>
              <a:t>(গ)  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১। ঘ  ২। ঘ  ৩। গ  ৪। ক  ৫। গ  ৬। ঘ  </a:t>
            </a:r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৭। ঘ  ৮। গ  ৯। ক  ১০। গ</a:t>
            </a:r>
            <a:endParaRPr lang="bn-BD" sz="3600" b="1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3600" b="1" dirty="0" smtClean="0">
                <a:latin typeface="Nikosh" pitchFamily="2" charset="0"/>
                <a:cs typeface="Nikosh" pitchFamily="2" charset="0"/>
              </a:rPr>
              <a:t>(ঘ) 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১। ঘ  ২। ঘ  ৩। গ  ৪। ক  ৫। গ  ৬। ঘ  </a:t>
            </a:r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৭। ঘ  ৮। গ  ৯। ক  ১০। ক  ১১। ক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১২। ক </a:t>
            </a:r>
            <a:endParaRPr lang="bn-BD" sz="3600" b="1" dirty="0" smtClean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64464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3581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একনায়কতন্ত্রে ও সামরিকতন্ত্রে আইনসভার প্রকৃতি আলোচনা কর?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  <a:buNone/>
            </a:pPr>
            <a:r>
              <a:rPr lang="bn-BD" sz="26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সহায়ক গ্রন্থ</a:t>
            </a:r>
            <a:r>
              <a:rPr lang="en-US" sz="26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/ </a:t>
            </a:r>
            <a:r>
              <a:rPr lang="en-US" sz="26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প্রকাশনীঃ</a:t>
            </a:r>
            <a:r>
              <a:rPr lang="bn-BD" sz="26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পৌরনীতি</a:t>
            </a:r>
            <a:r>
              <a:rPr lang="en-US" sz="26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6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সুশাসনঃ</a:t>
            </a:r>
            <a:r>
              <a:rPr lang="en-US" sz="26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6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হাসান বুক হাউস, লেকচার প্রকাশনী</a:t>
            </a:r>
            <a:r>
              <a:rPr lang="en-US" sz="26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</a:t>
            </a:r>
            <a:r>
              <a:rPr lang="bn-BD" sz="26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অক্ষরপত্র প্রকাশনী</a:t>
            </a:r>
            <a:r>
              <a:rPr lang="en-US" sz="26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ব্যতিক্রম</a:t>
            </a:r>
            <a:r>
              <a:rPr lang="en-US" sz="26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ধারা</a:t>
            </a:r>
            <a:r>
              <a:rPr lang="en-US" sz="26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কাজল</a:t>
            </a:r>
            <a:r>
              <a:rPr lang="en-US" sz="26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ব্রাদার্স</a:t>
            </a:r>
            <a:r>
              <a:rPr lang="en-US" sz="26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লিমিটেড</a:t>
            </a:r>
            <a:endParaRPr lang="bn-BD" sz="26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lvl="0" algn="ctr">
              <a:buClr>
                <a:srgbClr val="2DA2BF"/>
              </a:buClr>
              <a:buNone/>
            </a:pPr>
            <a:endParaRPr lang="en-US" sz="24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endParaRPr lang="bn-BD" sz="2400" dirty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endParaRPr lang="bn-BD" sz="24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31242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 বাড়ির কাজ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33600" y="457200"/>
            <a:ext cx="4114800" cy="1000125"/>
          </a:xfrm>
        </p:spPr>
        <p:txBody>
          <a:bodyPr>
            <a:normAutofit/>
          </a:bodyPr>
          <a:lstStyle/>
          <a:p>
            <a:pPr algn="ctr"/>
            <a:r>
              <a:rPr lang="bn-BD" sz="5400" dirty="0" smtClean="0">
                <a:latin typeface="Nikosh" pitchFamily="2" charset="0"/>
                <a:cs typeface="Nikosh" pitchFamily="2" charset="0"/>
              </a:rPr>
              <a:t>ধন্যবাদ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057400"/>
            <a:ext cx="7086600" cy="43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0539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763000" cy="4038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>
                <a:latin typeface="Nikosh" pitchFamily="2" charset="0"/>
                <a:cs typeface="Nikosh" pitchFamily="2" charset="0"/>
              </a:rPr>
              <a:t>অ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ধ্যায়ঃ ৭   </a:t>
            </a:r>
          </a:p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আজকের পাঠ/পাঠ ঘোষনাঃ সরকারের অঙ্গসমুহ- আইন, শাসন ও বিচার বিভাগ 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এক-কেন্দ্রিক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যুক্তরাষ্ট্রীয়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ব্যবস্থায়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আইনসভার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সংগঠন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 algn="ctr">
              <a:buNone/>
            </a:pPr>
            <a:endParaRPr lang="bn-BD" sz="24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400800" cy="1143000"/>
          </a:xfrm>
        </p:spPr>
        <p:txBody>
          <a:bodyPr>
            <a:normAutofit/>
          </a:bodyPr>
          <a:lstStyle/>
          <a:p>
            <a:pPr algn="ctr"/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মুল শিরোনামঃ সরকার কাঠামো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sz="2800" dirty="0">
                <a:latin typeface="Calibri"/>
                <a:ea typeface="Calibri"/>
                <a:cs typeface="Vrinda"/>
              </a:rPr>
              <a:t>https://youtu.be/iToW6kC1wS8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 smtClean="0">
                <a:solidFill>
                  <a:srgbClr val="464646"/>
                </a:solidFill>
                <a:effectLst/>
                <a:latin typeface="Nikosh" pitchFamily="2" charset="0"/>
                <a:cs typeface="Nikosh" pitchFamily="2" charset="0"/>
              </a:rPr>
              <a:t>এসো</a:t>
            </a:r>
            <a:r>
              <a:rPr lang="en-US" sz="4000" dirty="0" smtClean="0">
                <a:solidFill>
                  <a:srgbClr val="464646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464646"/>
                </a:solidFill>
                <a:effectLst/>
                <a:latin typeface="Nikosh" pitchFamily="2" charset="0"/>
                <a:cs typeface="Nikosh" pitchFamily="2" charset="0"/>
              </a:rPr>
              <a:t>বন্ধুরা</a:t>
            </a:r>
            <a:r>
              <a:rPr lang="en-US" sz="4000" dirty="0" smtClean="0">
                <a:solidFill>
                  <a:srgbClr val="464646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464646"/>
                </a:solidFill>
                <a:effectLst/>
                <a:latin typeface="Nikosh" pitchFamily="2" charset="0"/>
                <a:cs typeface="Nikosh" pitchFamily="2" charset="0"/>
              </a:rPr>
              <a:t>আমার</a:t>
            </a:r>
            <a:r>
              <a:rPr lang="en-US" sz="4000" dirty="0" smtClean="0">
                <a:solidFill>
                  <a:srgbClr val="464646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464646"/>
                </a:solidFill>
                <a:effectLst/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4000" dirty="0" smtClean="0">
                <a:solidFill>
                  <a:srgbClr val="464646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464646"/>
                </a:solidFill>
                <a:effectLst/>
                <a:latin typeface="Nikosh" pitchFamily="2" charset="0"/>
                <a:cs typeface="Nikosh" pitchFamily="2" charset="0"/>
              </a:rPr>
              <a:t>ভিডিও</a:t>
            </a:r>
            <a:r>
              <a:rPr lang="en-US" sz="4000" dirty="0" smtClean="0">
                <a:solidFill>
                  <a:srgbClr val="464646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464646"/>
                </a:solidFill>
                <a:effectLst/>
                <a:latin typeface="Nikosh" pitchFamily="2" charset="0"/>
                <a:cs typeface="Nikosh" pitchFamily="2" charset="0"/>
              </a:rPr>
              <a:t>ক্লাস</a:t>
            </a:r>
            <a:r>
              <a:rPr lang="en-US" sz="4000" dirty="0" smtClean="0">
                <a:solidFill>
                  <a:srgbClr val="464646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rgbClr val="464646"/>
                </a:solidFill>
                <a:effectLst/>
                <a:latin typeface="Nikosh" pitchFamily="2" charset="0"/>
                <a:cs typeface="Nikosh" pitchFamily="2" charset="0"/>
              </a:rPr>
              <a:t>দেখ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88482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071" y="1869745"/>
            <a:ext cx="3372703" cy="44969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14" y="1972102"/>
            <a:ext cx="4399835" cy="4394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609600"/>
            <a:ext cx="525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 ছ</a:t>
            </a:r>
            <a:r>
              <a:rPr lang="bn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বি গুলো লক্ষ্য করি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19925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600200"/>
            <a:ext cx="6705600" cy="4371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477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 ছ</a:t>
            </a:r>
            <a:r>
              <a:rPr lang="bn-IN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বি গুলো লক্ষ্য করি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b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</a:b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00200"/>
            <a:ext cx="3073482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705600" cy="1143000"/>
          </a:xfrm>
        </p:spPr>
        <p:txBody>
          <a:bodyPr/>
          <a:lstStyle/>
          <a:p>
            <a:pPr algn="ctr"/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 ছ</a:t>
            </a:r>
            <a:r>
              <a:rPr lang="bn-IN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বি গুলো লক্ষ্য করি</a:t>
            </a:r>
            <a:endParaRPr lang="en-US" dirty="0"/>
          </a:p>
        </p:txBody>
      </p:sp>
      <p:pic>
        <p:nvPicPr>
          <p:cNvPr id="5" name="Content Placeholder 3" descr="Aristo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796" y="1447800"/>
            <a:ext cx="4525963" cy="47244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ristot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057400"/>
            <a:ext cx="3658397" cy="4343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629400" cy="1143000"/>
          </a:xfrm>
        </p:spPr>
        <p:txBody>
          <a:bodyPr/>
          <a:lstStyle/>
          <a:p>
            <a:pPr algn="ctr"/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 ছ</a:t>
            </a:r>
            <a:r>
              <a:rPr lang="bn-IN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বি গুলো লক্ষ্য করি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981200"/>
            <a:ext cx="3369855" cy="449314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</TotalTime>
  <Words>2105</Words>
  <Application>Microsoft Office PowerPoint</Application>
  <PresentationFormat>On-screen Show (4:3)</PresentationFormat>
  <Paragraphs>220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Concourse</vt:lpstr>
      <vt:lpstr>Theme1</vt:lpstr>
      <vt:lpstr>Flow</vt:lpstr>
      <vt:lpstr>1_Concourse</vt:lpstr>
      <vt:lpstr>        শুভেচ্ছা/ স্বাগতম</vt:lpstr>
      <vt:lpstr>শিক্ষক পরিচিতি</vt:lpstr>
      <vt:lpstr>  পাঠ পরিচিতি</vt:lpstr>
      <vt:lpstr> মুল শিরোনামঃ সরকার কাঠামো </vt:lpstr>
      <vt:lpstr>এসো বন্ধুরা আমার একটি ভিডিও ক্লাস দেখ</vt:lpstr>
      <vt:lpstr>PowerPoint Presentation</vt:lpstr>
      <vt:lpstr>নিচের  ছবি গুলো লক্ষ্য করি  </vt:lpstr>
      <vt:lpstr>নিচের  ছবি গুলো লক্ষ্য করি</vt:lpstr>
      <vt:lpstr>নিচের  ছবি গুলো লক্ষ্য করি</vt:lpstr>
      <vt:lpstr>নিচের  ছবি গুলো লক্ষ্য করি</vt:lpstr>
      <vt:lpstr>নিচের  ছবি গুলো লক্ষ্য করি</vt:lpstr>
      <vt:lpstr>নিচের  ছবি গুলো লক্ষ্য করি</vt:lpstr>
      <vt:lpstr>   প্রারম্ভিক বক্তব্য</vt:lpstr>
      <vt:lpstr>   শিখন ফল </vt:lpstr>
      <vt:lpstr> শিখন ফলের আলোকে প্রশ্ন  </vt:lpstr>
      <vt:lpstr>   একক কাজের প্রশ্ন</vt:lpstr>
      <vt:lpstr>    একক কাজের সমাধান</vt:lpstr>
      <vt:lpstr>একক কাজের সমাধান</vt:lpstr>
      <vt:lpstr>জোড়ায় কাজ</vt:lpstr>
      <vt:lpstr>PowerPoint Presentation</vt:lpstr>
      <vt:lpstr>   জোড়ায় কাজের প্রশ্ন</vt:lpstr>
      <vt:lpstr>জোড়ায় কাজের সমাধান</vt:lpstr>
      <vt:lpstr>দলীয় কাজ</vt:lpstr>
      <vt:lpstr>দলীয় কাজ</vt:lpstr>
      <vt:lpstr>PowerPoint Presentation</vt:lpstr>
      <vt:lpstr>     দলীয় কাজের প্রশ্ন </vt:lpstr>
      <vt:lpstr>দলীয় কাজের সমাধান </vt:lpstr>
      <vt:lpstr>দলীয় কাজের সমাধান </vt:lpstr>
      <vt:lpstr>মুল্যায়ন</vt:lpstr>
      <vt:lpstr>জ্ঞান মুলক,অনুধাবন মুলক, প্রয়োগ মুলক প্রশ্ন  (ক) </vt:lpstr>
      <vt:lpstr>মুল্যায়ন</vt:lpstr>
      <vt:lpstr>জ্ঞান মুলক,অনুধাবন মুলক, প্রয়োগ মুলক প্রশ্ন  (খ) </vt:lpstr>
      <vt:lpstr>মুল্যায়ন</vt:lpstr>
      <vt:lpstr>জ্ঞান মুলক,অনুধাবন মুলক, প্রয়োগ মুলক প্রশ্ন  (গ) </vt:lpstr>
      <vt:lpstr>মুল্যায়ন</vt:lpstr>
      <vt:lpstr>জ্ঞান মুলক,অনুধাবন মুলক, প্রয়োগ মুলক প্রশ্ন  (ঘ) </vt:lpstr>
      <vt:lpstr>     সমাধান</vt:lpstr>
      <vt:lpstr>   বাড়ির কাজ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শুভেচ্ছা / স্বাগতম</dc:title>
  <dc:creator>USER</dc:creator>
  <cp:lastModifiedBy>Windows User</cp:lastModifiedBy>
  <cp:revision>30</cp:revision>
  <dcterms:created xsi:type="dcterms:W3CDTF">2006-08-16T00:00:00Z</dcterms:created>
  <dcterms:modified xsi:type="dcterms:W3CDTF">2020-09-20T09:20:29Z</dcterms:modified>
</cp:coreProperties>
</file>