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2" r:id="rId2"/>
    <p:sldId id="347" r:id="rId3"/>
    <p:sldId id="263" r:id="rId4"/>
    <p:sldId id="330" r:id="rId5"/>
    <p:sldId id="344" r:id="rId6"/>
    <p:sldId id="269" r:id="rId7"/>
    <p:sldId id="316" r:id="rId8"/>
    <p:sldId id="335" r:id="rId9"/>
    <p:sldId id="340" r:id="rId10"/>
    <p:sldId id="346" r:id="rId11"/>
    <p:sldId id="334" r:id="rId12"/>
    <p:sldId id="339" r:id="rId13"/>
    <p:sldId id="329" r:id="rId14"/>
    <p:sldId id="343" r:id="rId15"/>
    <p:sldId id="342" r:id="rId16"/>
    <p:sldId id="341" r:id="rId17"/>
    <p:sldId id="320" r:id="rId18"/>
    <p:sldId id="328" r:id="rId19"/>
    <p:sldId id="348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2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9B70B-7EA4-428B-8AEA-4E466E95E86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0C76B-C903-47E9-B043-48D8F8F60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4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0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আগে প্রশ্ন করবেন যেমনঃমাছ থেকে আলোক রশ্মি কোন দিকে যাচ্ছে ? মাছের প্রকৃত অবস্থান কোনটি ? অপ্রকৃত অবস্থান কোনটি 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প্রতিসরনের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আলোকরশ্মির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bn-IN" baseline="0" dirty="0" smtClean="0"/>
              <a:t>। একটু নিচে মারতে হবে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84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1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67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খাতায় প্রশ্ন তুলে নিয়ে যাবে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3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9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6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/>
              <a:t>স্লাইড টি দেখাতে</a:t>
            </a:r>
            <a:r>
              <a:rPr lang="bn-IN" sz="1200" baseline="0" dirty="0" smtClean="0"/>
              <a:t> পারেন / হাইড করে রাখতে পারেন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9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2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2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5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E7F9961-47FB-4FA6-B6E0-BA87B5A2A393}" type="datetime1">
              <a:rPr lang="en-US" smtClean="0"/>
              <a:t>9/21/2020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74A-8F2E-4731-A4C1-7255424761FC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E4F4-40A2-44EB-B528-B917CA4AE3DB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CB6E-2C82-4FA1-94C6-BBF87BEE05EC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340B-ECF6-4DAE-9D63-092C3E09EF76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6609-A85A-45DF-9B9F-823F47C81473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2139-C6BE-419A-85D0-34CEC2911AC9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E06-D0C4-4486-9142-B413F1BD5FCF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49A4-FF4D-4AEB-8C75-3494CC4B6E43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578-A76D-4DBE-9952-A1C2E2F01327}" type="datetime1">
              <a:rPr lang="en-US" smtClean="0"/>
              <a:t>9/21/2020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4B91-A1A2-4C46-99B9-22AE28D23C0C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96C610-7988-4E3D-97EF-B98D4F9BCB7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jpeg"/><Relationship Id="rId5" Type="http://schemas.openxmlformats.org/officeDocument/2006/relationships/image" Target="../media/image23.gi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jpeg"/><Relationship Id="rId5" Type="http://schemas.openxmlformats.org/officeDocument/2006/relationships/image" Target="../media/image25.gi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wav"/><Relationship Id="rId7" Type="http://schemas.openxmlformats.org/officeDocument/2006/relationships/image" Target="../media/image12.jpeg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media4.wav"/><Relationship Id="rId7" Type="http://schemas.openxmlformats.org/officeDocument/2006/relationships/image" Target="../media/image14.gif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4.png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microsoft.com/office/2007/relationships/media" Target="../media/media6.wav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jpeg"/><Relationship Id="rId4" Type="http://schemas.openxmlformats.org/officeDocument/2006/relationships/audio" Target="../media/media6.wav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2.png"/><Relationship Id="rId3" Type="http://schemas.microsoft.com/office/2007/relationships/media" Target="../media/media7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../media/media7.wav"/><Relationship Id="rId9" Type="http://schemas.openxmlformats.org/officeDocument/2006/relationships/image" Target="../media/image3.jpe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3398490"/>
            <a:ext cx="601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o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28600"/>
            <a:ext cx="3962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BED9-09DF-433A-B584-3804E55F42B9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66800" y="32766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3276600"/>
            <a:ext cx="769620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24754" y="5503985"/>
            <a:ext cx="1160977" cy="515815"/>
            <a:chOff x="4624754" y="4419600"/>
            <a:chExt cx="1160977" cy="515815"/>
          </a:xfrm>
          <a:solidFill>
            <a:schemeClr val="bg2">
              <a:lumMod val="25000"/>
            </a:schemeClr>
          </a:solidFill>
        </p:grpSpPr>
        <p:sp>
          <p:nvSpPr>
            <p:cNvPr id="9" name="Freeform 8"/>
            <p:cNvSpPr/>
            <p:nvPr/>
          </p:nvSpPr>
          <p:spPr>
            <a:xfrm>
              <a:off x="4624754" y="4419600"/>
              <a:ext cx="1160977" cy="457200"/>
            </a:xfrm>
            <a:custGeom>
              <a:avLst/>
              <a:gdLst>
                <a:gd name="connsiteX0" fmla="*/ 105508 w 1160977"/>
                <a:gd name="connsiteY0" fmla="*/ 211016 h 457200"/>
                <a:gd name="connsiteX1" fmla="*/ 404446 w 1160977"/>
                <a:gd name="connsiteY1" fmla="*/ 211016 h 457200"/>
                <a:gd name="connsiteX2" fmla="*/ 316523 w 1160977"/>
                <a:gd name="connsiteY2" fmla="*/ 123092 h 457200"/>
                <a:gd name="connsiteX3" fmla="*/ 123092 w 1160977"/>
                <a:gd name="connsiteY3" fmla="*/ 123092 h 457200"/>
                <a:gd name="connsiteX4" fmla="*/ 105508 w 1160977"/>
                <a:gd name="connsiteY4" fmla="*/ 52754 h 457200"/>
                <a:gd name="connsiteX5" fmla="*/ 228600 w 1160977"/>
                <a:gd name="connsiteY5" fmla="*/ 0 h 457200"/>
                <a:gd name="connsiteX6" fmla="*/ 457200 w 1160977"/>
                <a:gd name="connsiteY6" fmla="*/ 17585 h 457200"/>
                <a:gd name="connsiteX7" fmla="*/ 527538 w 1160977"/>
                <a:gd name="connsiteY7" fmla="*/ 52754 h 457200"/>
                <a:gd name="connsiteX8" fmla="*/ 668215 w 1160977"/>
                <a:gd name="connsiteY8" fmla="*/ 158262 h 457200"/>
                <a:gd name="connsiteX9" fmla="*/ 685800 w 1160977"/>
                <a:gd name="connsiteY9" fmla="*/ 211016 h 457200"/>
                <a:gd name="connsiteX10" fmla="*/ 791308 w 1160977"/>
                <a:gd name="connsiteY10" fmla="*/ 281354 h 457200"/>
                <a:gd name="connsiteX11" fmla="*/ 949569 w 1160977"/>
                <a:gd name="connsiteY11" fmla="*/ 334108 h 457200"/>
                <a:gd name="connsiteX12" fmla="*/ 1037492 w 1160977"/>
                <a:gd name="connsiteY12" fmla="*/ 351692 h 457200"/>
                <a:gd name="connsiteX13" fmla="*/ 1125415 w 1160977"/>
                <a:gd name="connsiteY13" fmla="*/ 369277 h 457200"/>
                <a:gd name="connsiteX14" fmla="*/ 1125415 w 1160977"/>
                <a:gd name="connsiteY14" fmla="*/ 175846 h 457200"/>
                <a:gd name="connsiteX15" fmla="*/ 1125415 w 1160977"/>
                <a:gd name="connsiteY15" fmla="*/ 52754 h 457200"/>
                <a:gd name="connsiteX16" fmla="*/ 1019908 w 1160977"/>
                <a:gd name="connsiteY16" fmla="*/ 105508 h 457200"/>
                <a:gd name="connsiteX17" fmla="*/ 984738 w 1160977"/>
                <a:gd name="connsiteY17" fmla="*/ 140677 h 457200"/>
                <a:gd name="connsiteX18" fmla="*/ 931984 w 1160977"/>
                <a:gd name="connsiteY18" fmla="*/ 175846 h 457200"/>
                <a:gd name="connsiteX19" fmla="*/ 844061 w 1160977"/>
                <a:gd name="connsiteY19" fmla="*/ 263769 h 457200"/>
                <a:gd name="connsiteX20" fmla="*/ 685800 w 1160977"/>
                <a:gd name="connsiteY20" fmla="*/ 351692 h 457200"/>
                <a:gd name="connsiteX21" fmla="*/ 562708 w 1160977"/>
                <a:gd name="connsiteY21" fmla="*/ 404446 h 457200"/>
                <a:gd name="connsiteX22" fmla="*/ 509954 w 1160977"/>
                <a:gd name="connsiteY22" fmla="*/ 439616 h 457200"/>
                <a:gd name="connsiteX23" fmla="*/ 439615 w 1160977"/>
                <a:gd name="connsiteY23" fmla="*/ 457200 h 457200"/>
                <a:gd name="connsiteX24" fmla="*/ 246184 w 1160977"/>
                <a:gd name="connsiteY24" fmla="*/ 439616 h 457200"/>
                <a:gd name="connsiteX25" fmla="*/ 211015 w 1160977"/>
                <a:gd name="connsiteY25" fmla="*/ 404446 h 457200"/>
                <a:gd name="connsiteX26" fmla="*/ 105508 w 1160977"/>
                <a:gd name="connsiteY26" fmla="*/ 334108 h 457200"/>
                <a:gd name="connsiteX27" fmla="*/ 35169 w 1160977"/>
                <a:gd name="connsiteY27" fmla="*/ 228600 h 457200"/>
                <a:gd name="connsiteX28" fmla="*/ 0 w 1160977"/>
                <a:gd name="connsiteY28" fmla="*/ 175846 h 457200"/>
                <a:gd name="connsiteX29" fmla="*/ 52754 w 1160977"/>
                <a:gd name="connsiteY29" fmla="*/ 158262 h 457200"/>
                <a:gd name="connsiteX30" fmla="*/ 87923 w 1160977"/>
                <a:gd name="connsiteY30" fmla="*/ 211016 h 457200"/>
                <a:gd name="connsiteX31" fmla="*/ 105508 w 1160977"/>
                <a:gd name="connsiteY31" fmla="*/ 21101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60977" h="457200">
                  <a:moveTo>
                    <a:pt x="105508" y="211016"/>
                  </a:moveTo>
                  <a:lnTo>
                    <a:pt x="404446" y="211016"/>
                  </a:lnTo>
                  <a:cubicBezTo>
                    <a:pt x="348421" y="42941"/>
                    <a:pt x="411943" y="116277"/>
                    <a:pt x="316523" y="123092"/>
                  </a:cubicBezTo>
                  <a:cubicBezTo>
                    <a:pt x="252210" y="127686"/>
                    <a:pt x="187569" y="123092"/>
                    <a:pt x="123092" y="123092"/>
                  </a:cubicBezTo>
                  <a:cubicBezTo>
                    <a:pt x="117231" y="99646"/>
                    <a:pt x="97866" y="75681"/>
                    <a:pt x="105508" y="52754"/>
                  </a:cubicBezTo>
                  <a:cubicBezTo>
                    <a:pt x="116548" y="19635"/>
                    <a:pt x="208456" y="5036"/>
                    <a:pt x="228600" y="0"/>
                  </a:cubicBezTo>
                  <a:cubicBezTo>
                    <a:pt x="304800" y="5862"/>
                    <a:pt x="381938" y="4303"/>
                    <a:pt x="457200" y="17585"/>
                  </a:cubicBezTo>
                  <a:cubicBezTo>
                    <a:pt x="483015" y="22141"/>
                    <a:pt x="505060" y="39267"/>
                    <a:pt x="527538" y="52754"/>
                  </a:cubicBezTo>
                  <a:cubicBezTo>
                    <a:pt x="626959" y="112406"/>
                    <a:pt x="610956" y="101002"/>
                    <a:pt x="668215" y="158262"/>
                  </a:cubicBezTo>
                  <a:cubicBezTo>
                    <a:pt x="674077" y="175847"/>
                    <a:pt x="672693" y="197909"/>
                    <a:pt x="685800" y="211016"/>
                  </a:cubicBezTo>
                  <a:cubicBezTo>
                    <a:pt x="715688" y="240904"/>
                    <a:pt x="756139" y="257908"/>
                    <a:pt x="791308" y="281354"/>
                  </a:cubicBezTo>
                  <a:cubicBezTo>
                    <a:pt x="876068" y="337861"/>
                    <a:pt x="819265" y="310417"/>
                    <a:pt x="949569" y="334108"/>
                  </a:cubicBezTo>
                  <a:cubicBezTo>
                    <a:pt x="978975" y="339454"/>
                    <a:pt x="1008496" y="344443"/>
                    <a:pt x="1037492" y="351692"/>
                  </a:cubicBezTo>
                  <a:cubicBezTo>
                    <a:pt x="1122661" y="372984"/>
                    <a:pt x="1058243" y="369277"/>
                    <a:pt x="1125415" y="369277"/>
                  </a:cubicBezTo>
                  <a:cubicBezTo>
                    <a:pt x="1160977" y="262592"/>
                    <a:pt x="1137566" y="358113"/>
                    <a:pt x="1125415" y="175846"/>
                  </a:cubicBezTo>
                  <a:cubicBezTo>
                    <a:pt x="1122686" y="134906"/>
                    <a:pt x="1125415" y="93785"/>
                    <a:pt x="1125415" y="52754"/>
                  </a:cubicBezTo>
                  <a:cubicBezTo>
                    <a:pt x="1069695" y="71328"/>
                    <a:pt x="1068606" y="66550"/>
                    <a:pt x="1019908" y="105508"/>
                  </a:cubicBezTo>
                  <a:cubicBezTo>
                    <a:pt x="1006962" y="115865"/>
                    <a:pt x="997684" y="130320"/>
                    <a:pt x="984738" y="140677"/>
                  </a:cubicBezTo>
                  <a:cubicBezTo>
                    <a:pt x="968235" y="153879"/>
                    <a:pt x="947889" y="161929"/>
                    <a:pt x="931984" y="175846"/>
                  </a:cubicBezTo>
                  <a:cubicBezTo>
                    <a:pt x="900792" y="203139"/>
                    <a:pt x="878547" y="240778"/>
                    <a:pt x="844061" y="263769"/>
                  </a:cubicBezTo>
                  <a:cubicBezTo>
                    <a:pt x="723131" y="344390"/>
                    <a:pt x="778653" y="320742"/>
                    <a:pt x="685800" y="351692"/>
                  </a:cubicBezTo>
                  <a:cubicBezTo>
                    <a:pt x="613316" y="424178"/>
                    <a:pt x="696059" y="354439"/>
                    <a:pt x="562708" y="404446"/>
                  </a:cubicBezTo>
                  <a:cubicBezTo>
                    <a:pt x="542919" y="411867"/>
                    <a:pt x="529379" y="431291"/>
                    <a:pt x="509954" y="439616"/>
                  </a:cubicBezTo>
                  <a:cubicBezTo>
                    <a:pt x="487740" y="449136"/>
                    <a:pt x="463061" y="451339"/>
                    <a:pt x="439615" y="457200"/>
                  </a:cubicBezTo>
                  <a:cubicBezTo>
                    <a:pt x="375138" y="451339"/>
                    <a:pt x="309269" y="454174"/>
                    <a:pt x="246184" y="439616"/>
                  </a:cubicBezTo>
                  <a:cubicBezTo>
                    <a:pt x="230030" y="435888"/>
                    <a:pt x="224278" y="414393"/>
                    <a:pt x="211015" y="404446"/>
                  </a:cubicBezTo>
                  <a:cubicBezTo>
                    <a:pt x="177201" y="379085"/>
                    <a:pt x="105508" y="334108"/>
                    <a:pt x="105508" y="334108"/>
                  </a:cubicBezTo>
                  <a:lnTo>
                    <a:pt x="35169" y="228600"/>
                  </a:lnTo>
                  <a:lnTo>
                    <a:pt x="0" y="175846"/>
                  </a:lnTo>
                  <a:cubicBezTo>
                    <a:pt x="17585" y="169985"/>
                    <a:pt x="35544" y="151378"/>
                    <a:pt x="52754" y="158262"/>
                  </a:cubicBezTo>
                  <a:cubicBezTo>
                    <a:pt x="72376" y="166111"/>
                    <a:pt x="72979" y="196072"/>
                    <a:pt x="87923" y="211016"/>
                  </a:cubicBezTo>
                  <a:cubicBezTo>
                    <a:pt x="92068" y="215161"/>
                    <a:pt x="52754" y="211016"/>
                    <a:pt x="105508" y="211016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105400" y="4431323"/>
              <a:ext cx="228600" cy="140677"/>
            </a:xfrm>
            <a:custGeom>
              <a:avLst/>
              <a:gdLst>
                <a:gd name="connsiteX0" fmla="*/ 0 w 228600"/>
                <a:gd name="connsiteY0" fmla="*/ 0 h 140677"/>
                <a:gd name="connsiteX1" fmla="*/ 228600 w 228600"/>
                <a:gd name="connsiteY1" fmla="*/ 0 h 140677"/>
                <a:gd name="connsiteX2" fmla="*/ 211015 w 228600"/>
                <a:gd name="connsiteY2" fmla="*/ 140677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140677">
                  <a:moveTo>
                    <a:pt x="0" y="0"/>
                  </a:moveTo>
                  <a:lnTo>
                    <a:pt x="228600" y="0"/>
                  </a:lnTo>
                  <a:cubicBezTo>
                    <a:pt x="210186" y="128895"/>
                    <a:pt x="211015" y="81645"/>
                    <a:pt x="211015" y="140677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76800" y="4724400"/>
              <a:ext cx="266612" cy="211015"/>
            </a:xfrm>
            <a:custGeom>
              <a:avLst/>
              <a:gdLst>
                <a:gd name="connsiteX0" fmla="*/ 0 w 266612"/>
                <a:gd name="connsiteY0" fmla="*/ 70338 h 211015"/>
                <a:gd name="connsiteX1" fmla="*/ 158261 w 266612"/>
                <a:gd name="connsiteY1" fmla="*/ 158261 h 211015"/>
                <a:gd name="connsiteX2" fmla="*/ 228600 w 266612"/>
                <a:gd name="connsiteY2" fmla="*/ 211015 h 211015"/>
                <a:gd name="connsiteX3" fmla="*/ 246184 w 266612"/>
                <a:gd name="connsiteY3" fmla="*/ 105508 h 211015"/>
                <a:gd name="connsiteX4" fmla="*/ 263769 w 266612"/>
                <a:gd name="connsiteY4" fmla="*/ 0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12" h="211015">
                  <a:moveTo>
                    <a:pt x="0" y="70338"/>
                  </a:moveTo>
                  <a:cubicBezTo>
                    <a:pt x="66334" y="92450"/>
                    <a:pt x="97801" y="97799"/>
                    <a:pt x="158261" y="158261"/>
                  </a:cubicBezTo>
                  <a:cubicBezTo>
                    <a:pt x="202698" y="202699"/>
                    <a:pt x="178601" y="186017"/>
                    <a:pt x="228600" y="211015"/>
                  </a:cubicBezTo>
                  <a:cubicBezTo>
                    <a:pt x="234461" y="175846"/>
                    <a:pt x="239192" y="140470"/>
                    <a:pt x="246184" y="105508"/>
                  </a:cubicBezTo>
                  <a:cubicBezTo>
                    <a:pt x="266612" y="3366"/>
                    <a:pt x="263769" y="69247"/>
                    <a:pt x="263769" y="0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 rot="16200000" flipH="1">
            <a:off x="1219200" y="3200400"/>
            <a:ext cx="4572000" cy="15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505200" y="3276600"/>
            <a:ext cx="1219200" cy="2209800"/>
            <a:chOff x="3505200" y="3276600"/>
            <a:chExt cx="1219200" cy="2209800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V="1">
              <a:off x="3009900" y="3771900"/>
              <a:ext cx="2209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3962400" y="4114800"/>
              <a:ext cx="246185" cy="334107"/>
            </a:xfrm>
            <a:custGeom>
              <a:avLst/>
              <a:gdLst>
                <a:gd name="connsiteX0" fmla="*/ 0 w 246185"/>
                <a:gd name="connsiteY0" fmla="*/ 334107 h 334107"/>
                <a:gd name="connsiteX1" fmla="*/ 17585 w 246185"/>
                <a:gd name="connsiteY1" fmla="*/ 0 h 334107"/>
                <a:gd name="connsiteX2" fmla="*/ 70339 w 246185"/>
                <a:gd name="connsiteY2" fmla="*/ 52754 h 334107"/>
                <a:gd name="connsiteX3" fmla="*/ 123093 w 246185"/>
                <a:gd name="connsiteY3" fmla="*/ 87923 h 334107"/>
                <a:gd name="connsiteX4" fmla="*/ 193431 w 246185"/>
                <a:gd name="connsiteY4" fmla="*/ 193430 h 334107"/>
                <a:gd name="connsiteX5" fmla="*/ 246185 w 246185"/>
                <a:gd name="connsiteY5" fmla="*/ 211015 h 33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185" h="334107">
                  <a:moveTo>
                    <a:pt x="0" y="334107"/>
                  </a:moveTo>
                  <a:cubicBezTo>
                    <a:pt x="38910" y="178471"/>
                    <a:pt x="17585" y="287937"/>
                    <a:pt x="17585" y="0"/>
                  </a:cubicBezTo>
                  <a:cubicBezTo>
                    <a:pt x="35170" y="17585"/>
                    <a:pt x="51234" y="36834"/>
                    <a:pt x="70339" y="52754"/>
                  </a:cubicBezTo>
                  <a:cubicBezTo>
                    <a:pt x="86575" y="66284"/>
                    <a:pt x="109176" y="72018"/>
                    <a:pt x="123093" y="87923"/>
                  </a:cubicBezTo>
                  <a:cubicBezTo>
                    <a:pt x="150927" y="119733"/>
                    <a:pt x="153332" y="180063"/>
                    <a:pt x="193431" y="193430"/>
                  </a:cubicBezTo>
                  <a:lnTo>
                    <a:pt x="246185" y="211015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81200" y="1447800"/>
            <a:ext cx="1524000" cy="1828800"/>
            <a:chOff x="1981200" y="1447800"/>
            <a:chExt cx="1524000" cy="1828800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V="1">
              <a:off x="1828800" y="1600200"/>
              <a:ext cx="1828800" cy="1524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2514600" y="2133600"/>
              <a:ext cx="381000" cy="304801"/>
            </a:xfrm>
            <a:custGeom>
              <a:avLst/>
              <a:gdLst>
                <a:gd name="connsiteX0" fmla="*/ 0 w 246185"/>
                <a:gd name="connsiteY0" fmla="*/ 334107 h 334107"/>
                <a:gd name="connsiteX1" fmla="*/ 17585 w 246185"/>
                <a:gd name="connsiteY1" fmla="*/ 0 h 334107"/>
                <a:gd name="connsiteX2" fmla="*/ 70339 w 246185"/>
                <a:gd name="connsiteY2" fmla="*/ 52754 h 334107"/>
                <a:gd name="connsiteX3" fmla="*/ 123093 w 246185"/>
                <a:gd name="connsiteY3" fmla="*/ 87923 h 334107"/>
                <a:gd name="connsiteX4" fmla="*/ 193431 w 246185"/>
                <a:gd name="connsiteY4" fmla="*/ 193430 h 334107"/>
                <a:gd name="connsiteX5" fmla="*/ 246185 w 246185"/>
                <a:gd name="connsiteY5" fmla="*/ 211015 h 33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185" h="334107">
                  <a:moveTo>
                    <a:pt x="0" y="334107"/>
                  </a:moveTo>
                  <a:cubicBezTo>
                    <a:pt x="38910" y="178471"/>
                    <a:pt x="17585" y="287937"/>
                    <a:pt x="17585" y="0"/>
                  </a:cubicBezTo>
                  <a:cubicBezTo>
                    <a:pt x="35170" y="17585"/>
                    <a:pt x="51234" y="36834"/>
                    <a:pt x="70339" y="52754"/>
                  </a:cubicBezTo>
                  <a:cubicBezTo>
                    <a:pt x="86575" y="66284"/>
                    <a:pt x="109176" y="72018"/>
                    <a:pt x="123093" y="87923"/>
                  </a:cubicBezTo>
                  <a:cubicBezTo>
                    <a:pt x="150927" y="119733"/>
                    <a:pt x="153332" y="180063"/>
                    <a:pt x="193431" y="193430"/>
                  </a:cubicBezTo>
                  <a:lnTo>
                    <a:pt x="246185" y="211015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648200" y="4800600"/>
            <a:ext cx="1160977" cy="515815"/>
            <a:chOff x="4624754" y="4419600"/>
            <a:chExt cx="1160977" cy="515815"/>
          </a:xfrm>
        </p:grpSpPr>
        <p:sp>
          <p:nvSpPr>
            <p:cNvPr id="42" name="Freeform 41"/>
            <p:cNvSpPr/>
            <p:nvPr/>
          </p:nvSpPr>
          <p:spPr>
            <a:xfrm>
              <a:off x="4624754" y="4419600"/>
              <a:ext cx="1160977" cy="457200"/>
            </a:xfrm>
            <a:custGeom>
              <a:avLst/>
              <a:gdLst>
                <a:gd name="connsiteX0" fmla="*/ 105508 w 1160977"/>
                <a:gd name="connsiteY0" fmla="*/ 211016 h 457200"/>
                <a:gd name="connsiteX1" fmla="*/ 404446 w 1160977"/>
                <a:gd name="connsiteY1" fmla="*/ 211016 h 457200"/>
                <a:gd name="connsiteX2" fmla="*/ 316523 w 1160977"/>
                <a:gd name="connsiteY2" fmla="*/ 123092 h 457200"/>
                <a:gd name="connsiteX3" fmla="*/ 123092 w 1160977"/>
                <a:gd name="connsiteY3" fmla="*/ 123092 h 457200"/>
                <a:gd name="connsiteX4" fmla="*/ 105508 w 1160977"/>
                <a:gd name="connsiteY4" fmla="*/ 52754 h 457200"/>
                <a:gd name="connsiteX5" fmla="*/ 228600 w 1160977"/>
                <a:gd name="connsiteY5" fmla="*/ 0 h 457200"/>
                <a:gd name="connsiteX6" fmla="*/ 457200 w 1160977"/>
                <a:gd name="connsiteY6" fmla="*/ 17585 h 457200"/>
                <a:gd name="connsiteX7" fmla="*/ 527538 w 1160977"/>
                <a:gd name="connsiteY7" fmla="*/ 52754 h 457200"/>
                <a:gd name="connsiteX8" fmla="*/ 668215 w 1160977"/>
                <a:gd name="connsiteY8" fmla="*/ 158262 h 457200"/>
                <a:gd name="connsiteX9" fmla="*/ 685800 w 1160977"/>
                <a:gd name="connsiteY9" fmla="*/ 211016 h 457200"/>
                <a:gd name="connsiteX10" fmla="*/ 791308 w 1160977"/>
                <a:gd name="connsiteY10" fmla="*/ 281354 h 457200"/>
                <a:gd name="connsiteX11" fmla="*/ 949569 w 1160977"/>
                <a:gd name="connsiteY11" fmla="*/ 334108 h 457200"/>
                <a:gd name="connsiteX12" fmla="*/ 1037492 w 1160977"/>
                <a:gd name="connsiteY12" fmla="*/ 351692 h 457200"/>
                <a:gd name="connsiteX13" fmla="*/ 1125415 w 1160977"/>
                <a:gd name="connsiteY13" fmla="*/ 369277 h 457200"/>
                <a:gd name="connsiteX14" fmla="*/ 1125415 w 1160977"/>
                <a:gd name="connsiteY14" fmla="*/ 175846 h 457200"/>
                <a:gd name="connsiteX15" fmla="*/ 1125415 w 1160977"/>
                <a:gd name="connsiteY15" fmla="*/ 52754 h 457200"/>
                <a:gd name="connsiteX16" fmla="*/ 1019908 w 1160977"/>
                <a:gd name="connsiteY16" fmla="*/ 105508 h 457200"/>
                <a:gd name="connsiteX17" fmla="*/ 984738 w 1160977"/>
                <a:gd name="connsiteY17" fmla="*/ 140677 h 457200"/>
                <a:gd name="connsiteX18" fmla="*/ 931984 w 1160977"/>
                <a:gd name="connsiteY18" fmla="*/ 175846 h 457200"/>
                <a:gd name="connsiteX19" fmla="*/ 844061 w 1160977"/>
                <a:gd name="connsiteY19" fmla="*/ 263769 h 457200"/>
                <a:gd name="connsiteX20" fmla="*/ 685800 w 1160977"/>
                <a:gd name="connsiteY20" fmla="*/ 351692 h 457200"/>
                <a:gd name="connsiteX21" fmla="*/ 562708 w 1160977"/>
                <a:gd name="connsiteY21" fmla="*/ 404446 h 457200"/>
                <a:gd name="connsiteX22" fmla="*/ 509954 w 1160977"/>
                <a:gd name="connsiteY22" fmla="*/ 439616 h 457200"/>
                <a:gd name="connsiteX23" fmla="*/ 439615 w 1160977"/>
                <a:gd name="connsiteY23" fmla="*/ 457200 h 457200"/>
                <a:gd name="connsiteX24" fmla="*/ 246184 w 1160977"/>
                <a:gd name="connsiteY24" fmla="*/ 439616 h 457200"/>
                <a:gd name="connsiteX25" fmla="*/ 211015 w 1160977"/>
                <a:gd name="connsiteY25" fmla="*/ 404446 h 457200"/>
                <a:gd name="connsiteX26" fmla="*/ 105508 w 1160977"/>
                <a:gd name="connsiteY26" fmla="*/ 334108 h 457200"/>
                <a:gd name="connsiteX27" fmla="*/ 35169 w 1160977"/>
                <a:gd name="connsiteY27" fmla="*/ 228600 h 457200"/>
                <a:gd name="connsiteX28" fmla="*/ 0 w 1160977"/>
                <a:gd name="connsiteY28" fmla="*/ 175846 h 457200"/>
                <a:gd name="connsiteX29" fmla="*/ 52754 w 1160977"/>
                <a:gd name="connsiteY29" fmla="*/ 158262 h 457200"/>
                <a:gd name="connsiteX30" fmla="*/ 87923 w 1160977"/>
                <a:gd name="connsiteY30" fmla="*/ 211016 h 457200"/>
                <a:gd name="connsiteX31" fmla="*/ 105508 w 1160977"/>
                <a:gd name="connsiteY31" fmla="*/ 21101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60977" h="457200">
                  <a:moveTo>
                    <a:pt x="105508" y="211016"/>
                  </a:moveTo>
                  <a:lnTo>
                    <a:pt x="404446" y="211016"/>
                  </a:lnTo>
                  <a:cubicBezTo>
                    <a:pt x="348421" y="42941"/>
                    <a:pt x="411943" y="116277"/>
                    <a:pt x="316523" y="123092"/>
                  </a:cubicBezTo>
                  <a:cubicBezTo>
                    <a:pt x="252210" y="127686"/>
                    <a:pt x="187569" y="123092"/>
                    <a:pt x="123092" y="123092"/>
                  </a:cubicBezTo>
                  <a:cubicBezTo>
                    <a:pt x="117231" y="99646"/>
                    <a:pt x="97866" y="75681"/>
                    <a:pt x="105508" y="52754"/>
                  </a:cubicBezTo>
                  <a:cubicBezTo>
                    <a:pt x="116548" y="19635"/>
                    <a:pt x="208456" y="5036"/>
                    <a:pt x="228600" y="0"/>
                  </a:cubicBezTo>
                  <a:cubicBezTo>
                    <a:pt x="304800" y="5862"/>
                    <a:pt x="381938" y="4303"/>
                    <a:pt x="457200" y="17585"/>
                  </a:cubicBezTo>
                  <a:cubicBezTo>
                    <a:pt x="483015" y="22141"/>
                    <a:pt x="505060" y="39267"/>
                    <a:pt x="527538" y="52754"/>
                  </a:cubicBezTo>
                  <a:cubicBezTo>
                    <a:pt x="626959" y="112406"/>
                    <a:pt x="610956" y="101002"/>
                    <a:pt x="668215" y="158262"/>
                  </a:cubicBezTo>
                  <a:cubicBezTo>
                    <a:pt x="674077" y="175847"/>
                    <a:pt x="672693" y="197909"/>
                    <a:pt x="685800" y="211016"/>
                  </a:cubicBezTo>
                  <a:cubicBezTo>
                    <a:pt x="715688" y="240904"/>
                    <a:pt x="756139" y="257908"/>
                    <a:pt x="791308" y="281354"/>
                  </a:cubicBezTo>
                  <a:cubicBezTo>
                    <a:pt x="876068" y="337861"/>
                    <a:pt x="819265" y="310417"/>
                    <a:pt x="949569" y="334108"/>
                  </a:cubicBezTo>
                  <a:cubicBezTo>
                    <a:pt x="978975" y="339454"/>
                    <a:pt x="1008496" y="344443"/>
                    <a:pt x="1037492" y="351692"/>
                  </a:cubicBezTo>
                  <a:cubicBezTo>
                    <a:pt x="1122661" y="372984"/>
                    <a:pt x="1058243" y="369277"/>
                    <a:pt x="1125415" y="369277"/>
                  </a:cubicBezTo>
                  <a:cubicBezTo>
                    <a:pt x="1160977" y="262592"/>
                    <a:pt x="1137566" y="358113"/>
                    <a:pt x="1125415" y="175846"/>
                  </a:cubicBezTo>
                  <a:cubicBezTo>
                    <a:pt x="1122686" y="134906"/>
                    <a:pt x="1125415" y="93785"/>
                    <a:pt x="1125415" y="52754"/>
                  </a:cubicBezTo>
                  <a:cubicBezTo>
                    <a:pt x="1069695" y="71328"/>
                    <a:pt x="1068606" y="66550"/>
                    <a:pt x="1019908" y="105508"/>
                  </a:cubicBezTo>
                  <a:cubicBezTo>
                    <a:pt x="1006962" y="115865"/>
                    <a:pt x="997684" y="130320"/>
                    <a:pt x="984738" y="140677"/>
                  </a:cubicBezTo>
                  <a:cubicBezTo>
                    <a:pt x="968235" y="153879"/>
                    <a:pt x="947889" y="161929"/>
                    <a:pt x="931984" y="175846"/>
                  </a:cubicBezTo>
                  <a:cubicBezTo>
                    <a:pt x="900792" y="203139"/>
                    <a:pt x="878547" y="240778"/>
                    <a:pt x="844061" y="263769"/>
                  </a:cubicBezTo>
                  <a:cubicBezTo>
                    <a:pt x="723131" y="344390"/>
                    <a:pt x="778653" y="320742"/>
                    <a:pt x="685800" y="351692"/>
                  </a:cubicBezTo>
                  <a:cubicBezTo>
                    <a:pt x="613316" y="424178"/>
                    <a:pt x="696059" y="354439"/>
                    <a:pt x="562708" y="404446"/>
                  </a:cubicBezTo>
                  <a:cubicBezTo>
                    <a:pt x="542919" y="411867"/>
                    <a:pt x="529379" y="431291"/>
                    <a:pt x="509954" y="439616"/>
                  </a:cubicBezTo>
                  <a:cubicBezTo>
                    <a:pt x="487740" y="449136"/>
                    <a:pt x="463061" y="451339"/>
                    <a:pt x="439615" y="457200"/>
                  </a:cubicBezTo>
                  <a:cubicBezTo>
                    <a:pt x="375138" y="451339"/>
                    <a:pt x="309269" y="454174"/>
                    <a:pt x="246184" y="439616"/>
                  </a:cubicBezTo>
                  <a:cubicBezTo>
                    <a:pt x="230030" y="435888"/>
                    <a:pt x="224278" y="414393"/>
                    <a:pt x="211015" y="404446"/>
                  </a:cubicBezTo>
                  <a:cubicBezTo>
                    <a:pt x="177201" y="379085"/>
                    <a:pt x="105508" y="334108"/>
                    <a:pt x="105508" y="334108"/>
                  </a:cubicBezTo>
                  <a:lnTo>
                    <a:pt x="35169" y="228600"/>
                  </a:lnTo>
                  <a:lnTo>
                    <a:pt x="0" y="175846"/>
                  </a:lnTo>
                  <a:cubicBezTo>
                    <a:pt x="17585" y="169985"/>
                    <a:pt x="35544" y="151378"/>
                    <a:pt x="52754" y="158262"/>
                  </a:cubicBezTo>
                  <a:cubicBezTo>
                    <a:pt x="72376" y="166111"/>
                    <a:pt x="72979" y="196072"/>
                    <a:pt x="87923" y="211016"/>
                  </a:cubicBezTo>
                  <a:cubicBezTo>
                    <a:pt x="92068" y="215161"/>
                    <a:pt x="52754" y="211016"/>
                    <a:pt x="105508" y="2110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105400" y="4431323"/>
              <a:ext cx="228600" cy="140677"/>
            </a:xfrm>
            <a:custGeom>
              <a:avLst/>
              <a:gdLst>
                <a:gd name="connsiteX0" fmla="*/ 0 w 228600"/>
                <a:gd name="connsiteY0" fmla="*/ 0 h 140677"/>
                <a:gd name="connsiteX1" fmla="*/ 228600 w 228600"/>
                <a:gd name="connsiteY1" fmla="*/ 0 h 140677"/>
                <a:gd name="connsiteX2" fmla="*/ 211015 w 228600"/>
                <a:gd name="connsiteY2" fmla="*/ 140677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140677">
                  <a:moveTo>
                    <a:pt x="0" y="0"/>
                  </a:moveTo>
                  <a:lnTo>
                    <a:pt x="228600" y="0"/>
                  </a:lnTo>
                  <a:cubicBezTo>
                    <a:pt x="210186" y="128895"/>
                    <a:pt x="211015" y="81645"/>
                    <a:pt x="211015" y="140677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876800" y="4724400"/>
              <a:ext cx="266612" cy="211015"/>
            </a:xfrm>
            <a:custGeom>
              <a:avLst/>
              <a:gdLst>
                <a:gd name="connsiteX0" fmla="*/ 0 w 266612"/>
                <a:gd name="connsiteY0" fmla="*/ 70338 h 211015"/>
                <a:gd name="connsiteX1" fmla="*/ 158261 w 266612"/>
                <a:gd name="connsiteY1" fmla="*/ 158261 h 211015"/>
                <a:gd name="connsiteX2" fmla="*/ 228600 w 266612"/>
                <a:gd name="connsiteY2" fmla="*/ 211015 h 211015"/>
                <a:gd name="connsiteX3" fmla="*/ 246184 w 266612"/>
                <a:gd name="connsiteY3" fmla="*/ 105508 h 211015"/>
                <a:gd name="connsiteX4" fmla="*/ 263769 w 266612"/>
                <a:gd name="connsiteY4" fmla="*/ 0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12" h="211015">
                  <a:moveTo>
                    <a:pt x="0" y="70338"/>
                  </a:moveTo>
                  <a:cubicBezTo>
                    <a:pt x="66334" y="92450"/>
                    <a:pt x="97801" y="97799"/>
                    <a:pt x="158261" y="158261"/>
                  </a:cubicBezTo>
                  <a:cubicBezTo>
                    <a:pt x="202698" y="202699"/>
                    <a:pt x="178601" y="186017"/>
                    <a:pt x="228600" y="211015"/>
                  </a:cubicBezTo>
                  <a:cubicBezTo>
                    <a:pt x="234461" y="175846"/>
                    <a:pt x="239192" y="140470"/>
                    <a:pt x="246184" y="105508"/>
                  </a:cubicBezTo>
                  <a:cubicBezTo>
                    <a:pt x="266612" y="3366"/>
                    <a:pt x="263769" y="69247"/>
                    <a:pt x="263769" y="0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eyefe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9098">
            <a:off x="812800" y="685800"/>
            <a:ext cx="16256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5867400" y="5543490"/>
            <a:ext cx="14478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67400" y="4800600"/>
            <a:ext cx="14478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অবাস্তব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81400" y="1447800"/>
            <a:ext cx="9144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অভিলম্ব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505200" y="3276600"/>
            <a:ext cx="1295400" cy="1524000"/>
            <a:chOff x="3505200" y="3276600"/>
            <a:chExt cx="1295400" cy="1524000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>
              <a:off x="3390900" y="3390900"/>
              <a:ext cx="1524000" cy="1295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4191000" y="4114800"/>
              <a:ext cx="316524" cy="351692"/>
            </a:xfrm>
            <a:custGeom>
              <a:avLst/>
              <a:gdLst>
                <a:gd name="connsiteX0" fmla="*/ 0 w 316524"/>
                <a:gd name="connsiteY0" fmla="*/ 140677 h 351692"/>
                <a:gd name="connsiteX1" fmla="*/ 52754 w 316524"/>
                <a:gd name="connsiteY1" fmla="*/ 175846 h 351692"/>
                <a:gd name="connsiteX2" fmla="*/ 87924 w 316524"/>
                <a:gd name="connsiteY2" fmla="*/ 211016 h 351692"/>
                <a:gd name="connsiteX3" fmla="*/ 140677 w 316524"/>
                <a:gd name="connsiteY3" fmla="*/ 228600 h 351692"/>
                <a:gd name="connsiteX4" fmla="*/ 246185 w 316524"/>
                <a:gd name="connsiteY4" fmla="*/ 298939 h 351692"/>
                <a:gd name="connsiteX5" fmla="*/ 298939 w 316524"/>
                <a:gd name="connsiteY5" fmla="*/ 316523 h 351692"/>
                <a:gd name="connsiteX6" fmla="*/ 316524 w 316524"/>
                <a:gd name="connsiteY6" fmla="*/ 351692 h 351692"/>
                <a:gd name="connsiteX7" fmla="*/ 316524 w 316524"/>
                <a:gd name="connsiteY7" fmla="*/ 0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524" h="351692">
                  <a:moveTo>
                    <a:pt x="0" y="140677"/>
                  </a:moveTo>
                  <a:cubicBezTo>
                    <a:pt x="17585" y="152400"/>
                    <a:pt x="36251" y="162644"/>
                    <a:pt x="52754" y="175846"/>
                  </a:cubicBezTo>
                  <a:cubicBezTo>
                    <a:pt x="65700" y="186203"/>
                    <a:pt x="73707" y="202486"/>
                    <a:pt x="87924" y="211016"/>
                  </a:cubicBezTo>
                  <a:cubicBezTo>
                    <a:pt x="103818" y="220552"/>
                    <a:pt x="123093" y="222739"/>
                    <a:pt x="140677" y="228600"/>
                  </a:cubicBezTo>
                  <a:cubicBezTo>
                    <a:pt x="175846" y="252046"/>
                    <a:pt x="206086" y="285573"/>
                    <a:pt x="246185" y="298939"/>
                  </a:cubicBezTo>
                  <a:cubicBezTo>
                    <a:pt x="263770" y="304800"/>
                    <a:pt x="284110" y="305402"/>
                    <a:pt x="298939" y="316523"/>
                  </a:cubicBezTo>
                  <a:cubicBezTo>
                    <a:pt x="309425" y="324387"/>
                    <a:pt x="310662" y="339969"/>
                    <a:pt x="316524" y="351692"/>
                  </a:cubicBezTo>
                  <a:lnTo>
                    <a:pt x="316524" y="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438400" y="228600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রশ্মিচিত্র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24600" y="2006025"/>
            <a:ext cx="1676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24600" y="3505200"/>
            <a:ext cx="15240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" name="Frame 3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762000" y="3258966"/>
            <a:ext cx="7696200" cy="160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47A3-8FEB-405F-B88C-54ED38A59AA0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"/>
    </mc:Choice>
    <mc:Fallback>
      <p:transition spd="slow" advTm="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27" y="174722"/>
            <a:ext cx="91440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5253335"/>
            <a:ext cx="1600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255" y="4175376"/>
            <a:ext cx="1752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অবাস্তব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20507804">
            <a:off x="3578920" y="1707687"/>
            <a:ext cx="2286000" cy="838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রশ্নি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590800"/>
            <a:ext cx="1219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038600"/>
            <a:ext cx="1371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29625"/>
            <a:ext cx="2362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171" y="5715000"/>
            <a:ext cx="88392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রশ্মির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মাছটিকে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5542" y="-152400"/>
            <a:ext cx="9144000" cy="7010400"/>
            <a:chOff x="0" y="0"/>
            <a:chExt cx="9144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74724" y="4166370"/>
            <a:ext cx="1752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5239943"/>
            <a:ext cx="1752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3B47-E6E3-41E6-83D8-52798AF70457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"/>
    </mc:Choice>
    <mc:Fallback>
      <p:transition spd="slow" advTm="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  <p:bldP spid="12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67071"/>
            <a:ext cx="8077200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টেঁকা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739914"/>
            <a:ext cx="27432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14l1b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838200"/>
            <a:ext cx="3505200" cy="3886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0CC-D8A7-467E-B90D-F22852239F45}" type="datetime1">
              <a:rPr lang="en-US" smtClean="0"/>
              <a:t>9/21/2020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"/>
    </mc:Choice>
    <mc:Fallback>
      <p:transition spd="slow" advTm="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63025"/>
            <a:ext cx="4038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068669"/>
            <a:ext cx="73152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4800" y="2590800"/>
            <a:ext cx="914400" cy="838200"/>
            <a:chOff x="3124200" y="2743200"/>
            <a:chExt cx="914400" cy="838200"/>
          </a:xfrm>
        </p:grpSpPr>
        <p:sp>
          <p:nvSpPr>
            <p:cNvPr id="14" name="Rounded Rectangle 13"/>
            <p:cNvSpPr/>
            <p:nvPr/>
          </p:nvSpPr>
          <p:spPr>
            <a:xfrm>
              <a:off x="3124200" y="2743200"/>
              <a:ext cx="914400" cy="838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Object 12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9740474"/>
                </p:ext>
              </p:extLst>
            </p:nvPr>
          </p:nvGraphicFramePr>
          <p:xfrm>
            <a:off x="3276600" y="2926756"/>
            <a:ext cx="567337" cy="478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48" name="Packager Shell Object" showAsIcon="1" r:id="rId5" imgW="914400" imgH="771480" progId="Package">
                    <p:embed/>
                  </p:oleObj>
                </mc:Choice>
                <mc:Fallback>
                  <p:oleObj name="Packager Shell Object" showAsIcon="1" r:id="rId5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76600" y="2926756"/>
                          <a:ext cx="567337" cy="478691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24078"/>
            <a:ext cx="5753100" cy="4533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6C91-B24E-4560-A090-7FF1527FFF5A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nb6bn6XsZ1qjqxlh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8763000" cy="3581400"/>
          </a:xfrm>
          <a:prstGeom prst="rect">
            <a:avLst/>
          </a:prstGeom>
        </p:spPr>
      </p:pic>
      <p:pic>
        <p:nvPicPr>
          <p:cNvPr id="4" name="Picture 3" descr="stock-photo-9264273-perisco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0"/>
            <a:ext cx="4267200" cy="2971800"/>
          </a:xfrm>
          <a:prstGeom prst="rect">
            <a:avLst/>
          </a:prstGeom>
        </p:spPr>
      </p:pic>
      <p:pic>
        <p:nvPicPr>
          <p:cNvPr id="6" name="Picture 5" descr="500mW RGB 3D Laser Projector with Full Color Animation, DMX lin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733800"/>
            <a:ext cx="4191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2743200"/>
            <a:ext cx="1219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096000"/>
            <a:ext cx="1371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পেরিস্কোপ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6172200"/>
            <a:ext cx="13716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প্রজ়েক্টটর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352800"/>
            <a:ext cx="64770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736-3467-45D8-BD52-B8652EA43C3C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581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বহুপদী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3097"/>
            <a:ext cx="7239000" cy="2369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সরণের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 .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দূরবীক্ষন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¡¡.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প্রজেক্টরে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¡¡¡.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ক্যামেরায়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182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ও ¡¡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191000"/>
            <a:ext cx="2133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¡ ও ¡¡¡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876800"/>
            <a:ext cx="182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¡¡ ও¡¡¡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86980"/>
            <a:ext cx="2133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¡ ,¡¡ ও ¡¡¡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76600" y="4495800"/>
            <a:ext cx="1752600" cy="990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4419600"/>
            <a:ext cx="1752600" cy="104601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838200"/>
            <a:ext cx="16002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A340-E2F5-4A08-8518-511D0D00912C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68514"/>
            <a:ext cx="16002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40386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439180"/>
            <a:ext cx="59436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420380"/>
            <a:ext cx="83820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429780"/>
            <a:ext cx="8077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FA23-58D7-4491-B654-C90539AB6FC6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33400" y="990600"/>
            <a:ext cx="3200400" cy="533400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19980"/>
            <a:ext cx="4953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511225"/>
            <a:ext cx="7772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রশ্মির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62980"/>
            <a:ext cx="5715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29780"/>
            <a:ext cx="6705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BB7A-0E72-4D63-9997-43220276FC88}" type="datetime1">
              <a:rPr lang="en-US" smtClean="0"/>
              <a:t>9/21/2020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 gif animated Aquarium clipart gold fish professional cartoon animators photo graphic art ecards mobile screen saver bubbles, fish swimming 3D   water  backgrounds desktop web blog design  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303724" cy="6063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81400" y="511314"/>
            <a:ext cx="2438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074" y="5873316"/>
            <a:ext cx="8006542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BC84-96B0-45EF-82C2-DFEA05A65531}" type="datetime1">
              <a:rPr lang="en-US" smtClean="0"/>
              <a:t>9/21/2020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43200" y="1371600"/>
            <a:ext cx="32766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গুরত্বপূর্ন শব্দসমুহ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667000"/>
            <a:ext cx="4191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□ বাস্তব প্রতিবিম্ব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 অবাস্তব প্রতিবিম্ব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C995-78D1-46BD-A7BB-0BCC30B1F9E7}" type="datetime1">
              <a:rPr lang="en-US" smtClean="0"/>
              <a:t>9/21/2020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0172" y="1481064"/>
            <a:ext cx="8505217" cy="4919735"/>
            <a:chOff x="589676" y="2288828"/>
            <a:chExt cx="7585733" cy="3683412"/>
          </a:xfrm>
        </p:grpSpPr>
        <p:sp>
          <p:nvSpPr>
            <p:cNvPr id="4" name="Plaque 3"/>
            <p:cNvSpPr/>
            <p:nvPr/>
          </p:nvSpPr>
          <p:spPr>
            <a:xfrm>
              <a:off x="615984" y="2288828"/>
              <a:ext cx="7543800" cy="3429001"/>
            </a:xfrm>
            <a:prstGeom prst="plaque">
              <a:avLst/>
            </a:prstGeom>
            <a:blipFill>
              <a:blip r:embed="rId5"/>
              <a:tile tx="0" ty="0" sx="100000" sy="100000" flip="none" algn="tl"/>
            </a:blip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5965609" y="3026585"/>
              <a:ext cx="2209800" cy="1925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অষ্টম</a:t>
              </a:r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শ্রেণি </a:t>
              </a:r>
              <a:endPara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একাদশ</a:t>
              </a:r>
              <a:r>
                <a:rPr lang="bn-BD" sz="32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অধ্যায় </a:t>
              </a:r>
              <a:endParaRPr lang="bn-BD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আলো</a:t>
              </a:r>
              <a:endPara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পাঠ: </a:t>
              </a:r>
              <a:r>
                <a:rPr lang="en-US" sz="32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4-5</a:t>
              </a:r>
              <a:endParaRPr lang="en-US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633445" y="3095427"/>
              <a:ext cx="0" cy="1992086"/>
            </a:xfrm>
            <a:prstGeom prst="line">
              <a:avLst/>
            </a:prstGeom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837332" y="3443770"/>
              <a:ext cx="0" cy="1295400"/>
            </a:xfrm>
            <a:prstGeom prst="line">
              <a:avLst/>
            </a:prstGeom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29559" y="3492798"/>
              <a:ext cx="0" cy="1143000"/>
            </a:xfrm>
            <a:prstGeom prst="line">
              <a:avLst/>
            </a:prstGeom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7"/>
            <p:cNvSpPr txBox="1"/>
            <p:nvPr/>
          </p:nvSpPr>
          <p:spPr>
            <a:xfrm>
              <a:off x="589676" y="3039608"/>
              <a:ext cx="4813575" cy="2932632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>
                  <a:gd name="adj" fmla="val 49355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মোঃসাইফুল ইসলাম</a:t>
              </a:r>
              <a:endParaRPr lang="bn-BD" sz="2000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সহ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কারি </a:t>
              </a:r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SG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SG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গিধাউষা  হাসন আলী 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 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 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গৌরিপুর ময়মনসিংহ</a:t>
              </a:r>
              <a:endParaRPr lang="en-US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ফোন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০১৭৮১৯ ৩৮৬৫</a:t>
              </a:r>
              <a:endParaRPr lang="en-US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12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2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sflislm69@gmail.com</a:t>
              </a:r>
              <a:endParaRPr lang="en-US" sz="1200" b="1" dirty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041583" y="470727"/>
            <a:ext cx="4876800" cy="747712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52B-2032-4762-B8D8-477B0871F172}" type="datetime1">
              <a:rPr lang="en-US" smtClean="0"/>
              <a:t>9/21/2020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1" y="1371608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624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6"/>
    </mc:Choice>
    <mc:Fallback>
      <p:transition spd="slow" advTm="2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ummertime V300.jpg"/>
          <p:cNvPicPr>
            <a:picLocks noChangeAspect="1"/>
          </p:cNvPicPr>
          <p:nvPr/>
        </p:nvPicPr>
        <p:blipFill>
          <a:blip r:embed="rId3"/>
          <a:srcRect l="6429" t="2143" r="1428"/>
          <a:stretch>
            <a:fillRect/>
          </a:stretch>
        </p:blipFill>
        <p:spPr>
          <a:xfrm>
            <a:off x="304800" y="152401"/>
            <a:ext cx="8534400" cy="631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05000" y="4343400"/>
            <a:ext cx="533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7131-A8B2-4862-A08B-1A46B0846028}" type="datetime1">
              <a:rPr lang="en-US" smtClean="0"/>
              <a:t>9/21/2020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7841" y="995524"/>
            <a:ext cx="4191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282" y="2212445"/>
            <a:ext cx="7942118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স্লাইডের নিচে অর্থাৎ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উপস্থাপনের পূর্বে  উল্লেখিত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চেপে উপস্থাপন শুরু করতে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পারেন।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5478" y="4509764"/>
            <a:ext cx="8227522" cy="584775"/>
          </a:xfrm>
          <a:prstGeom prst="rect">
            <a:avLst/>
          </a:prstGeom>
          <a:solidFill>
            <a:srgbClr val="0000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পাঠ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উপস্থাপনের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পূর্বে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পাঠের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সাথে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ডিজিটাল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কন্টেন্টটি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মিলিয়ে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নিন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17EF-6B04-4272-9945-AB605DE7412F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1" y="-70338"/>
            <a:ext cx="9144000" cy="382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3200400"/>
            <a:ext cx="5450058" cy="351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60" y="2923902"/>
            <a:ext cx="3812771" cy="37878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_17.jpg"/>
          <p:cNvPicPr>
            <a:picLocks noChangeAspect="1"/>
          </p:cNvPicPr>
          <p:nvPr/>
        </p:nvPicPr>
        <p:blipFill>
          <a:blip r:embed="rId6"/>
          <a:srcRect l="8929" t="1266" r="10714" b="5063"/>
          <a:stretch>
            <a:fillRect/>
          </a:stretch>
        </p:blipFill>
        <p:spPr>
          <a:xfrm>
            <a:off x="4876800" y="838200"/>
            <a:ext cx="37338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re_18.jpg"/>
          <p:cNvPicPr>
            <a:picLocks noChangeAspect="1"/>
          </p:cNvPicPr>
          <p:nvPr/>
        </p:nvPicPr>
        <p:blipFill>
          <a:blip r:embed="rId7"/>
          <a:srcRect l="10526" t="7595" r="8772" b="6329"/>
          <a:stretch>
            <a:fillRect/>
          </a:stretch>
        </p:blipFill>
        <p:spPr>
          <a:xfrm>
            <a:off x="533400" y="838200"/>
            <a:ext cx="38862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71800" y="86380"/>
            <a:ext cx="2819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96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চামুচটি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কাঠিদুটি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AB0-95DA-432F-8A1B-205090873CD6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8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8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8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8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8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67"/>
    </mc:Choice>
    <mc:Fallback>
      <p:transition spd="slow" advTm="12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phy-1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81000"/>
            <a:ext cx="4191000" cy="3048000"/>
          </a:xfrm>
          <a:prstGeom prst="rect">
            <a:avLst/>
          </a:prstGeom>
        </p:spPr>
      </p:pic>
      <p:pic>
        <p:nvPicPr>
          <p:cNvPr id="11" name="Picture 10" descr="animaatjes-aquarium-96039.gif"/>
          <p:cNvPicPr>
            <a:picLocks noChangeAspect="1"/>
          </p:cNvPicPr>
          <p:nvPr/>
        </p:nvPicPr>
        <p:blipFill>
          <a:blip r:embed="rId7"/>
          <a:srcRect l="9649" t="13513" r="1754"/>
          <a:stretch>
            <a:fillRect/>
          </a:stretch>
        </p:blipFill>
        <p:spPr>
          <a:xfrm>
            <a:off x="245918" y="3536950"/>
            <a:ext cx="84963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4582180"/>
            <a:ext cx="5257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8968" y="4409420"/>
            <a:ext cx="5410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প্রতিসরণের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700" y="381000"/>
            <a:ext cx="4191000" cy="3124200"/>
            <a:chOff x="266700" y="381000"/>
            <a:chExt cx="4191000" cy="3124200"/>
          </a:xfrm>
        </p:grpSpPr>
        <p:pic>
          <p:nvPicPr>
            <p:cNvPr id="7" name="Picture 6" descr="soldier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6700" y="381000"/>
              <a:ext cx="4191000" cy="3124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4800" y="1590020"/>
              <a:ext cx="1752600" cy="314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হালকা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মাধ্যম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1991380"/>
              <a:ext cx="1752600" cy="33064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ঘন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মাধ্যম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D613-08DB-4FD2-BAAF-F495AAF8152C}" type="datetime1">
              <a:rPr lang="en-US" smtClean="0"/>
              <a:t>9/21/2020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3"/>
    </mc:Choice>
    <mc:Fallback>
      <p:transition spd="slow" advTm="3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581400" y="762000"/>
            <a:ext cx="1524000" cy="609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048780"/>
            <a:ext cx="8229600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;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58180"/>
            <a:ext cx="678180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39380"/>
            <a:ext cx="8534400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82225"/>
            <a:ext cx="38862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3253-D062-48CD-BEC2-E79B5CB09262}" type="datetime1">
              <a:rPr lang="en-US" smtClean="0"/>
              <a:t>9/21/2020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6"/>
    </mc:Choice>
    <mc:Fallback>
      <p:transition spd="slow" advTm="4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939225"/>
            <a:ext cx="27432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658" y="5486400"/>
            <a:ext cx="747314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পেন্সিলটিকে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0" y="701082"/>
            <a:ext cx="29718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25147" y="2514600"/>
            <a:ext cx="1027853" cy="901491"/>
            <a:chOff x="3086947" y="2895600"/>
            <a:chExt cx="1027853" cy="901491"/>
          </a:xfrm>
        </p:grpSpPr>
        <p:sp>
          <p:nvSpPr>
            <p:cNvPr id="16" name="Regular Pentagon 15"/>
            <p:cNvSpPr/>
            <p:nvPr/>
          </p:nvSpPr>
          <p:spPr>
            <a:xfrm>
              <a:off x="3086947" y="2895600"/>
              <a:ext cx="1027853" cy="901491"/>
            </a:xfrm>
            <a:prstGeom prst="pentag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0198299"/>
                </p:ext>
              </p:extLst>
            </p:nvPr>
          </p:nvGraphicFramePr>
          <p:xfrm>
            <a:off x="3352800" y="3152910"/>
            <a:ext cx="475827" cy="449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5" name="Packager Shell Object" showAsIcon="1" r:id="rId8" imgW="914400" imgH="771480" progId="Package">
                    <p:embed/>
                  </p:oleObj>
                </mc:Choice>
                <mc:Fallback>
                  <p:oleObj name="Packager Shell Object" showAsIcon="1" r:id="rId8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52800" y="3152910"/>
                          <a:ext cx="475827" cy="449906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2" descr="re_8.jpg"/>
          <p:cNvPicPr>
            <a:picLocks noChangeAspect="1"/>
          </p:cNvPicPr>
          <p:nvPr/>
        </p:nvPicPr>
        <p:blipFill>
          <a:blip r:embed="rId10"/>
          <a:srcRect l="13158" r="10526" b="6667"/>
          <a:stretch>
            <a:fillRect/>
          </a:stretch>
        </p:blipFill>
        <p:spPr>
          <a:xfrm>
            <a:off x="3653752" y="1954888"/>
            <a:ext cx="1830954" cy="30864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F6EC-8987-4E47-B65A-DC0322973BA1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4"/>
    </mc:Choice>
    <mc:Fallback>
      <p:transition spd="slow" advTm="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612617"/>
            <a:ext cx="6248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লগত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344" y="5775172"/>
            <a:ext cx="57150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মূদ্রাটিকে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1000" y="3124200"/>
            <a:ext cx="914400" cy="762000"/>
            <a:chOff x="5181600" y="3048000"/>
            <a:chExt cx="914400" cy="762000"/>
          </a:xfrm>
        </p:grpSpPr>
        <p:sp>
          <p:nvSpPr>
            <p:cNvPr id="4" name="Rectangle 3"/>
            <p:cNvSpPr/>
            <p:nvPr/>
          </p:nvSpPr>
          <p:spPr>
            <a:xfrm>
              <a:off x="5181600" y="3048000"/>
              <a:ext cx="914400" cy="76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3326923"/>
                </p:ext>
              </p:extLst>
            </p:nvPr>
          </p:nvGraphicFramePr>
          <p:xfrm>
            <a:off x="5334000" y="3200400"/>
            <a:ext cx="592667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70" name="Packager Shell Object" showAsIcon="1" r:id="rId7" imgW="914400" imgH="771480" progId="Package">
                    <p:embed/>
                  </p:oleObj>
                </mc:Choice>
                <mc:Fallback>
                  <p:oleObj name="Packager Shell Object" showAsIcon="1" r:id="rId7" imgW="914400" imgH="771480" progId="Package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3200400"/>
                          <a:ext cx="592667" cy="50006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9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66967" y="609600"/>
            <a:ext cx="7285375" cy="4910296"/>
            <a:chOff x="971396" y="497574"/>
            <a:chExt cx="7285375" cy="4910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181" y="497574"/>
              <a:ext cx="3477147" cy="222257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751" y="497574"/>
              <a:ext cx="3591020" cy="231673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96" y="2923520"/>
              <a:ext cx="3508933" cy="24843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751" y="2994668"/>
              <a:ext cx="3591019" cy="24132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810000" y="1828800"/>
              <a:ext cx="381000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92830" y="4699609"/>
              <a:ext cx="381000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4584412"/>
              <a:ext cx="381000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48037" y="2177197"/>
              <a:ext cx="381000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6EEE-3946-45E6-BC7B-590E860DDA2B}" type="datetime1">
              <a:rPr lang="en-US" smtClean="0"/>
              <a:t>9/21/2020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7"/>
    </mc:Choice>
    <mc:Fallback>
      <p:transition spd="slow" advTm="1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1324957"/>
            <a:ext cx="8229600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পয়সাটি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64140"/>
            <a:ext cx="8229600" cy="18158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নিমজ্জিত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আলোকরশ্মি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¡¡)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অভিলম্ব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¡¡¡)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অভিলম্বের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191000"/>
            <a:ext cx="62484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ও ¡¡                          (খ) ¡ ও ¡¡¡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 ¡¡ ও ¡¡¡                       (ঘ) ¡ ,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00335"/>
            <a:ext cx="22098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762000" y="4724400"/>
            <a:ext cx="620747" cy="304800"/>
          </a:xfrm>
          <a:custGeom>
            <a:avLst/>
            <a:gdLst>
              <a:gd name="connsiteX0" fmla="*/ 0 w 551793"/>
              <a:gd name="connsiteY0" fmla="*/ 47296 h 204952"/>
              <a:gd name="connsiteX1" fmla="*/ 141889 w 551793"/>
              <a:gd name="connsiteY1" fmla="*/ 204952 h 204952"/>
              <a:gd name="connsiteX2" fmla="*/ 551793 w 551793"/>
              <a:gd name="connsiteY2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793" h="204952">
                <a:moveTo>
                  <a:pt x="0" y="47296"/>
                </a:moveTo>
                <a:lnTo>
                  <a:pt x="141889" y="204952"/>
                </a:lnTo>
                <a:lnTo>
                  <a:pt x="551793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61A7-8BFE-4569-B5D8-E8ED4F7BCB92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"/>
    </mc:Choice>
    <mc:Fallback>
      <p:transition spd="slow" advTm="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7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4117</TotalTime>
  <Words>673</Words>
  <Application>Microsoft Office PowerPoint</Application>
  <PresentationFormat>On-screen Show (4:3)</PresentationFormat>
  <Paragraphs>192</Paragraphs>
  <Slides>20</Slides>
  <Notes>18</Notes>
  <HiddenSlides>1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Austin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JADU</dc:creator>
  <cp:lastModifiedBy>Saiful Islam</cp:lastModifiedBy>
  <cp:revision>648</cp:revision>
  <dcterms:created xsi:type="dcterms:W3CDTF">2006-08-16T00:00:00Z</dcterms:created>
  <dcterms:modified xsi:type="dcterms:W3CDTF">2020-09-21T08:53:44Z</dcterms:modified>
</cp:coreProperties>
</file>