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  <p:sldMasterId id="2147484347" r:id="rId2"/>
  </p:sldMasterIdLst>
  <p:notesMasterIdLst>
    <p:notesMasterId r:id="rId27"/>
  </p:notesMasterIdLst>
  <p:sldIdLst>
    <p:sldId id="280" r:id="rId3"/>
    <p:sldId id="277" r:id="rId4"/>
    <p:sldId id="278" r:id="rId5"/>
    <p:sldId id="259" r:id="rId6"/>
    <p:sldId id="258" r:id="rId7"/>
    <p:sldId id="260" r:id="rId8"/>
    <p:sldId id="261" r:id="rId9"/>
    <p:sldId id="262" r:id="rId10"/>
    <p:sldId id="282" r:id="rId11"/>
    <p:sldId id="264" r:id="rId12"/>
    <p:sldId id="265" r:id="rId13"/>
    <p:sldId id="267" r:id="rId14"/>
    <p:sldId id="266" r:id="rId15"/>
    <p:sldId id="268" r:id="rId16"/>
    <p:sldId id="269" r:id="rId17"/>
    <p:sldId id="271" r:id="rId18"/>
    <p:sldId id="284" r:id="rId19"/>
    <p:sldId id="263" r:id="rId20"/>
    <p:sldId id="272" r:id="rId21"/>
    <p:sldId id="270" r:id="rId22"/>
    <p:sldId id="279" r:id="rId23"/>
    <p:sldId id="281" r:id="rId24"/>
    <p:sldId id="274" r:id="rId25"/>
    <p:sldId id="283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58D"/>
    <a:srgbClr val="AC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9" y="7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D8562-B15E-44E6-82FC-A11DB7E75B1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99B67-A7F4-4EFC-A18C-8BA39EB0B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99B67-A7F4-4EFC-A18C-8BA39EB0B7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4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3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8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6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41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6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4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0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91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7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0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50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5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49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43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42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5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44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6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39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4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22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08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07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47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45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87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09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24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15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70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5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42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70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40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04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21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87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57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3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9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6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0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6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7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  <p:sldLayoutId id="2147484360" r:id="rId13"/>
    <p:sldLayoutId id="2147484361" r:id="rId14"/>
    <p:sldLayoutId id="2147484362" r:id="rId15"/>
    <p:sldLayoutId id="2147484363" r:id="rId16"/>
    <p:sldLayoutId id="2147484364" r:id="rId17"/>
    <p:sldLayoutId id="2147484191" r:id="rId18"/>
    <p:sldLayoutId id="2147484192" r:id="rId19"/>
    <p:sldLayoutId id="2147484193" r:id="rId20"/>
    <p:sldLayoutId id="2147484194" r:id="rId21"/>
    <p:sldLayoutId id="2147484195" r:id="rId22"/>
    <p:sldLayoutId id="2147484196" r:id="rId23"/>
    <p:sldLayoutId id="2147484197" r:id="rId24"/>
    <p:sldLayoutId id="2147484198" r:id="rId25"/>
    <p:sldLayoutId id="2147484199" r:id="rId26"/>
    <p:sldLayoutId id="2147484200" r:id="rId27"/>
    <p:sldLayoutId id="2147484201" r:id="rId28"/>
    <p:sldLayoutId id="2147484202" r:id="rId29"/>
    <p:sldLayoutId id="2147484203" r:id="rId30"/>
    <p:sldLayoutId id="2147484204" r:id="rId31"/>
    <p:sldLayoutId id="2147484205" r:id="rId32"/>
    <p:sldLayoutId id="2147484206" r:id="rId33"/>
    <p:sldLayoutId id="2147484207" r:id="rId34"/>
    <p:sldLayoutId id="2147484208" r:id="rId3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f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0.jf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61943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AC27B-D850-4E5F-9178-0D94F34B4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333500"/>
            <a:ext cx="4305300" cy="1619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7A254-37C4-477B-AFFB-F871827B3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76500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2" cstate="print"/>
          <a:srcRect l="9524" t="5085" r="10714" b="5085"/>
          <a:stretch>
            <a:fillRect/>
          </a:stretch>
        </p:blipFill>
        <p:spPr bwMode="auto">
          <a:xfrm>
            <a:off x="609600" y="3848100"/>
            <a:ext cx="2336322" cy="1540113"/>
          </a:xfrm>
          <a:prstGeom prst="roundRect">
            <a:avLst/>
          </a:prstGeom>
          <a:noFill/>
        </p:spPr>
      </p:pic>
      <p:pic>
        <p:nvPicPr>
          <p:cNvPr id="6" name="Picture 5" descr="C:\Users\Acer\Desktop\Boby\New folder\images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026" t="3874" r="5595" b="4448"/>
          <a:stretch>
            <a:fillRect/>
          </a:stretch>
        </p:blipFill>
        <p:spPr bwMode="auto">
          <a:xfrm>
            <a:off x="5029200" y="317500"/>
            <a:ext cx="3733800" cy="2576975"/>
          </a:xfrm>
          <a:prstGeom prst="rect">
            <a:avLst/>
          </a:prstGeom>
          <a:noFill/>
        </p:spPr>
      </p:pic>
      <p:pic>
        <p:nvPicPr>
          <p:cNvPr id="7" name="Picture 6" descr="new mao 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2" y="553137"/>
            <a:ext cx="2815652" cy="1960337"/>
          </a:xfrm>
          <a:prstGeom prst="roundRect">
            <a:avLst>
              <a:gd name="adj" fmla="val 9404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Picture 7" descr="111.jpg"/>
          <p:cNvPicPr>
            <a:picLocks noChangeAspect="1"/>
          </p:cNvPicPr>
          <p:nvPr/>
        </p:nvPicPr>
        <p:blipFill>
          <a:blip r:embed="rId5" cstate="print"/>
          <a:srcRect l="79441" t="3578" r="8553" b="78529"/>
          <a:stretch>
            <a:fillRect/>
          </a:stretch>
        </p:blipFill>
        <p:spPr>
          <a:xfrm>
            <a:off x="6400801" y="989475"/>
            <a:ext cx="367259" cy="294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111.jpg"/>
          <p:cNvPicPr>
            <a:picLocks noChangeAspect="1"/>
          </p:cNvPicPr>
          <p:nvPr/>
        </p:nvPicPr>
        <p:blipFill>
          <a:blip r:embed="rId6" cstate="print"/>
          <a:srcRect l="65030" t="3578" r="22960" b="78529"/>
          <a:stretch>
            <a:fillRect/>
          </a:stretch>
        </p:blipFill>
        <p:spPr>
          <a:xfrm>
            <a:off x="7161552" y="1814974"/>
            <a:ext cx="306049" cy="245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111.jpg"/>
          <p:cNvPicPr>
            <a:picLocks noChangeAspect="1"/>
          </p:cNvPicPr>
          <p:nvPr/>
        </p:nvPicPr>
        <p:blipFill>
          <a:blip r:embed="rId5" cstate="print"/>
          <a:srcRect l="7401" t="50098" r="80592" b="35588"/>
          <a:stretch>
            <a:fillRect/>
          </a:stretch>
        </p:blipFill>
        <p:spPr>
          <a:xfrm>
            <a:off x="7010401" y="1052975"/>
            <a:ext cx="306049" cy="196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111.jpg"/>
          <p:cNvPicPr>
            <a:picLocks noChangeAspect="1"/>
          </p:cNvPicPr>
          <p:nvPr/>
        </p:nvPicPr>
        <p:blipFill>
          <a:blip r:embed="rId5" cstate="print"/>
          <a:srcRect l="7401" t="21470" r="78191" b="60638"/>
          <a:stretch>
            <a:fillRect/>
          </a:stretch>
        </p:blipFill>
        <p:spPr>
          <a:xfrm>
            <a:off x="6477001" y="1547272"/>
            <a:ext cx="306049" cy="204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111.jpg"/>
          <p:cNvPicPr>
            <a:picLocks noChangeAspect="1"/>
          </p:cNvPicPr>
          <p:nvPr/>
        </p:nvPicPr>
        <p:blipFill>
          <a:blip r:embed="rId5" cstate="print"/>
          <a:srcRect l="67434" t="28628" r="20559" b="53480"/>
          <a:stretch>
            <a:fillRect/>
          </a:stretch>
        </p:blipFill>
        <p:spPr>
          <a:xfrm>
            <a:off x="5562600" y="735475"/>
            <a:ext cx="367259" cy="294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111.jpg"/>
          <p:cNvPicPr>
            <a:picLocks noChangeAspect="1"/>
          </p:cNvPicPr>
          <p:nvPr/>
        </p:nvPicPr>
        <p:blipFill>
          <a:blip r:embed="rId5" cstate="print"/>
          <a:srcRect l="81842" t="50098" r="3750" b="32010"/>
          <a:stretch>
            <a:fillRect/>
          </a:stretch>
        </p:blipFill>
        <p:spPr>
          <a:xfrm>
            <a:off x="5638800" y="1306764"/>
            <a:ext cx="381000" cy="254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600200" y="2570411"/>
            <a:ext cx="3352800" cy="954107"/>
          </a:xfrm>
          <a:prstGeom prst="wedgeRectCallout">
            <a:avLst>
              <a:gd name="adj1" fmla="val 52463"/>
              <a:gd name="adj2" fmla="val -120552"/>
            </a:avLst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আবহাওয়ার খবর জানতে আমি টেলিভিশন দেখি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602411"/>
            <a:ext cx="2895600" cy="954107"/>
          </a:xfrm>
          <a:prstGeom prst="wedgeRectCallout">
            <a:avLst>
              <a:gd name="adj1" fmla="val -66545"/>
              <a:gd name="adj2" fmla="val -102953"/>
            </a:avLst>
          </a:prstGeom>
          <a:noFill/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আবহাওয়ার খবর জানতে রেডিও শুনি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57" y="608254"/>
            <a:ext cx="3200400" cy="523220"/>
          </a:xfrm>
          <a:prstGeom prst="homePlate">
            <a:avLst>
              <a:gd name="adj" fmla="val 0"/>
            </a:avLst>
          </a:prstGeom>
          <a:solidFill>
            <a:schemeClr val="accent6"/>
          </a:soli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99445"/>
            <a:ext cx="3200400" cy="523220"/>
          </a:xfrm>
          <a:prstGeom prst="homePlate">
            <a:avLst>
              <a:gd name="adj" fmla="val 0"/>
            </a:avLst>
          </a:prstGeom>
          <a:solidFill>
            <a:schemeClr val="accent6"/>
          </a:soli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191000"/>
            <a:ext cx="75438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আমরা খবরের কাগজ ও পাঠ্য বই থেকেও তথ্য পেয়ে থাকি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0D6FFA-9BFF-48F0-A708-89D4BAE65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2680"/>
            <a:ext cx="3581400" cy="2606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5CA875-BE81-44D8-8579-54110D1CF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333500"/>
            <a:ext cx="3362325" cy="253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545" y="138642"/>
            <a:ext cx="3200400" cy="523220"/>
          </a:xfrm>
          <a:prstGeom prst="homePlate">
            <a:avLst>
              <a:gd name="adj" fmla="val 0"/>
            </a:avLst>
          </a:prstGeom>
          <a:solidFill>
            <a:schemeClr val="accent6"/>
          </a:soli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954605"/>
            <a:ext cx="6781800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ইন্টেরনেটের মাধ্যমেও আমরা তথ্য সংগ্রহ করতে পারি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TAUR\Pictures\535bfdaf2d65a3855adfbc4b1f42e36def49d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41717"/>
            <a:ext cx="3733800" cy="1749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TAUR\Pictures\150805104606_internet_india_640x360_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48482"/>
            <a:ext cx="3720089" cy="174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2667000"/>
            <a:ext cx="708660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বাবা-মা বা শিক্ষকের কাছ থেকেও তথ্য পাই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TAUR\Desktop\CONTENT\cvbn.jpg"/>
          <p:cNvPicPr>
            <a:picLocks noChangeAspect="1" noChangeArrowheads="1"/>
          </p:cNvPicPr>
          <p:nvPr/>
        </p:nvPicPr>
        <p:blipFill>
          <a:blip r:embed="rId4" cstate="print"/>
          <a:srcRect l="6539" r="24119"/>
          <a:stretch>
            <a:fillRect/>
          </a:stretch>
        </p:blipFill>
        <p:spPr bwMode="auto">
          <a:xfrm>
            <a:off x="838200" y="839115"/>
            <a:ext cx="2662545" cy="1708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7B0A00-3E73-46B2-972C-072A7A6F6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695818"/>
            <a:ext cx="3256684" cy="172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2" cstate="print"/>
          <a:srcRect l="9524" t="5085" r="10714" b="5085"/>
          <a:stretch>
            <a:fillRect/>
          </a:stretch>
        </p:blipFill>
        <p:spPr bwMode="auto">
          <a:xfrm>
            <a:off x="3886201" y="2918157"/>
            <a:ext cx="1702279" cy="1122149"/>
          </a:xfrm>
          <a:prstGeom prst="roundRect">
            <a:avLst/>
          </a:prstGeom>
          <a:noFill/>
        </p:spPr>
      </p:pic>
      <p:pic>
        <p:nvPicPr>
          <p:cNvPr id="3" name="Picture 2" descr="C:\Users\Acer\Desktop\Boby\New folder\images.jpg"/>
          <p:cNvPicPr>
            <a:picLocks noChangeAspect="1" noChangeArrowheads="1"/>
          </p:cNvPicPr>
          <p:nvPr/>
        </p:nvPicPr>
        <p:blipFill>
          <a:blip r:embed="rId3" cstate="print"/>
          <a:srcRect l="6026" t="3874" r="5595" b="4448"/>
          <a:stretch>
            <a:fillRect/>
          </a:stretch>
        </p:blipFill>
        <p:spPr bwMode="auto">
          <a:xfrm>
            <a:off x="704201" y="2552700"/>
            <a:ext cx="2800999" cy="1933178"/>
          </a:xfrm>
          <a:prstGeom prst="rect">
            <a:avLst/>
          </a:prstGeom>
          <a:noFill/>
        </p:spPr>
      </p:pic>
      <p:pic>
        <p:nvPicPr>
          <p:cNvPr id="5" name="Picture 3" descr="C:\Users\ATAUR\Desktop\SChooL\IMG_20160308_174157.jpg"/>
          <p:cNvPicPr>
            <a:picLocks noChangeAspect="1" noChangeArrowheads="1"/>
          </p:cNvPicPr>
          <p:nvPr/>
        </p:nvPicPr>
        <p:blipFill>
          <a:blip r:embed="rId4" cstate="print"/>
          <a:srcRect l="21053" t="17895" r="13684" b="14210"/>
          <a:stretch>
            <a:fillRect/>
          </a:stretch>
        </p:blipFill>
        <p:spPr bwMode="auto">
          <a:xfrm>
            <a:off x="758102" y="317501"/>
            <a:ext cx="1604098" cy="1854199"/>
          </a:xfrm>
          <a:prstGeom prst="rect">
            <a:avLst/>
          </a:prstGeom>
          <a:noFill/>
        </p:spPr>
      </p:pic>
      <p:pic>
        <p:nvPicPr>
          <p:cNvPr id="6" name="Picture 5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5" cstate="print"/>
          <a:srcRect l="2593" t="7778" r="7037"/>
          <a:stretch>
            <a:fillRect/>
          </a:stretch>
        </p:blipFill>
        <p:spPr bwMode="auto">
          <a:xfrm>
            <a:off x="6934200" y="313171"/>
            <a:ext cx="1722844" cy="18585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458048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বই,রেডিও,টেলিভিশন,ইন্টারনেট এবং খবরের কাগজ হচ্ছে তথ্য সরবরাহের 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881" y="499754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মিডিয়া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ATAUR\Pictures\150805104606_internet_india_640x360_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42900"/>
            <a:ext cx="3886200" cy="1820429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A704E7-8719-4202-82DF-766D2A5C5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81" y="2460632"/>
            <a:ext cx="3022119" cy="203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565112"/>
            <a:ext cx="647700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সরবরাহের ৫ টি মাধ্যমের নাম লেখ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7EA03-2D7B-476F-B6E8-EC6B990DAE5C}"/>
              </a:ext>
            </a:extLst>
          </p:cNvPr>
          <p:cNvSpPr txBox="1"/>
          <p:nvPr/>
        </p:nvSpPr>
        <p:spPr>
          <a:xfrm>
            <a:off x="990600" y="7239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0166"/>
            <a:ext cx="4191000" cy="523220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তথ্য জানানো কেন দরকার?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DOEL PC\AFROZ\images\nc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0" y="889000"/>
            <a:ext cx="4252451" cy="281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3884218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আবহাওয়া বিভাগ জানিয়েছে আগামীকাল প্রচন্ড ঘূর্ণিঝড়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36318"/>
            <a:ext cx="8229600" cy="1077218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সবাইকে না জানালে ঘূর্ণিঝড়ে অনেক বেশি মানুষ ক্ষতিগ্রস্ত হবে ।    </a:t>
            </a:r>
            <a:endParaRPr lang="en-US" sz="32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 picture containing outdoor, umbrella, street, looking&#10;&#10;Description automatically generated">
            <a:extLst>
              <a:ext uri="{FF2B5EF4-FFF2-40B4-BE49-F238E27FC236}">
                <a16:creationId xmlns:a16="http://schemas.microsoft.com/office/drawing/2014/main" id="{2159CBCC-6E49-46F9-BA27-DF69D139B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062"/>
            <a:ext cx="3932381" cy="2819938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1" y="825500"/>
            <a:ext cx="3428999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746500"/>
            <a:ext cx="8229600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টেলিফোনের ,মোবাইল ফোনের মাধ্যমেও গুরূত্বপূর্ণ </a:t>
            </a:r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বিনিময় করতে পারি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81500"/>
            <a:ext cx="8229600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সুন্দর জীবনযাপনের জন্য আমরা সঠিক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জানবো এবং অন্যদের জানাবো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56282"/>
            <a:ext cx="4191000" cy="523220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তথ্য জানানো কেন দরকার?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3F34CF-EB45-4335-8FBB-C7A3A987F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2500"/>
            <a:ext cx="4114800" cy="2675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6FEFA8-D3E6-4976-BB72-9BA6A51EE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336183"/>
              </p:ext>
            </p:extLst>
          </p:nvPr>
        </p:nvGraphicFramePr>
        <p:xfrm>
          <a:off x="1447800" y="1673402"/>
          <a:ext cx="60960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144756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81978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    তথ্যের নাম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কোথা থেকে তথ্য পাই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0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1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00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9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56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6358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0264FE-764B-4C31-BCEB-DB17671B18F3}"/>
              </a:ext>
            </a:extLst>
          </p:cNvPr>
          <p:cNvSpPr txBox="1"/>
          <p:nvPr/>
        </p:nvSpPr>
        <p:spPr>
          <a:xfrm>
            <a:off x="876300" y="596222"/>
            <a:ext cx="708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প্রশ্নঃ তথ্য আমরা কোথা থেকে পাই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62045-A174-4454-96BF-B01E6809A68B}"/>
              </a:ext>
            </a:extLst>
          </p:cNvPr>
          <p:cNvSpPr txBox="1"/>
          <p:nvPr/>
        </p:nvSpPr>
        <p:spPr>
          <a:xfrm>
            <a:off x="152400" y="4287454"/>
            <a:ext cx="8534400" cy="107721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বিভিন্ন প্রকার তথ্যের নাম এবং তা আমরা কোথা থেকে পাই তা উপরের ছকে লেখ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2" y="475196"/>
            <a:ext cx="1981200" cy="523220"/>
          </a:xfrm>
          <a:prstGeom prst="homePlate">
            <a:avLst>
              <a:gd name="adj" fmla="val 0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1240EB-F9E9-4E53-915F-21986BE0EAA3}"/>
              </a:ext>
            </a:extLst>
          </p:cNvPr>
          <p:cNvGrpSpPr/>
          <p:nvPr/>
        </p:nvGrpSpPr>
        <p:grpSpPr>
          <a:xfrm>
            <a:off x="401782" y="1462360"/>
            <a:ext cx="8534400" cy="2790280"/>
            <a:chOff x="284018" y="2112665"/>
            <a:chExt cx="8534400" cy="2790280"/>
          </a:xfrm>
        </p:grpSpPr>
        <p:grpSp>
          <p:nvGrpSpPr>
            <p:cNvPr id="19" name="Group 18"/>
            <p:cNvGrpSpPr/>
            <p:nvPr/>
          </p:nvGrpSpPr>
          <p:grpSpPr>
            <a:xfrm>
              <a:off x="284018" y="2112665"/>
              <a:ext cx="8534400" cy="2730500"/>
              <a:chOff x="304800" y="1295400"/>
              <a:chExt cx="8534400" cy="32766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04800" y="1295400"/>
                <a:ext cx="8534400" cy="627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4800" y="1905000"/>
                <a:ext cx="2743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048000" y="1905000"/>
                <a:ext cx="5791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04800" y="2438400"/>
                <a:ext cx="2743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048000" y="2438400"/>
                <a:ext cx="5791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4800" y="2971800"/>
                <a:ext cx="2743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48000" y="2971800"/>
                <a:ext cx="5791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4800" y="3505200"/>
                <a:ext cx="2743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48000" y="3505200"/>
                <a:ext cx="5791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4800" y="4038600"/>
                <a:ext cx="2743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4038600"/>
                <a:ext cx="5791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5800" y="1905000"/>
                <a:ext cx="2057400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তথ্যের নাম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43400" y="1915180"/>
                <a:ext cx="3276600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কোথা থেকে তথ্য পাই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3400" y="2438400"/>
                <a:ext cx="2362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পরীক্ষার সময়সূচি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91000" y="2448580"/>
                <a:ext cx="3276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স্কুলের নোটিশ বোর্ড,শিক্ষক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57200" y="34925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খেলার খবর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7200" y="348878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রেডিও,টেলিভিশন,খবরের কাগজ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" y="393328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আবহাওয়ার তথ্য 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67200" y="399678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রেডিও,টেলিভিশন,খবরের কাগজ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" y="444128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বিভিন্ন ঘটনার তথ্য  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4381500"/>
              <a:ext cx="533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রেডিও,টেলিভিশন,খবরের কাগজ ও মোবাইল ফোন 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11482" y="4277727"/>
            <a:ext cx="4876800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এসো মিলিয়ে দেখি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DFD46F-3FDC-423A-A0B7-99EE84945200}"/>
              </a:ext>
            </a:extLst>
          </p:cNvPr>
          <p:cNvSpPr txBox="1"/>
          <p:nvPr/>
        </p:nvSpPr>
        <p:spPr>
          <a:xfrm>
            <a:off x="3144982" y="571500"/>
            <a:ext cx="226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তথ্যের উৎস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326483"/>
            <a:ext cx="70866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বিনিময়ের গুরূত্ব সম্পর্কে ৫ টি বাক্য লেখ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Pti\Pictures\p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30" y="2095500"/>
            <a:ext cx="2472971" cy="182212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918" y="1956508"/>
            <a:ext cx="2819400" cy="1929947"/>
          </a:xfrm>
          <a:prstGeom prst="roundRect">
            <a:avLst/>
          </a:prstGeom>
          <a:noFill/>
          <a:ln w="9525">
            <a:solidFill>
              <a:srgbClr val="942C45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7C4F0B-8862-42D0-9CF5-CE5726EE7A21}"/>
              </a:ext>
            </a:extLst>
          </p:cNvPr>
          <p:cNvSpPr txBox="1"/>
          <p:nvPr/>
        </p:nvSpPr>
        <p:spPr>
          <a:xfrm>
            <a:off x="3048000" y="342900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419100"/>
            <a:ext cx="361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552700"/>
            <a:ext cx="519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রহিমদী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নরসিংদী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38382-E1E9-46E1-9FE4-9E4134E3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6" y="1676129"/>
            <a:ext cx="2613820" cy="3192977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8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23ECD-42E7-454B-8522-897FB495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958"/>
            <a:ext cx="4495230" cy="3160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78E813-5B87-4EFD-A37A-C410DB8992AF}"/>
              </a:ext>
            </a:extLst>
          </p:cNvPr>
          <p:cNvSpPr txBox="1"/>
          <p:nvPr/>
        </p:nvSpPr>
        <p:spPr>
          <a:xfrm>
            <a:off x="2667000" y="1734115"/>
            <a:ext cx="1752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প্রাথমিক বিজ্ঞান বইয়ের ৬৯ ও ৭০ পৃষ্টা খুলে নিরবে পড়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98A8D-B6C1-42F3-B4A6-EBA6E02A7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76300"/>
            <a:ext cx="3322608" cy="4359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78B80-2BEC-46F1-9B40-A9F31CA1E193}"/>
              </a:ext>
            </a:extLst>
          </p:cNvPr>
          <p:cNvSpPr txBox="1"/>
          <p:nvPr/>
        </p:nvSpPr>
        <p:spPr>
          <a:xfrm>
            <a:off x="838200" y="22479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তথ্যের বিভিন্ন উৎসের নাম লিখ?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3914D-A17B-4E98-9B8A-84245E4FC25F}"/>
              </a:ext>
            </a:extLst>
          </p:cNvPr>
          <p:cNvSpPr txBox="1"/>
          <p:nvPr/>
        </p:nvSpPr>
        <p:spPr>
          <a:xfrm>
            <a:off x="914400" y="3303539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না জানলে কি সমস্যা হতে পারে?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36FF8-9EE4-46B0-AE01-113C6507BD3D}"/>
              </a:ext>
            </a:extLst>
          </p:cNvPr>
          <p:cNvSpPr txBox="1"/>
          <p:nvPr/>
        </p:nvSpPr>
        <p:spPr>
          <a:xfrm>
            <a:off x="944418" y="800100"/>
            <a:ext cx="149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1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513C9-E8B3-4730-BFD8-A5B26B194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0700"/>
            <a:ext cx="6061931" cy="259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92F604-9C5C-4253-817B-900F99D51074}"/>
              </a:ext>
            </a:extLst>
          </p:cNvPr>
          <p:cNvSpPr txBox="1"/>
          <p:nvPr/>
        </p:nvSpPr>
        <p:spPr>
          <a:xfrm>
            <a:off x="990600" y="4191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মিলকরণ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B2CA03-3073-4175-A165-3D7178792239}"/>
              </a:ext>
            </a:extLst>
          </p:cNvPr>
          <p:cNvGrpSpPr/>
          <p:nvPr/>
        </p:nvGrpSpPr>
        <p:grpSpPr>
          <a:xfrm>
            <a:off x="1219200" y="4389200"/>
            <a:ext cx="6934200" cy="707886"/>
            <a:chOff x="1219200" y="4389200"/>
            <a:chExt cx="6934200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45F5F7-9D15-414D-B765-69967DF81AEB}"/>
                </a:ext>
              </a:extLst>
            </p:cNvPr>
            <p:cNvSpPr txBox="1"/>
            <p:nvPr/>
          </p:nvSpPr>
          <p:spPr>
            <a:xfrm>
              <a:off x="1219200" y="4389200"/>
              <a:ext cx="693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দেখি                                  টেলিভিশন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57B19FE5-FDBB-485B-BC78-95D594648517}"/>
                </a:ext>
              </a:extLst>
            </p:cNvPr>
            <p:cNvSpPr/>
            <p:nvPr/>
          </p:nvSpPr>
          <p:spPr>
            <a:xfrm>
              <a:off x="2667000" y="4630827"/>
              <a:ext cx="2971800" cy="22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88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254500"/>
            <a:ext cx="7848600" cy="107721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আজ তোমাদের বাড়িতে রেডিও বা টেলিভিশনে খবর শুনবে। খবর থেকে পাওয়া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তথ্য খাতায় লিখে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F4F91-0EC6-44A3-9A3D-F1197B1C3BA0}"/>
              </a:ext>
            </a:extLst>
          </p:cNvPr>
          <p:cNvSpPr txBox="1"/>
          <p:nvPr/>
        </p:nvSpPr>
        <p:spPr>
          <a:xfrm>
            <a:off x="4002673" y="394828"/>
            <a:ext cx="259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CC6D8C-BCE3-4914-9C12-89AB6BB52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" b="13605"/>
          <a:stretch/>
        </p:blipFill>
        <p:spPr>
          <a:xfrm>
            <a:off x="533400" y="459535"/>
            <a:ext cx="2462848" cy="1746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AB703B97-31D0-4D92-B70B-F64FFB4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CD6687D5-5879-4FB2-843B-D08872FC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AF45C05B-BF65-44B6-A949-D5C6870F5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D59D002A-4C3D-4026-8965-DB0EACABA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579" y="1012677"/>
            <a:ext cx="4503779" cy="4116995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256B8DD8-438B-451A-AD94-F72E486F35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r="16215" b="-2"/>
          <a:stretch/>
        </p:blipFill>
        <p:spPr>
          <a:xfrm>
            <a:off x="1028564" y="1398379"/>
            <a:ext cx="3777809" cy="3345591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FE76D11D-89DA-4503-B156-C1B4D558D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" y="0"/>
            <a:ext cx="9143999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22F262-DC9C-4428-968E-8E2E10E85FFC}"/>
              </a:ext>
            </a:extLst>
          </p:cNvPr>
          <p:cNvSpPr txBox="1"/>
          <p:nvPr/>
        </p:nvSpPr>
        <p:spPr>
          <a:xfrm>
            <a:off x="5677786" y="797905"/>
            <a:ext cx="2780883" cy="2609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all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r>
              <a:rPr lang="en-US" sz="7200" b="1" cap="all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cap="all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</a:t>
            </a:r>
            <a:endParaRPr lang="en-US" sz="7200" b="1" cap="all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7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703338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বিষয়ঃবিজ্ঞান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শ্রেনিঃতৃতীয়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অধ্যায়ঃ১১(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 তথ্য সংগ্রহের উপায়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38C11-DEC0-4F05-BA51-D0A338141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19244"/>
            <a:ext cx="2590800" cy="3476512"/>
          </a:xfrm>
          <a:prstGeom prst="rect">
            <a:avLst/>
          </a:prstGeom>
          <a:ln w="34925">
            <a:solidFill>
              <a:schemeClr val="accent2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65961E-8FE3-43DE-AAF5-DE8A423CDDCE}"/>
              </a:ext>
            </a:extLst>
          </p:cNvPr>
          <p:cNvSpPr txBox="1"/>
          <p:nvPr/>
        </p:nvSpPr>
        <p:spPr>
          <a:xfrm>
            <a:off x="3614692" y="537954"/>
            <a:ext cx="3063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4036" y="3950946"/>
            <a:ext cx="3572164" cy="954107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টেলিভিশনে দেখলে বাংলাদেশ ক্রিকেট খেলায় জিতেছে।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C20DD-A653-4C59-8E4D-2124FE49C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60" y="1028700"/>
            <a:ext cx="3932288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E3675-5D82-49A7-B9A5-661392EE1F71}"/>
              </a:ext>
            </a:extLst>
          </p:cNvPr>
          <p:cNvSpPr txBox="1"/>
          <p:nvPr/>
        </p:nvSpPr>
        <p:spPr>
          <a:xfrm>
            <a:off x="4419600" y="3732193"/>
            <a:ext cx="4047836" cy="954107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ইন্টারনেটের মাধ্যমেও খবর জানা যায়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350A1C-7B0C-4724-8EDF-4C94F38EB872}"/>
              </a:ext>
            </a:extLst>
          </p:cNvPr>
          <p:cNvGrpSpPr/>
          <p:nvPr/>
        </p:nvGrpSpPr>
        <p:grpSpPr>
          <a:xfrm>
            <a:off x="409286" y="1181100"/>
            <a:ext cx="3381664" cy="2340264"/>
            <a:chOff x="409286" y="1181100"/>
            <a:chExt cx="3381664" cy="234026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F570-930B-4A63-B5D1-6EB9EE806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86" y="1181100"/>
              <a:ext cx="3381664" cy="234026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77132D-02FC-4264-BE22-55FB283FD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" r="536"/>
            <a:stretch/>
          </p:blipFill>
          <p:spPr>
            <a:xfrm>
              <a:off x="1371600" y="1214582"/>
              <a:ext cx="1143000" cy="745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3D9501-429E-43F0-9263-B91B8F285A2B}"/>
              </a:ext>
            </a:extLst>
          </p:cNvPr>
          <p:cNvSpPr txBox="1"/>
          <p:nvPr/>
        </p:nvSpPr>
        <p:spPr>
          <a:xfrm>
            <a:off x="3061854" y="33482"/>
            <a:ext cx="3381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02167"/>
            <a:ext cx="3722915" cy="239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DOEL PC\AFROZ\images\nc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516086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131285"/>
            <a:ext cx="7620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মাইকে জানানো হচ্ছে আগামিকাল টিকা দেওয়া হবে।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914" y="3654505"/>
            <a:ext cx="7630886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উপরে জানানো ঘটনাগুলোকে আমরা কী বলি?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211688"/>
            <a:ext cx="6324600" cy="5847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এসবকে আমরা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889500"/>
            <a:ext cx="7543800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হচ্ছে কোনো ব্যক্তি,বস্তু বা ঘটনা সম্পর্কে জ্ঞান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2324100"/>
            <a:ext cx="5562600" cy="92333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সংগ্রহের উপায়সমূহ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95300"/>
            <a:ext cx="5410200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3183010"/>
            <a:ext cx="710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11.1.2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সম্প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র্কে বলতে পারবে ।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১১.1.3 তথ্য প্রযুক্তি ব্যবহারের বিভিন্ন মাধ্যমের বর্ণনা করতে পারবে । 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১১.২.১   নিজে তথ্য জানার গুরত্ব বর্ণনা করতে পারবে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47830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84084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2" cstate="print"/>
          <a:srcRect l="9524" t="5085" r="10714" b="5085"/>
          <a:stretch>
            <a:fillRect/>
          </a:stretch>
        </p:blipFill>
        <p:spPr bwMode="auto">
          <a:xfrm>
            <a:off x="1275558" y="850900"/>
            <a:ext cx="1772442" cy="1168400"/>
          </a:xfrm>
          <a:prstGeom prst="roundRect">
            <a:avLst/>
          </a:prstGeom>
          <a:noFill/>
        </p:spPr>
      </p:pic>
      <p:pic>
        <p:nvPicPr>
          <p:cNvPr id="1026" name="Picture 2" descr="C:\Users\ATAUR\Desktop\New folder\bbb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8547"/>
            <a:ext cx="3865880" cy="2114153"/>
          </a:xfrm>
          <a:prstGeom prst="roundRect">
            <a:avLst>
              <a:gd name="adj" fmla="val 7502"/>
            </a:avLst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6" name="Group 5"/>
          <p:cNvGrpSpPr/>
          <p:nvPr/>
        </p:nvGrpSpPr>
        <p:grpSpPr>
          <a:xfrm>
            <a:off x="6172200" y="3460750"/>
            <a:ext cx="2438400" cy="1911350"/>
            <a:chOff x="685799" y="3909060"/>
            <a:chExt cx="2176703" cy="2644140"/>
          </a:xfrm>
        </p:grpSpPr>
        <p:pic>
          <p:nvPicPr>
            <p:cNvPr id="1027" name="Picture 3" descr="C:\Users\ATAUR\Desktop\New folder\kl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799" y="4856400"/>
              <a:ext cx="2176703" cy="1696800"/>
            </a:xfrm>
            <a:prstGeom prst="rect">
              <a:avLst/>
            </a:prstGeom>
            <a:noFill/>
          </p:spPr>
        </p:pic>
        <p:pic>
          <p:nvPicPr>
            <p:cNvPr id="1028" name="Picture 4" descr="C:\Users\ATAUR\Desktop\New folder\k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3909060"/>
              <a:ext cx="1767840" cy="165354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51724" y="2583299"/>
            <a:ext cx="5791200" cy="58477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রেডিওতে শুনতে পেলে ঢাকায় বন্যা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58" y="3976830"/>
            <a:ext cx="507444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স্কুলের নোটিশ বোর্ড থেকেও তথ্য পাও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55D1A0-8A8B-4FC0-8869-F962A1BE9EEC}"/>
              </a:ext>
            </a:extLst>
          </p:cNvPr>
          <p:cNvSpPr txBox="1"/>
          <p:nvPr/>
        </p:nvSpPr>
        <p:spPr>
          <a:xfrm>
            <a:off x="1600200" y="1257300"/>
            <a:ext cx="5334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প্রশ্নঃ তথ্য আমরা কোথা থেকে পাই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45B889BB-E6BF-43C1-8F12-653735CD5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85576"/>
              </p:ext>
            </p:extLst>
          </p:nvPr>
        </p:nvGraphicFramePr>
        <p:xfrm>
          <a:off x="1371600" y="2247900"/>
          <a:ext cx="60960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188808009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3666616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তথ্যের নাম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 থেকে তথ্য পাই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23867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পরীক্ষার সময়সূচি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31513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খেলার খবর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49011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355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922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7A353FA-54DE-4BCA-B049-C7898EFCEF1B}"/>
              </a:ext>
            </a:extLst>
          </p:cNvPr>
          <p:cNvSpPr txBox="1"/>
          <p:nvPr/>
        </p:nvSpPr>
        <p:spPr>
          <a:xfrm>
            <a:off x="2743200" y="19627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পূরন করো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982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426</Words>
  <Application>Microsoft Office PowerPoint</Application>
  <PresentationFormat>On-screen Show (16:10)</PresentationFormat>
  <Paragraphs>80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Tw Cen MT</vt:lpstr>
      <vt:lpstr>1_Office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6</cp:revision>
  <dcterms:created xsi:type="dcterms:W3CDTF">2020-09-21T09:13:19Z</dcterms:created>
  <dcterms:modified xsi:type="dcterms:W3CDTF">2020-09-21T11:50:12Z</dcterms:modified>
</cp:coreProperties>
</file>