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8" r:id="rId4"/>
    <p:sldId id="263" r:id="rId5"/>
    <p:sldId id="266" r:id="rId6"/>
    <p:sldId id="269" r:id="rId7"/>
    <p:sldId id="271" r:id="rId8"/>
    <p:sldId id="261" r:id="rId9"/>
    <p:sldId id="270" r:id="rId10"/>
    <p:sldId id="272" r:id="rId11"/>
    <p:sldId id="256" r:id="rId12"/>
    <p:sldId id="260" r:id="rId13"/>
    <p:sldId id="262" r:id="rId14"/>
    <p:sldId id="273" r:id="rId15"/>
    <p:sldId id="275" r:id="rId16"/>
    <p:sldId id="257" r:id="rId17"/>
    <p:sldId id="258" r:id="rId18"/>
    <p:sldId id="264" r:id="rId19"/>
    <p:sldId id="274" r:id="rId20"/>
    <p:sldId id="26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2038">
            <a:off x="519960" y="381331"/>
            <a:ext cx="1135438" cy="129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75833">
            <a:off x="7546037" y="492927"/>
            <a:ext cx="939960" cy="107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8397">
            <a:off x="510070" y="5157687"/>
            <a:ext cx="1155218" cy="131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92507">
            <a:off x="7488411" y="5040134"/>
            <a:ext cx="1055212" cy="120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324" y="1737955"/>
            <a:ext cx="890955" cy="341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3695" y="1578281"/>
            <a:ext cx="754981" cy="341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636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8692" y="609600"/>
            <a:ext cx="5257800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Zn </a:t>
            </a:r>
            <a:r>
              <a:rPr lang="en-US" sz="3200" dirty="0" smtClean="0">
                <a:latin typeface="Times New Roman"/>
                <a:cs typeface="Times New Roman"/>
              </a:rPr>
              <a:t>→ Zn</a:t>
            </a:r>
            <a:r>
              <a:rPr lang="en-US" sz="3200" baseline="30000" dirty="0" smtClean="0">
                <a:latin typeface="Times New Roman"/>
                <a:cs typeface="Times New Roman"/>
              </a:rPr>
              <a:t>2+ </a:t>
            </a:r>
            <a:r>
              <a:rPr lang="en-US" sz="3200" dirty="0" smtClean="0">
                <a:latin typeface="Times New Roman"/>
                <a:cs typeface="Times New Roman"/>
              </a:rPr>
              <a:t>+ 2e</a:t>
            </a:r>
            <a:r>
              <a:rPr lang="en-US" sz="3200" baseline="30000" dirty="0" smtClean="0">
                <a:latin typeface="Times New Roman"/>
                <a:cs typeface="Times New Roman"/>
              </a:rPr>
              <a:t>–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514600"/>
            <a:ext cx="8458200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2NH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aseline="30000" dirty="0" smtClean="0">
                <a:latin typeface="Times New Roman"/>
                <a:cs typeface="Times New Roman"/>
              </a:rPr>
              <a:t>+ </a:t>
            </a:r>
            <a:r>
              <a:rPr lang="en-US" sz="3200" dirty="0" smtClean="0">
                <a:latin typeface="Times New Roman"/>
                <a:cs typeface="Times New Roman"/>
              </a:rPr>
              <a:t>+ 2MnO</a:t>
            </a:r>
            <a:r>
              <a:rPr lang="en-US" sz="3200" baseline="-25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+ 2e</a:t>
            </a:r>
            <a:r>
              <a:rPr lang="en-US" sz="3200" baseline="30000" dirty="0" smtClean="0">
                <a:latin typeface="Times New Roman"/>
                <a:cs typeface="Times New Roman"/>
              </a:rPr>
              <a:t>–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→ 2NH</a:t>
            </a:r>
            <a:r>
              <a:rPr lang="en-US" sz="3200" baseline="-25000" dirty="0" smtClean="0">
                <a:latin typeface="Times New Roman"/>
                <a:cs typeface="Times New Roman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 + Mn</a:t>
            </a:r>
            <a:r>
              <a:rPr lang="en-US" sz="3200" baseline="-25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O</a:t>
            </a:r>
            <a:r>
              <a:rPr lang="en-US" sz="3200" baseline="-25000" dirty="0" smtClean="0">
                <a:latin typeface="Times New Roman"/>
                <a:cs typeface="Times New Roman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 + H</a:t>
            </a:r>
            <a:r>
              <a:rPr lang="en-US" sz="3200" baseline="-25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O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495800"/>
            <a:ext cx="8688092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Zn +2NH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aseline="30000" dirty="0" smtClean="0">
                <a:latin typeface="Times New Roman"/>
                <a:cs typeface="Times New Roman"/>
              </a:rPr>
              <a:t>+ </a:t>
            </a:r>
            <a:r>
              <a:rPr lang="en-US" sz="3200" dirty="0" smtClean="0">
                <a:latin typeface="Times New Roman"/>
                <a:cs typeface="Times New Roman"/>
              </a:rPr>
              <a:t>+2MnO</a:t>
            </a:r>
            <a:r>
              <a:rPr lang="en-US" sz="3200" baseline="-25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→Zn</a:t>
            </a:r>
            <a:r>
              <a:rPr lang="en-US" sz="3200" baseline="30000" dirty="0" smtClean="0">
                <a:latin typeface="Times New Roman"/>
                <a:cs typeface="Times New Roman"/>
              </a:rPr>
              <a:t>2+ </a:t>
            </a:r>
            <a:r>
              <a:rPr lang="en-US" sz="3200" dirty="0" smtClean="0">
                <a:latin typeface="Times New Roman"/>
                <a:cs typeface="Times New Roman"/>
              </a:rPr>
              <a:t>+ 2NH</a:t>
            </a:r>
            <a:r>
              <a:rPr lang="en-US" sz="3200" baseline="-25000" dirty="0" smtClean="0">
                <a:latin typeface="Times New Roman"/>
                <a:cs typeface="Times New Roman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+ Mn</a:t>
            </a:r>
            <a:r>
              <a:rPr lang="en-US" sz="3200" baseline="-25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O</a:t>
            </a:r>
            <a:r>
              <a:rPr lang="en-US" sz="3200" baseline="-25000" dirty="0" smtClean="0">
                <a:latin typeface="Times New Roman"/>
                <a:cs typeface="Times New Roman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 + H</a:t>
            </a:r>
            <a:r>
              <a:rPr lang="en-US" sz="3200" baseline="-25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O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3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00" y="461197"/>
            <a:ext cx="2336400" cy="20002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7110" y="2538565"/>
            <a:ext cx="3962400" cy="89043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362319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386941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381000"/>
            <a:ext cx="380999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83610" y="3962400"/>
            <a:ext cx="5562600" cy="2667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নিষ্কাশন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চাকচিক্যে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প্রলেপন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অবিশুদ্ধ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বিশুদ্ধকরণ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ব্লিচ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কস্টিক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সোডার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ডায়বেটিস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199" y="2090656"/>
            <a:ext cx="4479011" cy="15669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ডায়বেটিস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গ্লুকোজের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সেন্সর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4018257"/>
            <a:ext cx="2286000" cy="1491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লিমেরিক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9" y="1828800"/>
            <a:ext cx="199468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6" y="2971800"/>
            <a:ext cx="354249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1143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90800" y="381000"/>
            <a:ext cx="5943600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টর্চলাইট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জ্বালাতে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চালাতে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5600" y="1752600"/>
            <a:ext cx="5791200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সেলফোন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আইপড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ইলেকট্রনিক্স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আইপিএস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সঞ্চায়ক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3657600"/>
            <a:ext cx="4267200" cy="266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ডিসি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বাইপ্রোডাক্ট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622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6092"/>
            <a:ext cx="3048000" cy="14381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লিমেরিক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352800"/>
            <a:ext cx="7315200" cy="31151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নানান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ঢঙে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সঞ্চায়ক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বারেবারে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গাড়িঘোড়া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চালনে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খেলনা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হাউস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জ্বলনে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8806"/>
            <a:ext cx="1143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6092"/>
            <a:ext cx="3581400" cy="265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15" y="1905000"/>
            <a:ext cx="295658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84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4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22" y="629619"/>
            <a:ext cx="4600575" cy="156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42907" y="2222069"/>
            <a:ext cx="5029200" cy="990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22" y="3212669"/>
            <a:ext cx="46005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5633" y="5550695"/>
            <a:ext cx="559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পরিবেশবান্ধব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3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08" y="2818110"/>
            <a:ext cx="3276600" cy="175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6" y="2818110"/>
            <a:ext cx="3771900" cy="175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" y="381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ড্রাই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লিথিয়াম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437382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ব্যাটারির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অ্যাসিড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8768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ব্যাটারিতে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মারাত্মক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জীবদেহে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ক্যান্সার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নিয়ামক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8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7620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5" y="457200"/>
            <a:ext cx="327014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6" descr="C:\Users\EASY\Downloads\HTB1PljPLXXXXXc0XpXXq6xXFXXXx.jpg_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63514" y="734874"/>
            <a:ext cx="419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ব্যাটারি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বর্জ্যের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গন্তব্যস্থল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শৃঙ্খলে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ব্যাটারির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86" y="3536196"/>
            <a:ext cx="3390900" cy="295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43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4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4999" y="288012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72024"/>
            <a:ext cx="2797265" cy="1724561"/>
          </a:xfrm>
          <a:prstGeom prst="ellipse">
            <a:avLst/>
          </a:prstGeom>
          <a:ln w="31750">
            <a:solidFill>
              <a:sysClr val="windowText" lastClr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89232" y="3075374"/>
            <a:ext cx="4572000" cy="2514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গানে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টানে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5835114"/>
            <a:ext cx="510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স্তবকটি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4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7348" y="312821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1" y="244098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বাইপ্রোডাক্ট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গ্লুকোজ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ব্যাটারিকে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9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 descr="C:\Users\EASY\Downloads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92" y="3956255"/>
            <a:ext cx="195677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67666" y="312013"/>
            <a:ext cx="287593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2154671" y="1081454"/>
            <a:ext cx="4709786" cy="2677656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দত্ত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018১৬4৪৬০০৩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swadeshchemistry@gmail.com</a:t>
            </a:r>
            <a:r>
              <a:rPr lang="bn-BD" sz="2400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745" y="3911759"/>
            <a:ext cx="5181600" cy="2677656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৮.৪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3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38849"/>
            <a:ext cx="2133600" cy="162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2509758"/>
            <a:ext cx="2362201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210521"/>
            <a:ext cx="366970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41009" y="1775972"/>
            <a:ext cx="4419600" cy="7340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9968" y="4355088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১নং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বস্তুগুলোর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878460"/>
            <a:ext cx="114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১নং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0867" y="3895268"/>
            <a:ext cx="114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নং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4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1"/>
            <a:ext cx="7696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6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"/>
            <a:ext cx="274546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2859114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24" y="3950131"/>
            <a:ext cx="2442275" cy="252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22" y="3810000"/>
            <a:ext cx="223821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81400"/>
            <a:ext cx="2133600" cy="27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85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tx2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544274-6099-474B-90D2-5386BF26175C}"/>
              </a:ext>
            </a:extLst>
          </p:cNvPr>
          <p:cNvSpPr txBox="1"/>
          <p:nvPr/>
        </p:nvSpPr>
        <p:spPr>
          <a:xfrm>
            <a:off x="1981200" y="612844"/>
            <a:ext cx="5486400" cy="517064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ব্যাটারির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tx2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9068" y="437606"/>
            <a:ext cx="3030583" cy="6792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1065" y="1375265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160641"/>
            <a:ext cx="7782359" cy="13122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819" y="5257800"/>
            <a:ext cx="7782359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ব্যাটারির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820" y="3704094"/>
            <a:ext cx="7782359" cy="1314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AutoShape 2" descr="C:\Users\EASY\Downloads\HTB1PljPLXXXXXc0XpXXq6xXFXXXx.jpg_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C:\Users\EASY\Downloads\HTB1PljPLXXXXXc0XpXXq6xXFXXXx.jpg_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C:\Users\EASY\Downloads\HTB1PljPLXXXXXc0XpXXq6xXFXXXx.jpg_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5138"/>
            <a:ext cx="7010400" cy="577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1192"/>
            <a:ext cx="3386137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6576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ড্রাই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গ্যালভানিক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ড্রাই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734" y="5313838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ড্রা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2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2239"/>
            <a:ext cx="35433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5524"/>
            <a:ext cx="41910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4565" y="380097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ড্রাই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জিংকের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কৌটা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565" y="4431228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ম্যাঙ্গানিজ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ডাই-অক্সাইড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অ্যামোনিয়াম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জিংক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‍ও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কৌটা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229" y="55626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কৌটার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গ্রাফাইট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গ্রাফাইট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54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tx2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648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9200" y="457200"/>
            <a:ext cx="3810000" cy="381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ইলেকট্রনিক্স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পরিবাহী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ব্যাটারির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জিংক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কৌটার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দন্ডের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4499670"/>
            <a:ext cx="3810000" cy="1981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656</Words>
  <Application>Microsoft Office PowerPoint</Application>
  <PresentationFormat>On-screen Show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EASY</dc:creator>
  <cp:lastModifiedBy>EASY</cp:lastModifiedBy>
  <cp:revision>56</cp:revision>
  <dcterms:created xsi:type="dcterms:W3CDTF">2006-08-16T00:00:00Z</dcterms:created>
  <dcterms:modified xsi:type="dcterms:W3CDTF">2020-09-21T13:45:13Z</dcterms:modified>
</cp:coreProperties>
</file>