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9" r:id="rId5"/>
    <p:sldId id="258" r:id="rId6"/>
    <p:sldId id="261" r:id="rId7"/>
    <p:sldId id="276" r:id="rId8"/>
    <p:sldId id="277" r:id="rId9"/>
    <p:sldId id="268" r:id="rId10"/>
    <p:sldId id="281" r:id="rId11"/>
    <p:sldId id="259" r:id="rId12"/>
    <p:sldId id="260" r:id="rId13"/>
    <p:sldId id="262" r:id="rId14"/>
    <p:sldId id="264" r:id="rId15"/>
    <p:sldId id="278" r:id="rId16"/>
    <p:sldId id="263" r:id="rId17"/>
    <p:sldId id="265" r:id="rId18"/>
    <p:sldId id="267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00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C3B42-03F2-4561-A300-99D8C8B8F3A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DEFE2-1784-41AC-B8D6-4A8EE2A4E01A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n-US" sz="3600" dirty="0" smtClean="0">
              <a:solidFill>
                <a:srgbClr val="7030A0"/>
              </a:solidFill>
            </a:rPr>
            <a:t> Today's lesson</a:t>
          </a:r>
          <a:endParaRPr lang="en-US" sz="3600" dirty="0">
            <a:solidFill>
              <a:srgbClr val="7030A0"/>
            </a:solidFill>
          </a:endParaRPr>
        </a:p>
      </dgm:t>
    </dgm:pt>
    <dgm:pt modelId="{12FECAFF-E9EE-450B-8FA4-2581FB8A7880}" type="parTrans" cxnId="{0CC20F00-997B-40EC-862D-204197B03A90}">
      <dgm:prSet/>
      <dgm:spPr/>
      <dgm:t>
        <a:bodyPr/>
        <a:lstStyle/>
        <a:p>
          <a:endParaRPr lang="en-US"/>
        </a:p>
      </dgm:t>
    </dgm:pt>
    <dgm:pt modelId="{92B5E0B1-0C21-4A4A-81D1-58EF2F657474}" type="sibTrans" cxnId="{0CC20F00-997B-40EC-862D-204197B03A90}">
      <dgm:prSet/>
      <dgm:spPr/>
      <dgm:t>
        <a:bodyPr/>
        <a:lstStyle/>
        <a:p>
          <a:endParaRPr lang="en-US"/>
        </a:p>
      </dgm:t>
    </dgm:pt>
    <dgm:pt modelId="{FCA582EB-0BF1-46EF-96E5-871419B18752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</a:rPr>
            <a:t>Occupations</a:t>
          </a:r>
          <a:endParaRPr lang="en-US" sz="4000" dirty="0">
            <a:solidFill>
              <a:schemeClr val="tx1"/>
            </a:solidFill>
          </a:endParaRPr>
        </a:p>
      </dgm:t>
    </dgm:pt>
    <dgm:pt modelId="{DC0A94FD-6CD0-49D7-9ED3-A87B3BD09BFE}" type="parTrans" cxnId="{493E456B-5BF4-48CD-84ED-3579D58429EF}">
      <dgm:prSet/>
      <dgm:spPr/>
      <dgm:t>
        <a:bodyPr/>
        <a:lstStyle/>
        <a:p>
          <a:endParaRPr lang="en-US"/>
        </a:p>
      </dgm:t>
    </dgm:pt>
    <dgm:pt modelId="{975B8762-C565-4344-92CB-30BE54CD49E3}" type="sibTrans" cxnId="{493E456B-5BF4-48CD-84ED-3579D58429EF}">
      <dgm:prSet/>
      <dgm:spPr/>
      <dgm:t>
        <a:bodyPr/>
        <a:lstStyle/>
        <a:p>
          <a:endParaRPr lang="en-US"/>
        </a:p>
      </dgm:t>
    </dgm:pt>
    <dgm:pt modelId="{06AE887D-6BCE-4D21-8AB5-4858A2A14CDF}" type="pres">
      <dgm:prSet presAssocID="{1A3C3B42-03F2-4561-A300-99D8C8B8F3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CC46E-3CF7-4CD6-8F52-F3837471D538}" type="pres">
      <dgm:prSet presAssocID="{FCA582EB-0BF1-46EF-96E5-871419B18752}" presName="boxAndChildren" presStyleCnt="0"/>
      <dgm:spPr/>
    </dgm:pt>
    <dgm:pt modelId="{858E496D-F915-4EC1-AF65-0B261FBCE46B}" type="pres">
      <dgm:prSet presAssocID="{FCA582EB-0BF1-46EF-96E5-871419B18752}" presName="parentTextBox" presStyleLbl="node1" presStyleIdx="0" presStyleCnt="2" custScaleY="22525"/>
      <dgm:spPr/>
      <dgm:t>
        <a:bodyPr/>
        <a:lstStyle/>
        <a:p>
          <a:endParaRPr lang="en-US"/>
        </a:p>
      </dgm:t>
    </dgm:pt>
    <dgm:pt modelId="{66F25FD4-4B48-444C-96BF-FCC98574232B}" type="pres">
      <dgm:prSet presAssocID="{92B5E0B1-0C21-4A4A-81D1-58EF2F657474}" presName="sp" presStyleCnt="0"/>
      <dgm:spPr/>
    </dgm:pt>
    <dgm:pt modelId="{231DF239-7D05-448F-AB07-F0D3630BCBCD}" type="pres">
      <dgm:prSet presAssocID="{38ADEFE2-1784-41AC-B8D6-4A8EE2A4E01A}" presName="arrowAndChildren" presStyleCnt="0"/>
      <dgm:spPr/>
    </dgm:pt>
    <dgm:pt modelId="{56AF4E4F-4940-40EB-A93B-449FF484662D}" type="pres">
      <dgm:prSet presAssocID="{38ADEFE2-1784-41AC-B8D6-4A8EE2A4E01A}" presName="parentTextArrow" presStyleLbl="node1" presStyleIdx="1" presStyleCnt="2" custScaleY="25877"/>
      <dgm:spPr/>
      <dgm:t>
        <a:bodyPr/>
        <a:lstStyle/>
        <a:p>
          <a:endParaRPr lang="en-US"/>
        </a:p>
      </dgm:t>
    </dgm:pt>
  </dgm:ptLst>
  <dgm:cxnLst>
    <dgm:cxn modelId="{2A087626-F191-4C22-A142-B19FF354E0DB}" type="presOf" srcId="{FCA582EB-0BF1-46EF-96E5-871419B18752}" destId="{858E496D-F915-4EC1-AF65-0B261FBCE46B}" srcOrd="0" destOrd="0" presId="urn:microsoft.com/office/officeart/2005/8/layout/process4"/>
    <dgm:cxn modelId="{67EA5093-AD55-4CF5-B5E3-007E9DC72F7A}" type="presOf" srcId="{38ADEFE2-1784-41AC-B8D6-4A8EE2A4E01A}" destId="{56AF4E4F-4940-40EB-A93B-449FF484662D}" srcOrd="0" destOrd="0" presId="urn:microsoft.com/office/officeart/2005/8/layout/process4"/>
    <dgm:cxn modelId="{BFDBB786-ABD6-4118-9D24-5D74593F654B}" type="presOf" srcId="{1A3C3B42-03F2-4561-A300-99D8C8B8F3A0}" destId="{06AE887D-6BCE-4D21-8AB5-4858A2A14CDF}" srcOrd="0" destOrd="0" presId="urn:microsoft.com/office/officeart/2005/8/layout/process4"/>
    <dgm:cxn modelId="{0CC20F00-997B-40EC-862D-204197B03A90}" srcId="{1A3C3B42-03F2-4561-A300-99D8C8B8F3A0}" destId="{38ADEFE2-1784-41AC-B8D6-4A8EE2A4E01A}" srcOrd="0" destOrd="0" parTransId="{12FECAFF-E9EE-450B-8FA4-2581FB8A7880}" sibTransId="{92B5E0B1-0C21-4A4A-81D1-58EF2F657474}"/>
    <dgm:cxn modelId="{493E456B-5BF4-48CD-84ED-3579D58429EF}" srcId="{1A3C3B42-03F2-4561-A300-99D8C8B8F3A0}" destId="{FCA582EB-0BF1-46EF-96E5-871419B18752}" srcOrd="1" destOrd="0" parTransId="{DC0A94FD-6CD0-49D7-9ED3-A87B3BD09BFE}" sibTransId="{975B8762-C565-4344-92CB-30BE54CD49E3}"/>
    <dgm:cxn modelId="{367D01D3-BE1E-49C1-B412-EFA24F790C9B}" type="presParOf" srcId="{06AE887D-6BCE-4D21-8AB5-4858A2A14CDF}" destId="{045CC46E-3CF7-4CD6-8F52-F3837471D538}" srcOrd="0" destOrd="0" presId="urn:microsoft.com/office/officeart/2005/8/layout/process4"/>
    <dgm:cxn modelId="{8A0E96BD-0734-424D-9676-E2BD45789E15}" type="presParOf" srcId="{045CC46E-3CF7-4CD6-8F52-F3837471D538}" destId="{858E496D-F915-4EC1-AF65-0B261FBCE46B}" srcOrd="0" destOrd="0" presId="urn:microsoft.com/office/officeart/2005/8/layout/process4"/>
    <dgm:cxn modelId="{9CBC9679-E835-473B-B553-1DDAC04C1607}" type="presParOf" srcId="{06AE887D-6BCE-4D21-8AB5-4858A2A14CDF}" destId="{66F25FD4-4B48-444C-96BF-FCC98574232B}" srcOrd="1" destOrd="0" presId="urn:microsoft.com/office/officeart/2005/8/layout/process4"/>
    <dgm:cxn modelId="{500547A7-2956-4763-8F02-7ABC8BF9C711}" type="presParOf" srcId="{06AE887D-6BCE-4D21-8AB5-4858A2A14CDF}" destId="{231DF239-7D05-448F-AB07-F0D3630BCBCD}" srcOrd="2" destOrd="0" presId="urn:microsoft.com/office/officeart/2005/8/layout/process4"/>
    <dgm:cxn modelId="{9614077E-8591-4604-9673-7E839FDAD738}" type="presParOf" srcId="{231DF239-7D05-448F-AB07-F0D3630BCBCD}" destId="{56AF4E4F-4940-40EB-A93B-449FF48466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18254-0C0B-4F41-9162-295FD5205DA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2B3446-060A-4FBB-A199-2B4338C07DA8}">
      <dgm:prSet phldrT="[Text]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Learning outcomes</a:t>
          </a:r>
          <a:endParaRPr lang="en-US" dirty="0">
            <a:solidFill>
              <a:schemeClr val="tx1"/>
            </a:solidFill>
          </a:endParaRPr>
        </a:p>
      </dgm:t>
    </dgm:pt>
    <dgm:pt modelId="{89B4612D-961A-4498-9B2C-5DCFFE1538B3}" type="parTrans" cxnId="{2D9CA402-D49E-41F2-963F-ADB4C5EDE696}">
      <dgm:prSet/>
      <dgm:spPr/>
      <dgm:t>
        <a:bodyPr/>
        <a:lstStyle/>
        <a:p>
          <a:endParaRPr lang="en-US"/>
        </a:p>
      </dgm:t>
    </dgm:pt>
    <dgm:pt modelId="{E0B528D0-EA58-41E0-ABE5-896219FD05F7}" type="sibTrans" cxnId="{2D9CA402-D49E-41F2-963F-ADB4C5EDE696}">
      <dgm:prSet/>
      <dgm:spPr/>
      <dgm:t>
        <a:bodyPr/>
        <a:lstStyle/>
        <a:p>
          <a:endParaRPr lang="en-US"/>
        </a:p>
      </dgm:t>
    </dgm:pt>
    <dgm:pt modelId="{736AA397-0854-4D87-9F79-DD91404F2110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2400" b="0" dirty="0" smtClean="0">
              <a:solidFill>
                <a:srgbClr val="002060"/>
              </a:solidFill>
            </a:rPr>
            <a:t>1.3.1 recognize which words in a sentence are stressed.</a:t>
          </a:r>
          <a:endParaRPr lang="en-US" sz="2400" b="0" dirty="0"/>
        </a:p>
      </dgm:t>
    </dgm:pt>
    <dgm:pt modelId="{381AE351-CE68-452F-B692-A7C20287821F}" type="parTrans" cxnId="{A4136EFF-764E-489B-BE02-3712F8E2E492}">
      <dgm:prSet/>
      <dgm:spPr/>
      <dgm:t>
        <a:bodyPr/>
        <a:lstStyle/>
        <a:p>
          <a:endParaRPr lang="en-US"/>
        </a:p>
      </dgm:t>
    </dgm:pt>
    <dgm:pt modelId="{9501766C-7558-4C92-B1A0-AE4771125DB7}" type="sibTrans" cxnId="{A4136EFF-764E-489B-BE02-3712F8E2E492}">
      <dgm:prSet/>
      <dgm:spPr/>
      <dgm:t>
        <a:bodyPr/>
        <a:lstStyle/>
        <a:p>
          <a:endParaRPr lang="en-US"/>
        </a:p>
      </dgm:t>
    </dgm:pt>
    <dgm:pt modelId="{7007C321-9457-43CE-85CE-07B4C5682DE0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2400" b="0" dirty="0" smtClean="0">
              <a:solidFill>
                <a:srgbClr val="002060"/>
              </a:solidFill>
            </a:rPr>
            <a:t>1.1.3 repeat words, phrases and sentences after the    teacher  with proper sounds and  stress.</a:t>
          </a:r>
          <a:endParaRPr lang="en-US" sz="2400" b="0" dirty="0"/>
        </a:p>
      </dgm:t>
    </dgm:pt>
    <dgm:pt modelId="{6BC75D73-7D74-4B25-A751-0898AA7D15A9}" type="parTrans" cxnId="{C967BB61-24C0-4FC4-9A51-6D196B00850F}">
      <dgm:prSet/>
      <dgm:spPr/>
      <dgm:t>
        <a:bodyPr/>
        <a:lstStyle/>
        <a:p>
          <a:endParaRPr lang="en-US"/>
        </a:p>
      </dgm:t>
    </dgm:pt>
    <dgm:pt modelId="{BEEFC594-BDBC-410C-BA54-89C50794A0AA}" type="sibTrans" cxnId="{C967BB61-24C0-4FC4-9A51-6D196B00850F}">
      <dgm:prSet/>
      <dgm:spPr/>
      <dgm:t>
        <a:bodyPr/>
        <a:lstStyle/>
        <a:p>
          <a:endParaRPr lang="en-US"/>
        </a:p>
      </dgm:t>
    </dgm:pt>
    <dgm:pt modelId="{1DEB0A1B-82BA-4D8F-8683-F6D6BC326986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2400" b="0" dirty="0" smtClean="0">
              <a:solidFill>
                <a:srgbClr val="002060"/>
              </a:solidFill>
            </a:rPr>
            <a:t>1.1.4 say words, phrases and sentences with proper sounds and stress.</a:t>
          </a:r>
          <a:endParaRPr lang="en-US" sz="2400" b="0" dirty="0"/>
        </a:p>
      </dgm:t>
    </dgm:pt>
    <dgm:pt modelId="{9CDA4BE3-B71C-4F12-8371-B365576E096E}" type="parTrans" cxnId="{5631CCCC-A5D4-4246-B72B-9012CC1F15B6}">
      <dgm:prSet/>
      <dgm:spPr/>
      <dgm:t>
        <a:bodyPr/>
        <a:lstStyle/>
        <a:p>
          <a:endParaRPr lang="en-US"/>
        </a:p>
      </dgm:t>
    </dgm:pt>
    <dgm:pt modelId="{B47E1213-9F23-4F3C-A804-FC73E3C3DCFA}" type="sibTrans" cxnId="{5631CCCC-A5D4-4246-B72B-9012CC1F15B6}">
      <dgm:prSet/>
      <dgm:spPr/>
      <dgm:t>
        <a:bodyPr/>
        <a:lstStyle/>
        <a:p>
          <a:endParaRPr lang="en-US"/>
        </a:p>
      </dgm:t>
    </dgm:pt>
    <dgm:pt modelId="{70BAC0A9-87DB-467B-83C6-BF04DB97B51D}" type="pres">
      <dgm:prSet presAssocID="{0DC18254-0C0B-4F41-9162-295FD5205D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C0F7A5-FD06-4AF3-B68C-8AFEF91126A3}" type="pres">
      <dgm:prSet presAssocID="{812B3446-060A-4FBB-A199-2B4338C07DA8}" presName="root1" presStyleCnt="0"/>
      <dgm:spPr/>
    </dgm:pt>
    <dgm:pt modelId="{08667FA2-9379-4908-884B-3A0E5E1A7AB8}" type="pres">
      <dgm:prSet presAssocID="{812B3446-060A-4FBB-A199-2B4338C07DA8}" presName="LevelOneTextNode" presStyleLbl="node0" presStyleIdx="0" presStyleCnt="1" custScaleY="1166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CA48B5-4F27-4A40-BBE9-C0713C2AB22A}" type="pres">
      <dgm:prSet presAssocID="{812B3446-060A-4FBB-A199-2B4338C07DA8}" presName="level2hierChild" presStyleCnt="0"/>
      <dgm:spPr/>
    </dgm:pt>
    <dgm:pt modelId="{FFE7CB4A-1350-410E-871D-F2B8549A6D84}" type="pres">
      <dgm:prSet presAssocID="{381AE351-CE68-452F-B692-A7C20287821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6C587B7-7F49-4AEB-BF78-B32F22CF8756}" type="pres">
      <dgm:prSet presAssocID="{381AE351-CE68-452F-B692-A7C20287821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ED238A2-4597-4EE8-881B-FE0B47018449}" type="pres">
      <dgm:prSet presAssocID="{736AA397-0854-4D87-9F79-DD91404F2110}" presName="root2" presStyleCnt="0"/>
      <dgm:spPr/>
    </dgm:pt>
    <dgm:pt modelId="{3E88B782-1672-44EA-B094-674C8681827E}" type="pres">
      <dgm:prSet presAssocID="{736AA397-0854-4D87-9F79-DD91404F2110}" presName="LevelTwoTextNode" presStyleLbl="node2" presStyleIdx="0" presStyleCnt="3" custScaleX="336605" custScaleY="124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E3D244-3AD0-4DE1-8BB0-DB536F1B9138}" type="pres">
      <dgm:prSet presAssocID="{736AA397-0854-4D87-9F79-DD91404F2110}" presName="level3hierChild" presStyleCnt="0"/>
      <dgm:spPr/>
    </dgm:pt>
    <dgm:pt modelId="{09FD972A-1EE3-4D94-861C-9AB270641816}" type="pres">
      <dgm:prSet presAssocID="{6BC75D73-7D74-4B25-A751-0898AA7D15A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5F0CD79-31CC-4D0F-A3DF-9BA1F6FBF2FB}" type="pres">
      <dgm:prSet presAssocID="{6BC75D73-7D74-4B25-A751-0898AA7D15A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4F73E42-E717-40AD-B5A2-C977D8FB705D}" type="pres">
      <dgm:prSet presAssocID="{7007C321-9457-43CE-85CE-07B4C5682DE0}" presName="root2" presStyleCnt="0"/>
      <dgm:spPr/>
    </dgm:pt>
    <dgm:pt modelId="{751926F3-8575-49F8-BA4D-1831BC878F7E}" type="pres">
      <dgm:prSet presAssocID="{7007C321-9457-43CE-85CE-07B4C5682DE0}" presName="LevelTwoTextNode" presStyleLbl="node2" presStyleIdx="1" presStyleCnt="3" custScaleX="333586" custScaleY="118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37029-33B0-46E6-9D30-E7F7C5323126}" type="pres">
      <dgm:prSet presAssocID="{7007C321-9457-43CE-85CE-07B4C5682DE0}" presName="level3hierChild" presStyleCnt="0"/>
      <dgm:spPr/>
    </dgm:pt>
    <dgm:pt modelId="{E3BE802E-AFA2-4ECD-945F-16B32AE8AA4F}" type="pres">
      <dgm:prSet presAssocID="{9CDA4BE3-B71C-4F12-8371-B365576E096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5AD1150-A8FF-4C7A-9F85-39E51C316472}" type="pres">
      <dgm:prSet presAssocID="{9CDA4BE3-B71C-4F12-8371-B365576E096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51AA332-6E0B-4800-AB70-BE5F5A6CBCD2}" type="pres">
      <dgm:prSet presAssocID="{1DEB0A1B-82BA-4D8F-8683-F6D6BC326986}" presName="root2" presStyleCnt="0"/>
      <dgm:spPr/>
    </dgm:pt>
    <dgm:pt modelId="{ED94DBC2-8A66-4295-8B3E-6D210BBCFF95}" type="pres">
      <dgm:prSet presAssocID="{1DEB0A1B-82BA-4D8F-8683-F6D6BC326986}" presName="LevelTwoTextNode" presStyleLbl="node2" presStyleIdx="2" presStyleCnt="3" custScaleX="336149" custScaleY="113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85F6F-825E-4120-9F7E-21F87D500E30}" type="pres">
      <dgm:prSet presAssocID="{1DEB0A1B-82BA-4D8F-8683-F6D6BC326986}" presName="level3hierChild" presStyleCnt="0"/>
      <dgm:spPr/>
    </dgm:pt>
  </dgm:ptLst>
  <dgm:cxnLst>
    <dgm:cxn modelId="{B200E99A-EA9D-4A88-AB45-4589BD7E37B0}" type="presOf" srcId="{0DC18254-0C0B-4F41-9162-295FD5205DAC}" destId="{70BAC0A9-87DB-467B-83C6-BF04DB97B51D}" srcOrd="0" destOrd="0" presId="urn:microsoft.com/office/officeart/2008/layout/HorizontalMultiLevelHierarchy"/>
    <dgm:cxn modelId="{554F60CC-58A7-4BFD-B6AA-A8BE5C7492C3}" type="presOf" srcId="{1DEB0A1B-82BA-4D8F-8683-F6D6BC326986}" destId="{ED94DBC2-8A66-4295-8B3E-6D210BBCFF95}" srcOrd="0" destOrd="0" presId="urn:microsoft.com/office/officeart/2008/layout/HorizontalMultiLevelHierarchy"/>
    <dgm:cxn modelId="{5631CCCC-A5D4-4246-B72B-9012CC1F15B6}" srcId="{812B3446-060A-4FBB-A199-2B4338C07DA8}" destId="{1DEB0A1B-82BA-4D8F-8683-F6D6BC326986}" srcOrd="2" destOrd="0" parTransId="{9CDA4BE3-B71C-4F12-8371-B365576E096E}" sibTransId="{B47E1213-9F23-4F3C-A804-FC73E3C3DCFA}"/>
    <dgm:cxn modelId="{58964392-CA69-4FA7-8BC1-BE4AC4A00006}" type="presOf" srcId="{812B3446-060A-4FBB-A199-2B4338C07DA8}" destId="{08667FA2-9379-4908-884B-3A0E5E1A7AB8}" srcOrd="0" destOrd="0" presId="urn:microsoft.com/office/officeart/2008/layout/HorizontalMultiLevelHierarchy"/>
    <dgm:cxn modelId="{AAC14AA8-16CD-4E48-8C9B-225AE0269377}" type="presOf" srcId="{381AE351-CE68-452F-B692-A7C20287821F}" destId="{86C587B7-7F49-4AEB-BF78-B32F22CF8756}" srcOrd="1" destOrd="0" presId="urn:microsoft.com/office/officeart/2008/layout/HorizontalMultiLevelHierarchy"/>
    <dgm:cxn modelId="{EF37C1E8-AAD1-4CFF-B54F-F299734F419A}" type="presOf" srcId="{6BC75D73-7D74-4B25-A751-0898AA7D15A9}" destId="{B5F0CD79-31CC-4D0F-A3DF-9BA1F6FBF2FB}" srcOrd="1" destOrd="0" presId="urn:microsoft.com/office/officeart/2008/layout/HorizontalMultiLevelHierarchy"/>
    <dgm:cxn modelId="{893BD065-7794-4694-B0C9-65892F26EE2A}" type="presOf" srcId="{9CDA4BE3-B71C-4F12-8371-B365576E096E}" destId="{E3BE802E-AFA2-4ECD-945F-16B32AE8AA4F}" srcOrd="0" destOrd="0" presId="urn:microsoft.com/office/officeart/2008/layout/HorizontalMultiLevelHierarchy"/>
    <dgm:cxn modelId="{A4136EFF-764E-489B-BE02-3712F8E2E492}" srcId="{812B3446-060A-4FBB-A199-2B4338C07DA8}" destId="{736AA397-0854-4D87-9F79-DD91404F2110}" srcOrd="0" destOrd="0" parTransId="{381AE351-CE68-452F-B692-A7C20287821F}" sibTransId="{9501766C-7558-4C92-B1A0-AE4771125DB7}"/>
    <dgm:cxn modelId="{B1340584-A1AE-426F-B5A8-A6867E6DC5F7}" type="presOf" srcId="{736AA397-0854-4D87-9F79-DD91404F2110}" destId="{3E88B782-1672-44EA-B094-674C8681827E}" srcOrd="0" destOrd="0" presId="urn:microsoft.com/office/officeart/2008/layout/HorizontalMultiLevelHierarchy"/>
    <dgm:cxn modelId="{9BAADEED-F36D-4BA1-BB80-70FEABC01CFD}" type="presOf" srcId="{9CDA4BE3-B71C-4F12-8371-B365576E096E}" destId="{45AD1150-A8FF-4C7A-9F85-39E51C316472}" srcOrd="1" destOrd="0" presId="urn:microsoft.com/office/officeart/2008/layout/HorizontalMultiLevelHierarchy"/>
    <dgm:cxn modelId="{6ED99156-2A6B-4FF3-89EB-F260B5A46DCE}" type="presOf" srcId="{381AE351-CE68-452F-B692-A7C20287821F}" destId="{FFE7CB4A-1350-410E-871D-F2B8549A6D84}" srcOrd="0" destOrd="0" presId="urn:microsoft.com/office/officeart/2008/layout/HorizontalMultiLevelHierarchy"/>
    <dgm:cxn modelId="{2D9CA402-D49E-41F2-963F-ADB4C5EDE696}" srcId="{0DC18254-0C0B-4F41-9162-295FD5205DAC}" destId="{812B3446-060A-4FBB-A199-2B4338C07DA8}" srcOrd="0" destOrd="0" parTransId="{89B4612D-961A-4498-9B2C-5DCFFE1538B3}" sibTransId="{E0B528D0-EA58-41E0-ABE5-896219FD05F7}"/>
    <dgm:cxn modelId="{C967BB61-24C0-4FC4-9A51-6D196B00850F}" srcId="{812B3446-060A-4FBB-A199-2B4338C07DA8}" destId="{7007C321-9457-43CE-85CE-07B4C5682DE0}" srcOrd="1" destOrd="0" parTransId="{6BC75D73-7D74-4B25-A751-0898AA7D15A9}" sibTransId="{BEEFC594-BDBC-410C-BA54-89C50794A0AA}"/>
    <dgm:cxn modelId="{4C400E60-784C-4F7E-A419-5EFB5089A1AA}" type="presOf" srcId="{6BC75D73-7D74-4B25-A751-0898AA7D15A9}" destId="{09FD972A-1EE3-4D94-861C-9AB270641816}" srcOrd="0" destOrd="0" presId="urn:microsoft.com/office/officeart/2008/layout/HorizontalMultiLevelHierarchy"/>
    <dgm:cxn modelId="{3C1F5E92-6AB8-45B9-9B7A-442CCAE7317D}" type="presOf" srcId="{7007C321-9457-43CE-85CE-07B4C5682DE0}" destId="{751926F3-8575-49F8-BA4D-1831BC878F7E}" srcOrd="0" destOrd="0" presId="urn:microsoft.com/office/officeart/2008/layout/HorizontalMultiLevelHierarchy"/>
    <dgm:cxn modelId="{5A1A176A-FFC0-48F2-BCAE-2E39D3304EB4}" type="presParOf" srcId="{70BAC0A9-87DB-467B-83C6-BF04DB97B51D}" destId="{82C0F7A5-FD06-4AF3-B68C-8AFEF91126A3}" srcOrd="0" destOrd="0" presId="urn:microsoft.com/office/officeart/2008/layout/HorizontalMultiLevelHierarchy"/>
    <dgm:cxn modelId="{A50DBB1C-14C0-4D28-8C00-43AD4206CAE8}" type="presParOf" srcId="{82C0F7A5-FD06-4AF3-B68C-8AFEF91126A3}" destId="{08667FA2-9379-4908-884B-3A0E5E1A7AB8}" srcOrd="0" destOrd="0" presId="urn:microsoft.com/office/officeart/2008/layout/HorizontalMultiLevelHierarchy"/>
    <dgm:cxn modelId="{E24C34CA-D71E-44A7-BEB6-AAC1DE8F4A96}" type="presParOf" srcId="{82C0F7A5-FD06-4AF3-B68C-8AFEF91126A3}" destId="{9CCA48B5-4F27-4A40-BBE9-C0713C2AB22A}" srcOrd="1" destOrd="0" presId="urn:microsoft.com/office/officeart/2008/layout/HorizontalMultiLevelHierarchy"/>
    <dgm:cxn modelId="{C6058FC8-5105-448E-AC96-874360E3A9E4}" type="presParOf" srcId="{9CCA48B5-4F27-4A40-BBE9-C0713C2AB22A}" destId="{FFE7CB4A-1350-410E-871D-F2B8549A6D84}" srcOrd="0" destOrd="0" presId="urn:microsoft.com/office/officeart/2008/layout/HorizontalMultiLevelHierarchy"/>
    <dgm:cxn modelId="{076F5633-AF74-4A51-8E98-E73CEC7E3948}" type="presParOf" srcId="{FFE7CB4A-1350-410E-871D-F2B8549A6D84}" destId="{86C587B7-7F49-4AEB-BF78-B32F22CF8756}" srcOrd="0" destOrd="0" presId="urn:microsoft.com/office/officeart/2008/layout/HorizontalMultiLevelHierarchy"/>
    <dgm:cxn modelId="{426B29E1-9D6A-4AF0-BB19-736E3CF37077}" type="presParOf" srcId="{9CCA48B5-4F27-4A40-BBE9-C0713C2AB22A}" destId="{AED238A2-4597-4EE8-881B-FE0B47018449}" srcOrd="1" destOrd="0" presId="urn:microsoft.com/office/officeart/2008/layout/HorizontalMultiLevelHierarchy"/>
    <dgm:cxn modelId="{DDB915AC-51ED-4EFF-B4D9-1894952C87DE}" type="presParOf" srcId="{AED238A2-4597-4EE8-881B-FE0B47018449}" destId="{3E88B782-1672-44EA-B094-674C8681827E}" srcOrd="0" destOrd="0" presId="urn:microsoft.com/office/officeart/2008/layout/HorizontalMultiLevelHierarchy"/>
    <dgm:cxn modelId="{51B3CEC3-B610-48C5-9277-BAA938B55EA5}" type="presParOf" srcId="{AED238A2-4597-4EE8-881B-FE0B47018449}" destId="{11E3D244-3AD0-4DE1-8BB0-DB536F1B9138}" srcOrd="1" destOrd="0" presId="urn:microsoft.com/office/officeart/2008/layout/HorizontalMultiLevelHierarchy"/>
    <dgm:cxn modelId="{814A55D3-143A-4D66-81B9-F147D5C5082B}" type="presParOf" srcId="{9CCA48B5-4F27-4A40-BBE9-C0713C2AB22A}" destId="{09FD972A-1EE3-4D94-861C-9AB270641816}" srcOrd="2" destOrd="0" presId="urn:microsoft.com/office/officeart/2008/layout/HorizontalMultiLevelHierarchy"/>
    <dgm:cxn modelId="{48A5E1F8-CAF1-4D38-AC7B-420A223C083B}" type="presParOf" srcId="{09FD972A-1EE3-4D94-861C-9AB270641816}" destId="{B5F0CD79-31CC-4D0F-A3DF-9BA1F6FBF2FB}" srcOrd="0" destOrd="0" presId="urn:microsoft.com/office/officeart/2008/layout/HorizontalMultiLevelHierarchy"/>
    <dgm:cxn modelId="{E22DAC04-E183-45BE-8079-543B59A0D948}" type="presParOf" srcId="{9CCA48B5-4F27-4A40-BBE9-C0713C2AB22A}" destId="{64F73E42-E717-40AD-B5A2-C977D8FB705D}" srcOrd="3" destOrd="0" presId="urn:microsoft.com/office/officeart/2008/layout/HorizontalMultiLevelHierarchy"/>
    <dgm:cxn modelId="{7C14FFB3-CD88-484E-BD10-BC11FBCC3EF2}" type="presParOf" srcId="{64F73E42-E717-40AD-B5A2-C977D8FB705D}" destId="{751926F3-8575-49F8-BA4D-1831BC878F7E}" srcOrd="0" destOrd="0" presId="urn:microsoft.com/office/officeart/2008/layout/HorizontalMultiLevelHierarchy"/>
    <dgm:cxn modelId="{63E75F53-59EB-4B5F-904D-FCAAA910C048}" type="presParOf" srcId="{64F73E42-E717-40AD-B5A2-C977D8FB705D}" destId="{28937029-33B0-46E6-9D30-E7F7C5323126}" srcOrd="1" destOrd="0" presId="urn:microsoft.com/office/officeart/2008/layout/HorizontalMultiLevelHierarchy"/>
    <dgm:cxn modelId="{575A240D-80F8-4939-94CE-B55A33DB46C4}" type="presParOf" srcId="{9CCA48B5-4F27-4A40-BBE9-C0713C2AB22A}" destId="{E3BE802E-AFA2-4ECD-945F-16B32AE8AA4F}" srcOrd="4" destOrd="0" presId="urn:microsoft.com/office/officeart/2008/layout/HorizontalMultiLevelHierarchy"/>
    <dgm:cxn modelId="{FE7FB182-2BED-4450-81F1-781D9F47E2E5}" type="presParOf" srcId="{E3BE802E-AFA2-4ECD-945F-16B32AE8AA4F}" destId="{45AD1150-A8FF-4C7A-9F85-39E51C316472}" srcOrd="0" destOrd="0" presId="urn:microsoft.com/office/officeart/2008/layout/HorizontalMultiLevelHierarchy"/>
    <dgm:cxn modelId="{FEC12DF3-1779-41A2-8BE6-3E0041503B11}" type="presParOf" srcId="{9CCA48B5-4F27-4A40-BBE9-C0713C2AB22A}" destId="{451AA332-6E0B-4800-AB70-BE5F5A6CBCD2}" srcOrd="5" destOrd="0" presId="urn:microsoft.com/office/officeart/2008/layout/HorizontalMultiLevelHierarchy"/>
    <dgm:cxn modelId="{1983452A-F506-4AF4-B240-63B1A13F61F6}" type="presParOf" srcId="{451AA332-6E0B-4800-AB70-BE5F5A6CBCD2}" destId="{ED94DBC2-8A66-4295-8B3E-6D210BBCFF95}" srcOrd="0" destOrd="0" presId="urn:microsoft.com/office/officeart/2008/layout/HorizontalMultiLevelHierarchy"/>
    <dgm:cxn modelId="{BFEA2FE5-166E-432D-9836-E7C8B60B09FD}" type="presParOf" srcId="{451AA332-6E0B-4800-AB70-BE5F5A6CBCD2}" destId="{FA785F6F-825E-4120-9F7E-21F87D500E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E496D-F915-4EC1-AF65-0B261FBCE46B}">
      <dsp:nvSpPr>
        <dsp:cNvPr id="0" name=""/>
        <dsp:cNvSpPr/>
      </dsp:nvSpPr>
      <dsp:spPr>
        <a:xfrm>
          <a:off x="0" y="2249301"/>
          <a:ext cx="8001000" cy="874511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</a:rPr>
            <a:t>Occupations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0" y="2249301"/>
        <a:ext cx="8001000" cy="874511"/>
      </dsp:txXfrm>
    </dsp:sp>
    <dsp:sp modelId="{56AF4E4F-4940-40EB-A93B-449FF484662D}">
      <dsp:nvSpPr>
        <dsp:cNvPr id="0" name=""/>
        <dsp:cNvSpPr/>
      </dsp:nvSpPr>
      <dsp:spPr>
        <a:xfrm rot="10800000">
          <a:off x="0" y="762386"/>
          <a:ext cx="8001000" cy="1545151"/>
        </a:xfrm>
        <a:prstGeom prst="upArrowCallou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7030A0"/>
              </a:solidFill>
            </a:rPr>
            <a:t> Today's lesson</a:t>
          </a:r>
          <a:endParaRPr lang="en-US" sz="3600" kern="1200" dirty="0">
            <a:solidFill>
              <a:srgbClr val="7030A0"/>
            </a:solidFill>
          </a:endParaRPr>
        </a:p>
      </dsp:txBody>
      <dsp:txXfrm rot="10800000">
        <a:off x="0" y="762386"/>
        <a:ext cx="8001000" cy="100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E802E-AFA2-4ECD-945F-16B32AE8AA4F}">
      <dsp:nvSpPr>
        <dsp:cNvPr id="0" name=""/>
        <dsp:cNvSpPr/>
      </dsp:nvSpPr>
      <dsp:spPr>
        <a:xfrm>
          <a:off x="653661" y="2628900"/>
          <a:ext cx="424526" cy="946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263" y="0"/>
              </a:lnTo>
              <a:lnTo>
                <a:pt x="212263" y="946193"/>
              </a:lnTo>
              <a:lnTo>
                <a:pt x="424526" y="946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9998" y="3076070"/>
        <a:ext cx="51853" cy="51853"/>
      </dsp:txXfrm>
    </dsp:sp>
    <dsp:sp modelId="{09FD972A-1EE3-4D94-861C-9AB270641816}">
      <dsp:nvSpPr>
        <dsp:cNvPr id="0" name=""/>
        <dsp:cNvSpPr/>
      </dsp:nvSpPr>
      <dsp:spPr>
        <a:xfrm>
          <a:off x="653661" y="2583180"/>
          <a:ext cx="4245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2263" y="45720"/>
              </a:lnTo>
              <a:lnTo>
                <a:pt x="212263" y="80756"/>
              </a:lnTo>
              <a:lnTo>
                <a:pt x="424526" y="80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55275" y="2618250"/>
        <a:ext cx="21298" cy="21298"/>
      </dsp:txXfrm>
    </dsp:sp>
    <dsp:sp modelId="{FFE7CB4A-1350-410E-871D-F2B8549A6D84}">
      <dsp:nvSpPr>
        <dsp:cNvPr id="0" name=""/>
        <dsp:cNvSpPr/>
      </dsp:nvSpPr>
      <dsp:spPr>
        <a:xfrm>
          <a:off x="653661" y="1717742"/>
          <a:ext cx="424526" cy="911157"/>
        </a:xfrm>
        <a:custGeom>
          <a:avLst/>
          <a:gdLst/>
          <a:ahLst/>
          <a:cxnLst/>
          <a:rect l="0" t="0" r="0" b="0"/>
          <a:pathLst>
            <a:path>
              <a:moveTo>
                <a:pt x="0" y="911157"/>
              </a:moveTo>
              <a:lnTo>
                <a:pt x="212263" y="911157"/>
              </a:lnTo>
              <a:lnTo>
                <a:pt x="212263" y="0"/>
              </a:lnTo>
              <a:lnTo>
                <a:pt x="4245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40794" y="2148191"/>
        <a:ext cx="50260" cy="50260"/>
      </dsp:txXfrm>
    </dsp:sp>
    <dsp:sp modelId="{08667FA2-9379-4908-884B-3A0E5E1A7AB8}">
      <dsp:nvSpPr>
        <dsp:cNvPr id="0" name=""/>
        <dsp:cNvSpPr/>
      </dsp:nvSpPr>
      <dsp:spPr>
        <a:xfrm rot="16200000">
          <a:off x="-1656305" y="2305327"/>
          <a:ext cx="3972787" cy="64714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tx1"/>
              </a:solidFill>
            </a:rPr>
            <a:t>Learning outcomes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-1656305" y="2305327"/>
        <a:ext cx="3972787" cy="647144"/>
      </dsp:txXfrm>
    </dsp:sp>
    <dsp:sp modelId="{3E88B782-1672-44EA-B094-674C8681827E}">
      <dsp:nvSpPr>
        <dsp:cNvPr id="0" name=""/>
        <dsp:cNvSpPr/>
      </dsp:nvSpPr>
      <dsp:spPr>
        <a:xfrm>
          <a:off x="1078188" y="1316140"/>
          <a:ext cx="7144895" cy="80320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2060"/>
              </a:solidFill>
            </a:rPr>
            <a:t>1.3.1 recognize which words in a sentence are stressed.</a:t>
          </a:r>
          <a:endParaRPr lang="en-US" sz="2400" b="0" kern="1200" dirty="0"/>
        </a:p>
      </dsp:txBody>
      <dsp:txXfrm>
        <a:off x="1078188" y="1316140"/>
        <a:ext cx="7144895" cy="803203"/>
      </dsp:txXfrm>
    </dsp:sp>
    <dsp:sp modelId="{751926F3-8575-49F8-BA4D-1831BC878F7E}">
      <dsp:nvSpPr>
        <dsp:cNvPr id="0" name=""/>
        <dsp:cNvSpPr/>
      </dsp:nvSpPr>
      <dsp:spPr>
        <a:xfrm>
          <a:off x="1078188" y="2281130"/>
          <a:ext cx="7080812" cy="76561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2060"/>
              </a:solidFill>
            </a:rPr>
            <a:t>1.1.3 repeat words, phrases and sentences after the    teacher  with proper sounds and  stress.</a:t>
          </a:r>
          <a:endParaRPr lang="en-US" sz="2400" b="0" kern="1200" dirty="0"/>
        </a:p>
      </dsp:txBody>
      <dsp:txXfrm>
        <a:off x="1078188" y="2281130"/>
        <a:ext cx="7080812" cy="765611"/>
      </dsp:txXfrm>
    </dsp:sp>
    <dsp:sp modelId="{ED94DBC2-8A66-4295-8B3E-6D210BBCFF95}">
      <dsp:nvSpPr>
        <dsp:cNvPr id="0" name=""/>
        <dsp:cNvSpPr/>
      </dsp:nvSpPr>
      <dsp:spPr>
        <a:xfrm>
          <a:off x="1078188" y="3208528"/>
          <a:ext cx="7135216" cy="7331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2060"/>
              </a:solidFill>
            </a:rPr>
            <a:t>1.1.4 say words, phrases and sentences with proper sounds and stress.</a:t>
          </a:r>
          <a:endParaRPr lang="en-US" sz="2400" b="0" kern="1200" dirty="0"/>
        </a:p>
      </dsp:txBody>
      <dsp:txXfrm>
        <a:off x="1078188" y="3208528"/>
        <a:ext cx="7135216" cy="73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8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472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57200"/>
            <a:ext cx="8572500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514600"/>
            <a:ext cx="2636519" cy="1200329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Wellcome</a:t>
            </a:r>
            <a:r>
              <a:rPr lang="en-US" sz="3600" dirty="0" smtClean="0"/>
              <a:t> to </a:t>
            </a:r>
          </a:p>
          <a:p>
            <a:r>
              <a:rPr lang="en-US" sz="3600" dirty="0" smtClean="0"/>
              <a:t>everybody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00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9648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cs typeface="NikoshBAN" pitchFamily="2" charset="0"/>
              </a:rPr>
              <a:t>Everybody look, listen and say after me.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4280"/>
            <a:ext cx="2038350" cy="15287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/>
          <a:stretch/>
        </p:blipFill>
        <p:spPr>
          <a:xfrm>
            <a:off x="838200" y="914400"/>
            <a:ext cx="2038350" cy="121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14023"/>
          <a:stretch/>
        </p:blipFill>
        <p:spPr>
          <a:xfrm>
            <a:off x="859790" y="5364480"/>
            <a:ext cx="2001520" cy="1158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Right Arrow 18"/>
          <p:cNvSpPr/>
          <p:nvPr/>
        </p:nvSpPr>
        <p:spPr>
          <a:xfrm>
            <a:off x="3048000" y="1447800"/>
            <a:ext cx="1066800" cy="457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48000" y="2740152"/>
            <a:ext cx="1066800" cy="4572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17520" y="4300061"/>
            <a:ext cx="1066800" cy="4572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017520" y="5674043"/>
            <a:ext cx="1066800" cy="457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67200" y="1381780"/>
            <a:ext cx="3505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A farmer grows food.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1" y="2694432"/>
            <a:ext cx="3048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A pilot flies a plane.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4267051"/>
            <a:ext cx="360263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cs typeface="NikoshBAN" pitchFamily="2" charset="0"/>
              </a:rPr>
              <a:t>A doctor helps people.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3400" y="5612934"/>
            <a:ext cx="4343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cs typeface="NikoshBAN" pitchFamily="2" charset="0"/>
              </a:rPr>
              <a:t>A blacksmith makes metal things.</a:t>
            </a:r>
            <a:endParaRPr lang="en-US" sz="2400" dirty="0"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"/>
          <a:stretch/>
        </p:blipFill>
        <p:spPr>
          <a:xfrm>
            <a:off x="838200" y="2215419"/>
            <a:ext cx="2038350" cy="14574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01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Open your book at page 38.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56" y="1600200"/>
            <a:ext cx="3545487" cy="4724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00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191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Student’s </a:t>
            </a:r>
            <a:r>
              <a:rPr lang="en-US" sz="2800" dirty="0"/>
              <a:t>reading </a:t>
            </a:r>
            <a:r>
              <a:rPr lang="en-US" sz="2800" dirty="0" smtClean="0"/>
              <a:t>silently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990600"/>
            <a:ext cx="4191000" cy="23625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FF00FF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591580"/>
            <a:ext cx="1447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farmer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2561" y="4963180"/>
            <a:ext cx="11125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pilot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267200"/>
            <a:ext cx="132588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doctor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638800"/>
            <a:ext cx="1905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blacksmith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12720" y="3792230"/>
            <a:ext cx="3048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67001" y="4398005"/>
            <a:ext cx="3048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667001" y="5093985"/>
            <a:ext cx="3048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8000" y="5769605"/>
            <a:ext cx="3048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54680" y="3611880"/>
            <a:ext cx="37795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A farmer grows food.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8961" y="4298975"/>
            <a:ext cx="352043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A doctor helps people.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8960" y="4954295"/>
            <a:ext cx="313943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A pilot flies plane.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5643860"/>
            <a:ext cx="518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cs typeface="NikoshBAN" pitchFamily="2" charset="0"/>
              </a:rPr>
              <a:t>A blacksmith makes metal things.</a:t>
            </a:r>
            <a:endParaRPr lang="en-US" sz="28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33"/>
            </a:avLst>
          </a:prstGeom>
          <a:solidFill>
            <a:srgbClr val="00B05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89560"/>
            <a:ext cx="41452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Let’s play a Kim’s game.</a:t>
            </a:r>
            <a:endParaRPr lang="en-US" sz="2400" dirty="0"/>
          </a:p>
        </p:txBody>
      </p:sp>
      <p:sp>
        <p:nvSpPr>
          <p:cNvPr id="12" name="Sun 11"/>
          <p:cNvSpPr/>
          <p:nvPr/>
        </p:nvSpPr>
        <p:spPr>
          <a:xfrm>
            <a:off x="2743200" y="2362199"/>
            <a:ext cx="3688080" cy="2627898"/>
          </a:xfrm>
          <a:prstGeom prst="sun">
            <a:avLst>
              <a:gd name="adj" fmla="val 226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Occupation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596640" y="807720"/>
            <a:ext cx="2042160" cy="1563468"/>
            <a:chOff x="3926250" y="1083982"/>
            <a:chExt cx="1226343" cy="122634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926250" y="1083982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4105844" y="1263576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 </a:t>
              </a:r>
              <a:r>
                <a:rPr lang="en-US" sz="3600" kern="1200" dirty="0" smtClean="0">
                  <a:solidFill>
                    <a:schemeClr val="tx1"/>
                  </a:solidFill>
                </a:rPr>
                <a:t>farmer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92240" y="2856132"/>
            <a:ext cx="2042160" cy="1563468"/>
            <a:chOff x="3926250" y="1083982"/>
            <a:chExt cx="1226343" cy="122634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3926250" y="1083982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4105844" y="1263576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doctor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27120" y="4989732"/>
            <a:ext cx="2042160" cy="1563468"/>
            <a:chOff x="3926250" y="1083982"/>
            <a:chExt cx="1226343" cy="122634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3926250" y="1083982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4105844" y="1263576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 </a:t>
              </a:r>
              <a:r>
                <a:rPr lang="en-US" sz="4000" dirty="0" smtClean="0">
                  <a:solidFill>
                    <a:schemeClr val="tx1"/>
                  </a:solidFill>
                </a:rPr>
                <a:t>pilot</a:t>
              </a:r>
              <a:endParaRPr lang="en-US" sz="4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" y="2620915"/>
            <a:ext cx="2042159" cy="2103485"/>
            <a:chOff x="3926250" y="1083982"/>
            <a:chExt cx="1226343" cy="122634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9" name="Oval 38"/>
            <p:cNvSpPr/>
            <p:nvPr/>
          </p:nvSpPr>
          <p:spPr>
            <a:xfrm>
              <a:off x="3926250" y="1083982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3972009" y="1421825"/>
              <a:ext cx="1134825" cy="4442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</a:rPr>
                <a:t>blacksmith</a:t>
              </a:r>
              <a:endParaRPr lang="en-US" sz="3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00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34425"/>
            <a:ext cx="256885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Group work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88720" y="1966317"/>
            <a:ext cx="15596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Group 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79520" y="1970782"/>
            <a:ext cx="475488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Who grows foods and crops?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03960" y="2727960"/>
            <a:ext cx="15596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Group 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94760" y="2732425"/>
            <a:ext cx="458724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Who teaches students?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489960"/>
            <a:ext cx="15596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Group C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494425"/>
            <a:ext cx="458724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Who makes metal things?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328160"/>
            <a:ext cx="164592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Group D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332625"/>
            <a:ext cx="458724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Who helps people?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090160"/>
            <a:ext cx="164592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Group 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5094625"/>
            <a:ext cx="458724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Who drives a bus?</a:t>
            </a:r>
            <a:endParaRPr lang="en-US" sz="3200" dirty="0"/>
          </a:p>
        </p:txBody>
      </p:sp>
      <p:sp>
        <p:nvSpPr>
          <p:cNvPr id="14" name="Right Arrow 13"/>
          <p:cNvSpPr/>
          <p:nvPr/>
        </p:nvSpPr>
        <p:spPr>
          <a:xfrm>
            <a:off x="2865120" y="2086199"/>
            <a:ext cx="609600" cy="38323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895600" y="2806392"/>
            <a:ext cx="609600" cy="38323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895600" y="3568392"/>
            <a:ext cx="609600" cy="38323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895600" y="4495800"/>
            <a:ext cx="609600" cy="38323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895600" y="5173057"/>
            <a:ext cx="609600" cy="38323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01040"/>
            <a:ext cx="44196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Read and match with the picture.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7"/>
            </a:avLst>
          </a:prstGeom>
          <a:solidFill>
            <a:srgbClr val="00FF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182880"/>
            <a:ext cx="256885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Pair work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5599" r="14667"/>
          <a:stretch/>
        </p:blipFill>
        <p:spPr>
          <a:xfrm>
            <a:off x="6080760" y="1066800"/>
            <a:ext cx="1450144" cy="9935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44" y="2195690"/>
            <a:ext cx="1444660" cy="10016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37560"/>
            <a:ext cx="1444660" cy="1078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9"/>
          <a:stretch/>
        </p:blipFill>
        <p:spPr>
          <a:xfrm>
            <a:off x="6096000" y="4495801"/>
            <a:ext cx="1444660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/>
          <a:stretch/>
        </p:blipFill>
        <p:spPr>
          <a:xfrm>
            <a:off x="6096000" y="5689104"/>
            <a:ext cx="1444660" cy="9402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" name="TextBox 24"/>
          <p:cNvSpPr txBox="1"/>
          <p:nvPr/>
        </p:nvSpPr>
        <p:spPr>
          <a:xfrm>
            <a:off x="1981200" y="1317524"/>
            <a:ext cx="1524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Tailor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2514600"/>
            <a:ext cx="1524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Farmer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1200" y="3606225"/>
            <a:ext cx="15392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81200" y="4749225"/>
            <a:ext cx="15392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Driver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5892225"/>
            <a:ext cx="1524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Doctor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505200" y="1609911"/>
            <a:ext cx="2575560" cy="2266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05200" y="2806987"/>
            <a:ext cx="2575560" cy="3377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0" idx="1"/>
          </p:cNvCxnSpPr>
          <p:nvPr/>
        </p:nvCxnSpPr>
        <p:spPr>
          <a:xfrm flipV="1">
            <a:off x="3520440" y="1563597"/>
            <a:ext cx="2560320" cy="23350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520440" y="2743261"/>
            <a:ext cx="2560320" cy="22983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3" idx="1"/>
          </p:cNvCxnSpPr>
          <p:nvPr/>
        </p:nvCxnSpPr>
        <p:spPr>
          <a:xfrm flipV="1">
            <a:off x="3520440" y="5029201"/>
            <a:ext cx="2575560" cy="11554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452735"/>
            <a:ext cx="2133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Individual work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00780"/>
            <a:ext cx="5562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See the pictures and say about these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4130984"/>
            <a:ext cx="1328989" cy="14611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52307"/>
            <a:ext cx="2135839" cy="1518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/>
          <a:stretch/>
        </p:blipFill>
        <p:spPr>
          <a:xfrm>
            <a:off x="735237" y="4114800"/>
            <a:ext cx="2269764" cy="14773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9" y="4121092"/>
            <a:ext cx="1981201" cy="14785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746760" y="3280530"/>
            <a:ext cx="213360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blacksmith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238" y="3280530"/>
            <a:ext cx="213360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pilot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3280530"/>
            <a:ext cx="213360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teacher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07720" y="5694105"/>
            <a:ext cx="213360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farmer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0438" y="5694105"/>
            <a:ext cx="198120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tailor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504371" y="5739825"/>
            <a:ext cx="132898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doctor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3280530"/>
            <a:ext cx="213360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8518" y="3280530"/>
            <a:ext cx="213360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02680" y="3280530"/>
            <a:ext cx="213360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5694105"/>
            <a:ext cx="213360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74718" y="5694105"/>
            <a:ext cx="198120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519611" y="5739825"/>
            <a:ext cx="132898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" b="11282"/>
          <a:stretch/>
        </p:blipFill>
        <p:spPr>
          <a:xfrm>
            <a:off x="838200" y="1676400"/>
            <a:ext cx="2267494" cy="15185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97" y="1140254"/>
            <a:ext cx="1499337" cy="20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339933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33400"/>
            <a:ext cx="2209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212121"/>
                </a:solidFill>
                <a:cs typeface="Arial" pitchFamily="34" charset="0"/>
              </a:rPr>
              <a:t>Evaluation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4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398" y="1701225"/>
            <a:ext cx="461631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212121"/>
                </a:solidFill>
                <a:cs typeface="Arial" pitchFamily="34" charset="0"/>
              </a:rPr>
              <a:t>1. Who grows food? </a:t>
            </a:r>
            <a:r>
              <a:rPr lang="en-US" sz="3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4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398" y="2488050"/>
            <a:ext cx="461631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212121"/>
                </a:solidFill>
                <a:cs typeface="Arial" pitchFamily="34" charset="0"/>
              </a:rPr>
              <a:t>2</a:t>
            </a:r>
            <a:r>
              <a:rPr lang="en-US" sz="3600" dirty="0" smtClean="0">
                <a:solidFill>
                  <a:srgbClr val="212121"/>
                </a:solidFill>
                <a:cs typeface="Arial" pitchFamily="34" charset="0"/>
              </a:rPr>
              <a:t>. Who helps people? </a:t>
            </a:r>
            <a:r>
              <a:rPr lang="en-US" sz="3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4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918" y="3326250"/>
            <a:ext cx="461631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212121"/>
                </a:solidFill>
                <a:cs typeface="Arial" pitchFamily="34" charset="0"/>
              </a:rPr>
              <a:t>3</a:t>
            </a:r>
            <a:r>
              <a:rPr lang="en-US" sz="3600" dirty="0" smtClean="0">
                <a:solidFill>
                  <a:srgbClr val="212121"/>
                </a:solidFill>
                <a:cs typeface="Arial" pitchFamily="34" charset="0"/>
              </a:rPr>
              <a:t>. Who flies a plane? </a:t>
            </a:r>
            <a:r>
              <a:rPr lang="en-US" sz="3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4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920" y="5054025"/>
            <a:ext cx="536448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212121"/>
                </a:solidFill>
                <a:cs typeface="Arial" pitchFamily="34" charset="0"/>
              </a:rPr>
              <a:t>4</a:t>
            </a:r>
            <a:r>
              <a:rPr lang="en-US" sz="3600" dirty="0" smtClean="0">
                <a:solidFill>
                  <a:srgbClr val="212121"/>
                </a:solidFill>
                <a:cs typeface="Arial" pitchFamily="34" charset="0"/>
              </a:rPr>
              <a:t>. Who Teaches at school? </a:t>
            </a:r>
            <a:r>
              <a:rPr lang="en-US" sz="3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4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398" y="4170105"/>
            <a:ext cx="458448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212121"/>
                </a:solidFill>
                <a:cs typeface="Arial" pitchFamily="34" charset="0"/>
              </a:rPr>
              <a:t>5</a:t>
            </a:r>
            <a:r>
              <a:rPr lang="en-US" sz="3600" dirty="0" smtClean="0">
                <a:solidFill>
                  <a:srgbClr val="212121"/>
                </a:solidFill>
                <a:cs typeface="Arial" pitchFamily="34" charset="0"/>
              </a:rPr>
              <a:t>. Who makes clothes? </a:t>
            </a:r>
            <a:r>
              <a:rPr lang="en-US" sz="3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4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00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848761"/>
            <a:ext cx="73152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212121"/>
                </a:solidFill>
                <a:cs typeface="Arial" pitchFamily="34" charset="0"/>
              </a:rPr>
              <a:t>Make a list of </a:t>
            </a:r>
            <a:r>
              <a:rPr lang="en-US" sz="4000" dirty="0" smtClean="0">
                <a:solidFill>
                  <a:srgbClr val="212121"/>
                </a:solidFill>
                <a:cs typeface="Arial" pitchFamily="34" charset="0"/>
              </a:rPr>
              <a:t>different occupation people </a:t>
            </a:r>
            <a:r>
              <a:rPr lang="en-US" sz="4000" dirty="0">
                <a:solidFill>
                  <a:srgbClr val="212121"/>
                </a:solidFill>
                <a:cs typeface="Arial" pitchFamily="34" charset="0"/>
              </a:rPr>
              <a:t>who </a:t>
            </a:r>
            <a:r>
              <a:rPr lang="en-US" sz="4000" dirty="0" smtClean="0">
                <a:solidFill>
                  <a:srgbClr val="212121"/>
                </a:solidFill>
                <a:cs typeface="Arial" pitchFamily="34" charset="0"/>
              </a:rPr>
              <a:t>live </a:t>
            </a:r>
            <a:r>
              <a:rPr lang="en-US" sz="4000" dirty="0">
                <a:solidFill>
                  <a:srgbClr val="212121"/>
                </a:solidFill>
                <a:cs typeface="Arial" pitchFamily="34" charset="0"/>
              </a:rPr>
              <a:t>in your </a:t>
            </a:r>
            <a:r>
              <a:rPr lang="en-US" sz="4000" dirty="0" smtClean="0">
                <a:solidFill>
                  <a:srgbClr val="212121"/>
                </a:solidFill>
                <a:cs typeface="Arial" pitchFamily="34" charset="0"/>
              </a:rPr>
              <a:t>area. </a:t>
            </a:r>
            <a:r>
              <a:rPr lang="en-US" sz="4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5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33400"/>
            <a:ext cx="2209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212121"/>
                </a:solidFill>
                <a:cs typeface="Arial" pitchFamily="34" charset="0"/>
              </a:rPr>
              <a:t>Home work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4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0"/>
          <a:stretch/>
        </p:blipFill>
        <p:spPr>
          <a:xfrm>
            <a:off x="2048797" y="1295400"/>
            <a:ext cx="5046406" cy="32646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411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1823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3050" y="2667000"/>
            <a:ext cx="3181350" cy="1938992"/>
          </a:xfrm>
          <a:prstGeom prst="rect">
            <a:avLst/>
          </a:prstGeom>
          <a:gradFill>
            <a:gsLst>
              <a:gs pos="12000">
                <a:srgbClr val="03D4A8">
                  <a:alpha val="51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Class : Three</a:t>
            </a:r>
            <a:endParaRPr lang="en-US" sz="2400" dirty="0" smtClean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Subject: English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Unit-19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Lesson :1-2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Time: 40 minutes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49069"/>
            <a:ext cx="2362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n-lt"/>
                <a:cs typeface="NikoshBAN" pitchFamily="2" charset="0"/>
              </a:rPr>
              <a:t>Introducing   </a:t>
            </a:r>
            <a:endParaRPr lang="en-US" sz="3600" dirty="0">
              <a:latin typeface="+mn-lt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6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1981200"/>
            <a:ext cx="0" cy="35814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0052" y="1981200"/>
            <a:ext cx="4281948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0052" y="1981200"/>
            <a:ext cx="0" cy="358140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052" y="5562600"/>
            <a:ext cx="8549148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39200" y="1981200"/>
            <a:ext cx="0" cy="358140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1981200"/>
            <a:ext cx="4267200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" y="2634330"/>
            <a:ext cx="1915028" cy="2383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392798" y="2836396"/>
            <a:ext cx="2448684" cy="193899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Nasima</a:t>
            </a:r>
            <a:r>
              <a:rPr lang="en-US" sz="2400" dirty="0" smtClean="0"/>
              <a:t> </a:t>
            </a:r>
            <a:r>
              <a:rPr lang="en-US" sz="2400" dirty="0" err="1" smtClean="0"/>
              <a:t>Akter</a:t>
            </a:r>
            <a:endParaRPr lang="en-US" sz="2400" dirty="0" smtClean="0"/>
          </a:p>
          <a:p>
            <a:r>
              <a:rPr lang="en-US" sz="2400" dirty="0" smtClean="0"/>
              <a:t>Assistant teacher</a:t>
            </a:r>
          </a:p>
          <a:p>
            <a:r>
              <a:rPr lang="en-US" sz="2400" dirty="0" err="1" smtClean="0"/>
              <a:t>Chatia</a:t>
            </a:r>
            <a:r>
              <a:rPr lang="en-US" sz="2400" dirty="0" smtClean="0"/>
              <a:t> </a:t>
            </a:r>
            <a:r>
              <a:rPr lang="en-US" sz="2400" dirty="0" err="1" smtClean="0"/>
              <a:t>Chala</a:t>
            </a:r>
            <a:r>
              <a:rPr lang="en-US" sz="2400" dirty="0" smtClean="0"/>
              <a:t> </a:t>
            </a:r>
            <a:r>
              <a:rPr lang="en-US" sz="2400" dirty="0" err="1" smtClean="0"/>
              <a:t>Gov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Primary School</a:t>
            </a:r>
          </a:p>
          <a:p>
            <a:r>
              <a:rPr lang="en-US" sz="2400" dirty="0" err="1" smtClean="0"/>
              <a:t>Sakhipur,Tangail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3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875" y="695980"/>
            <a:ext cx="392732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 morning, students.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45074" y="1991380"/>
            <a:ext cx="369872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 morning, teacher. 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2743200" y="567690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ight Arrow 4"/>
          <p:cNvSpPr/>
          <p:nvPr/>
        </p:nvSpPr>
        <p:spPr>
          <a:xfrm>
            <a:off x="2762134" y="2058922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3810000" y="3201084"/>
            <a:ext cx="3200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How are you today?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42858" y="4429780"/>
            <a:ext cx="255794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Fine. and you?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2784765" y="331470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ight Arrow 8"/>
          <p:cNvSpPr/>
          <p:nvPr/>
        </p:nvSpPr>
        <p:spPr>
          <a:xfrm>
            <a:off x="2794992" y="453390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3810000" y="5648980"/>
            <a:ext cx="255794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Fine, thank you.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704844" y="80010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4609" r="49689" b="17739"/>
          <a:stretch/>
        </p:blipFill>
        <p:spPr>
          <a:xfrm>
            <a:off x="1588138" y="1980015"/>
            <a:ext cx="1050084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4609" r="49689" b="17739"/>
          <a:stretch/>
        </p:blipFill>
        <p:spPr>
          <a:xfrm>
            <a:off x="1568949" y="4290462"/>
            <a:ext cx="1050084" cy="742950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16" y="669822"/>
            <a:ext cx="1021306" cy="1132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49" y="5206992"/>
            <a:ext cx="1021306" cy="11322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49" y="2896545"/>
            <a:ext cx="1021306" cy="11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74190"/>
              </p:ext>
            </p:extLst>
          </p:nvPr>
        </p:nvGraphicFramePr>
        <p:xfrm>
          <a:off x="3352800" y="2656023"/>
          <a:ext cx="2438400" cy="111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ackager Shell Object" showAsIcon="1" r:id="rId3" imgW="1499040" imgH="685800" progId="Package">
                  <p:embed/>
                </p:oleObj>
              </mc:Choice>
              <mc:Fallback>
                <p:oleObj name="Packager Shell Object" showAsIcon="1" r:id="rId3" imgW="1499040" imgH="685800" progId="Package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56023"/>
                        <a:ext cx="2438400" cy="111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914400"/>
            <a:ext cx="3886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Let’s enjoy a video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4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0638253"/>
              </p:ext>
            </p:extLst>
          </p:nvPr>
        </p:nvGraphicFramePr>
        <p:xfrm>
          <a:off x="533400" y="990600"/>
          <a:ext cx="8001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5642692"/>
              </p:ext>
            </p:extLst>
          </p:nvPr>
        </p:nvGraphicFramePr>
        <p:xfrm>
          <a:off x="381000" y="914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44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229380"/>
            <a:ext cx="3733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cs typeface="NikoshBAN" pitchFamily="2" charset="0"/>
              </a:rPr>
              <a:t>Students will be able to </a:t>
            </a:r>
            <a:endParaRPr lang="en-US" sz="2800" dirty="0">
              <a:latin typeface="+mn-lt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72649"/>
            <a:ext cx="3428999" cy="232668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8544"/>
          <a:stretch/>
        </p:blipFill>
        <p:spPr>
          <a:xfrm>
            <a:off x="4800600" y="3742650"/>
            <a:ext cx="3428999" cy="23228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5"/>
          <a:stretch/>
        </p:blipFill>
        <p:spPr>
          <a:xfrm>
            <a:off x="805895" y="3742904"/>
            <a:ext cx="3428999" cy="23190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1"/>
          <a:stretch/>
        </p:blipFill>
        <p:spPr>
          <a:xfrm>
            <a:off x="805895" y="972864"/>
            <a:ext cx="3428999" cy="2323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81000"/>
            <a:ext cx="533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do you see in the pictures?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1636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Farmer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34594" y="5974455"/>
            <a:ext cx="128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Pilot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97801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Blacksmith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7859" y="3148429"/>
            <a:ext cx="16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Doctor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07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r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657600"/>
            <a:ext cx="2798976" cy="20965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UN-Police-bg20110801184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293" y="3657600"/>
            <a:ext cx="2142869" cy="2343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3" y="838200"/>
            <a:ext cx="2158109" cy="22606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970" r="10460" b="5704"/>
          <a:stretch/>
        </p:blipFill>
        <p:spPr>
          <a:xfrm>
            <a:off x="4595945" y="920244"/>
            <a:ext cx="2698831" cy="20965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3505200" y="253425"/>
            <a:ext cx="1828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and say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84727" y="31673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doctor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3853" y="5953780"/>
            <a:ext cx="227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police  man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3058180"/>
            <a:ext cx="22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blacksmith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834474" y="5867400"/>
            <a:ext cx="22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farmers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36900"/>
            <a:ext cx="59648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cs typeface="NikoshBAN" pitchFamily="2" charset="0"/>
              </a:rPr>
              <a:t>Everybody look, listen and say after me.</a:t>
            </a:r>
            <a:endParaRPr lang="en-US" sz="2800" dirty="0"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11" y="4861561"/>
            <a:ext cx="1328989" cy="14611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/>
          <a:stretch/>
        </p:blipFill>
        <p:spPr>
          <a:xfrm>
            <a:off x="2004060" y="1143000"/>
            <a:ext cx="1562100" cy="10167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2325853"/>
            <a:ext cx="1562100" cy="11657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079476" y="1389757"/>
            <a:ext cx="12266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cs typeface="NikoshBAN" pitchFamily="2" charset="0"/>
              </a:rPr>
              <a:t>Farmer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8996" y="2647116"/>
            <a:ext cx="9805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cs typeface="NikoshBAN" pitchFamily="2" charset="0"/>
              </a:rPr>
              <a:t>Tailor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9476" y="3869373"/>
            <a:ext cx="132132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cs typeface="NikoshBAN" pitchFamily="2" charset="0"/>
              </a:rPr>
              <a:t>Teacher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3552" y="5330528"/>
            <a:ext cx="117820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cs typeface="NikoshBAN" pitchFamily="2" charset="0"/>
              </a:rPr>
              <a:t>Doctor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10000" y="1447800"/>
            <a:ext cx="838200" cy="50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10000" y="2652564"/>
            <a:ext cx="838200" cy="50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10000" y="3920957"/>
            <a:ext cx="838200" cy="50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10000" y="5345380"/>
            <a:ext cx="838200" cy="50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11" y="3522873"/>
            <a:ext cx="1328989" cy="12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340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Basher</dc:creator>
  <cp:lastModifiedBy>akternasima600@outlook.com</cp:lastModifiedBy>
  <cp:revision>82</cp:revision>
  <dcterms:created xsi:type="dcterms:W3CDTF">2006-08-16T00:00:00Z</dcterms:created>
  <dcterms:modified xsi:type="dcterms:W3CDTF">2020-09-20T21:02:07Z</dcterms:modified>
</cp:coreProperties>
</file>