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7" r:id="rId2"/>
    <p:sldId id="293" r:id="rId3"/>
    <p:sldId id="294" r:id="rId4"/>
    <p:sldId id="286" r:id="rId5"/>
    <p:sldId id="288" r:id="rId6"/>
    <p:sldId id="292" r:id="rId7"/>
    <p:sldId id="276" r:id="rId8"/>
    <p:sldId id="291" r:id="rId9"/>
    <p:sldId id="274" r:id="rId10"/>
    <p:sldId id="285" r:id="rId11"/>
    <p:sldId id="289" r:id="rId12"/>
    <p:sldId id="295" r:id="rId13"/>
    <p:sldId id="29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84495-6888-4580-A4E3-234A75EE3A47}" type="doc">
      <dgm:prSet loTypeId="urn:microsoft.com/office/officeart/2005/8/layout/radial5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D75030A-CE4A-4AAF-BEA8-BC9C8B360ABD}">
      <dgm:prSet phldrT="[Text]"/>
      <dgm:spPr/>
      <dgm:t>
        <a:bodyPr/>
        <a:lstStyle/>
        <a:p>
          <a:r>
            <a:rPr lang="en-US" dirty="0" smtClean="0"/>
            <a:t>sentences</a:t>
          </a:r>
          <a:endParaRPr lang="en-US" dirty="0"/>
        </a:p>
      </dgm:t>
    </dgm:pt>
    <dgm:pt modelId="{A49D5861-6A2B-4107-9428-812AD0AA54A7}" type="parTrans" cxnId="{D30736D3-E017-46D6-88A3-F2CCB7B9DB9B}">
      <dgm:prSet/>
      <dgm:spPr/>
      <dgm:t>
        <a:bodyPr/>
        <a:lstStyle/>
        <a:p>
          <a:endParaRPr lang="en-US"/>
        </a:p>
      </dgm:t>
    </dgm:pt>
    <dgm:pt modelId="{CFC7824B-F227-4F35-9607-6FDB98FB6F69}" type="sibTrans" cxnId="{D30736D3-E017-46D6-88A3-F2CCB7B9DB9B}">
      <dgm:prSet/>
      <dgm:spPr/>
      <dgm:t>
        <a:bodyPr/>
        <a:lstStyle/>
        <a:p>
          <a:endParaRPr lang="en-US"/>
        </a:p>
      </dgm:t>
    </dgm:pt>
    <dgm:pt modelId="{54D41C90-B45B-4902-AB31-1CA95D0FEA71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simple</a:t>
          </a:r>
          <a:endParaRPr lang="en-US" dirty="0">
            <a:solidFill>
              <a:srgbClr val="C00000"/>
            </a:solidFill>
          </a:endParaRPr>
        </a:p>
      </dgm:t>
    </dgm:pt>
    <dgm:pt modelId="{4DD6B806-CCCA-4F32-89FA-C4B3958FA959}" type="parTrans" cxnId="{BAE316EE-3751-494E-B09A-2CB0731F939A}">
      <dgm:prSet/>
      <dgm:spPr/>
      <dgm:t>
        <a:bodyPr/>
        <a:lstStyle/>
        <a:p>
          <a:endParaRPr lang="en-US"/>
        </a:p>
      </dgm:t>
    </dgm:pt>
    <dgm:pt modelId="{97C797A8-4F15-4665-AD70-C2B484BFC7DE}" type="sibTrans" cxnId="{BAE316EE-3751-494E-B09A-2CB0731F939A}">
      <dgm:prSet/>
      <dgm:spPr/>
      <dgm:t>
        <a:bodyPr/>
        <a:lstStyle/>
        <a:p>
          <a:endParaRPr lang="en-US"/>
        </a:p>
      </dgm:t>
    </dgm:pt>
    <dgm:pt modelId="{03F68915-6CC6-42D2-8BD7-782AD379031E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compound</a:t>
          </a:r>
          <a:endParaRPr lang="en-US" dirty="0">
            <a:solidFill>
              <a:srgbClr val="7030A0"/>
            </a:solidFill>
          </a:endParaRPr>
        </a:p>
      </dgm:t>
    </dgm:pt>
    <dgm:pt modelId="{E3F27304-3D04-44C6-AF91-D2336C825500}" type="parTrans" cxnId="{85345E7D-AF2C-4EA0-AF7D-B6B1051C96DD}">
      <dgm:prSet/>
      <dgm:spPr/>
      <dgm:t>
        <a:bodyPr/>
        <a:lstStyle/>
        <a:p>
          <a:endParaRPr lang="en-US"/>
        </a:p>
      </dgm:t>
    </dgm:pt>
    <dgm:pt modelId="{2D984D1C-A929-429A-826B-5995CA35DBEE}" type="sibTrans" cxnId="{85345E7D-AF2C-4EA0-AF7D-B6B1051C96DD}">
      <dgm:prSet/>
      <dgm:spPr/>
      <dgm:t>
        <a:bodyPr/>
        <a:lstStyle/>
        <a:p>
          <a:endParaRPr lang="en-US"/>
        </a:p>
      </dgm:t>
    </dgm:pt>
    <dgm:pt modelId="{504E50A6-BEA8-42C5-BC9C-94CC128B168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complex</a:t>
          </a:r>
          <a:endParaRPr lang="en-US" dirty="0">
            <a:solidFill>
              <a:srgbClr val="FF0000"/>
            </a:solidFill>
          </a:endParaRPr>
        </a:p>
      </dgm:t>
    </dgm:pt>
    <dgm:pt modelId="{10286632-5E51-4E6A-B957-692D50362432}" type="parTrans" cxnId="{C1B01DF2-8C73-48FB-BC78-33EDD59F974C}">
      <dgm:prSet/>
      <dgm:spPr/>
      <dgm:t>
        <a:bodyPr/>
        <a:lstStyle/>
        <a:p>
          <a:endParaRPr lang="en-US"/>
        </a:p>
      </dgm:t>
    </dgm:pt>
    <dgm:pt modelId="{20841E99-211A-45F5-BF07-A9224E303089}" type="sibTrans" cxnId="{C1B01DF2-8C73-48FB-BC78-33EDD59F974C}">
      <dgm:prSet/>
      <dgm:spPr/>
      <dgm:t>
        <a:bodyPr/>
        <a:lstStyle/>
        <a:p>
          <a:endParaRPr lang="en-US"/>
        </a:p>
      </dgm:t>
    </dgm:pt>
    <dgm:pt modelId="{05444BCB-2767-4381-BADA-25BA00CC2D01}" type="pres">
      <dgm:prSet presAssocID="{BD784495-6888-4580-A4E3-234A75EE3A4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72E935-857B-4F4C-904F-7F4D93980F9C}" type="pres">
      <dgm:prSet presAssocID="{FD75030A-CE4A-4AAF-BEA8-BC9C8B360ABD}" presName="centerShape" presStyleLbl="node0" presStyleIdx="0" presStyleCnt="1"/>
      <dgm:spPr/>
      <dgm:t>
        <a:bodyPr/>
        <a:lstStyle/>
        <a:p>
          <a:endParaRPr lang="en-US"/>
        </a:p>
      </dgm:t>
    </dgm:pt>
    <dgm:pt modelId="{539E5832-5EE7-4146-B772-480C0DF064FC}" type="pres">
      <dgm:prSet presAssocID="{4DD6B806-CCCA-4F32-89FA-C4B3958FA959}" presName="parTrans" presStyleLbl="sibTrans2D1" presStyleIdx="0" presStyleCnt="3"/>
      <dgm:spPr/>
      <dgm:t>
        <a:bodyPr/>
        <a:lstStyle/>
        <a:p>
          <a:endParaRPr lang="en-US"/>
        </a:p>
      </dgm:t>
    </dgm:pt>
    <dgm:pt modelId="{03FE695B-3AE0-42E3-BD25-F5B720A2E70E}" type="pres">
      <dgm:prSet presAssocID="{4DD6B806-CCCA-4F32-89FA-C4B3958FA95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DEF4CEF-1E13-439C-BA32-DB6111225021}" type="pres">
      <dgm:prSet presAssocID="{54D41C90-B45B-4902-AB31-1CA95D0FEA7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21559-B593-416F-97F6-A74B466FFD8F}" type="pres">
      <dgm:prSet presAssocID="{E3F27304-3D04-44C6-AF91-D2336C825500}" presName="parTrans" presStyleLbl="sibTrans2D1" presStyleIdx="1" presStyleCnt="3"/>
      <dgm:spPr/>
      <dgm:t>
        <a:bodyPr/>
        <a:lstStyle/>
        <a:p>
          <a:endParaRPr lang="en-US"/>
        </a:p>
      </dgm:t>
    </dgm:pt>
    <dgm:pt modelId="{A4AE5AF5-C947-4B6D-8CF8-90175A330B23}" type="pres">
      <dgm:prSet presAssocID="{E3F27304-3D04-44C6-AF91-D2336C82550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7339DE8-CD08-4F40-93B0-75B8C344045D}" type="pres">
      <dgm:prSet presAssocID="{03F68915-6CC6-42D2-8BD7-782AD379031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CC86E-941C-4FAC-A334-935E4692339D}" type="pres">
      <dgm:prSet presAssocID="{10286632-5E51-4E6A-B957-692D50362432}" presName="parTrans" presStyleLbl="sibTrans2D1" presStyleIdx="2" presStyleCnt="3"/>
      <dgm:spPr/>
      <dgm:t>
        <a:bodyPr/>
        <a:lstStyle/>
        <a:p>
          <a:endParaRPr lang="en-US"/>
        </a:p>
      </dgm:t>
    </dgm:pt>
    <dgm:pt modelId="{5EC3B06D-6635-4677-BFF9-A29BAFE02270}" type="pres">
      <dgm:prSet presAssocID="{10286632-5E51-4E6A-B957-692D5036243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E2405DF-BDF7-4314-815F-1E578571AF6D}" type="pres">
      <dgm:prSet presAssocID="{504E50A6-BEA8-42C5-BC9C-94CC128B168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0E1C01-842A-4083-B1DF-FC39D338EF98}" type="presOf" srcId="{4DD6B806-CCCA-4F32-89FA-C4B3958FA959}" destId="{539E5832-5EE7-4146-B772-480C0DF064FC}" srcOrd="0" destOrd="0" presId="urn:microsoft.com/office/officeart/2005/8/layout/radial5"/>
    <dgm:cxn modelId="{2248CD7A-EBBE-4FD7-A234-81F1718600DE}" type="presOf" srcId="{03F68915-6CC6-42D2-8BD7-782AD379031E}" destId="{C7339DE8-CD08-4F40-93B0-75B8C344045D}" srcOrd="0" destOrd="0" presId="urn:microsoft.com/office/officeart/2005/8/layout/radial5"/>
    <dgm:cxn modelId="{C966CE09-526C-4DCA-BADC-BA3AC3B41097}" type="presOf" srcId="{10286632-5E51-4E6A-B957-692D50362432}" destId="{AFCCC86E-941C-4FAC-A334-935E4692339D}" srcOrd="0" destOrd="0" presId="urn:microsoft.com/office/officeart/2005/8/layout/radial5"/>
    <dgm:cxn modelId="{7A777F6E-73F6-4037-92C6-4EB70D908C5C}" type="presOf" srcId="{FD75030A-CE4A-4AAF-BEA8-BC9C8B360ABD}" destId="{FD72E935-857B-4F4C-904F-7F4D93980F9C}" srcOrd="0" destOrd="0" presId="urn:microsoft.com/office/officeart/2005/8/layout/radial5"/>
    <dgm:cxn modelId="{85345E7D-AF2C-4EA0-AF7D-B6B1051C96DD}" srcId="{FD75030A-CE4A-4AAF-BEA8-BC9C8B360ABD}" destId="{03F68915-6CC6-42D2-8BD7-782AD379031E}" srcOrd="1" destOrd="0" parTransId="{E3F27304-3D04-44C6-AF91-D2336C825500}" sibTransId="{2D984D1C-A929-429A-826B-5995CA35DBEE}"/>
    <dgm:cxn modelId="{C9E765B3-BEE7-4635-A66F-1D5B0F8B0C40}" type="presOf" srcId="{E3F27304-3D04-44C6-AF91-D2336C825500}" destId="{A4AE5AF5-C947-4B6D-8CF8-90175A330B23}" srcOrd="1" destOrd="0" presId="urn:microsoft.com/office/officeart/2005/8/layout/radial5"/>
    <dgm:cxn modelId="{2A6B6B05-C61A-492B-AA7B-84A841ABF530}" type="presOf" srcId="{54D41C90-B45B-4902-AB31-1CA95D0FEA71}" destId="{6DEF4CEF-1E13-439C-BA32-DB6111225021}" srcOrd="0" destOrd="0" presId="urn:microsoft.com/office/officeart/2005/8/layout/radial5"/>
    <dgm:cxn modelId="{BAE316EE-3751-494E-B09A-2CB0731F939A}" srcId="{FD75030A-CE4A-4AAF-BEA8-BC9C8B360ABD}" destId="{54D41C90-B45B-4902-AB31-1CA95D0FEA71}" srcOrd="0" destOrd="0" parTransId="{4DD6B806-CCCA-4F32-89FA-C4B3958FA959}" sibTransId="{97C797A8-4F15-4665-AD70-C2B484BFC7DE}"/>
    <dgm:cxn modelId="{B70E088B-A501-4EC5-B6FA-FECF6A560C3D}" type="presOf" srcId="{504E50A6-BEA8-42C5-BC9C-94CC128B168A}" destId="{FE2405DF-BDF7-4314-815F-1E578571AF6D}" srcOrd="0" destOrd="0" presId="urn:microsoft.com/office/officeart/2005/8/layout/radial5"/>
    <dgm:cxn modelId="{602905FF-C4DC-476F-BE8C-14EDB2FD0517}" type="presOf" srcId="{BD784495-6888-4580-A4E3-234A75EE3A47}" destId="{05444BCB-2767-4381-BADA-25BA00CC2D01}" srcOrd="0" destOrd="0" presId="urn:microsoft.com/office/officeart/2005/8/layout/radial5"/>
    <dgm:cxn modelId="{D30736D3-E017-46D6-88A3-F2CCB7B9DB9B}" srcId="{BD784495-6888-4580-A4E3-234A75EE3A47}" destId="{FD75030A-CE4A-4AAF-BEA8-BC9C8B360ABD}" srcOrd="0" destOrd="0" parTransId="{A49D5861-6A2B-4107-9428-812AD0AA54A7}" sibTransId="{CFC7824B-F227-4F35-9607-6FDB98FB6F69}"/>
    <dgm:cxn modelId="{C1B01DF2-8C73-48FB-BC78-33EDD59F974C}" srcId="{FD75030A-CE4A-4AAF-BEA8-BC9C8B360ABD}" destId="{504E50A6-BEA8-42C5-BC9C-94CC128B168A}" srcOrd="2" destOrd="0" parTransId="{10286632-5E51-4E6A-B957-692D50362432}" sibTransId="{20841E99-211A-45F5-BF07-A9224E303089}"/>
    <dgm:cxn modelId="{BB469DF1-5D6E-4871-9D27-9954F270BFC4}" type="presOf" srcId="{10286632-5E51-4E6A-B957-692D50362432}" destId="{5EC3B06D-6635-4677-BFF9-A29BAFE02270}" srcOrd="1" destOrd="0" presId="urn:microsoft.com/office/officeart/2005/8/layout/radial5"/>
    <dgm:cxn modelId="{14148CD7-F78A-485B-A30D-A55888CB188F}" type="presOf" srcId="{4DD6B806-CCCA-4F32-89FA-C4B3958FA959}" destId="{03FE695B-3AE0-42E3-BD25-F5B720A2E70E}" srcOrd="1" destOrd="0" presId="urn:microsoft.com/office/officeart/2005/8/layout/radial5"/>
    <dgm:cxn modelId="{7EA14D5B-888B-43B3-B8D4-11114462BC1C}" type="presOf" srcId="{E3F27304-3D04-44C6-AF91-D2336C825500}" destId="{6E021559-B593-416F-97F6-A74B466FFD8F}" srcOrd="0" destOrd="0" presId="urn:microsoft.com/office/officeart/2005/8/layout/radial5"/>
    <dgm:cxn modelId="{AB93683F-412B-488E-8705-DCE8B75DF649}" type="presParOf" srcId="{05444BCB-2767-4381-BADA-25BA00CC2D01}" destId="{FD72E935-857B-4F4C-904F-7F4D93980F9C}" srcOrd="0" destOrd="0" presId="urn:microsoft.com/office/officeart/2005/8/layout/radial5"/>
    <dgm:cxn modelId="{8FECCFD3-2BEC-41DC-B43E-6D97CC2A19B2}" type="presParOf" srcId="{05444BCB-2767-4381-BADA-25BA00CC2D01}" destId="{539E5832-5EE7-4146-B772-480C0DF064FC}" srcOrd="1" destOrd="0" presId="urn:microsoft.com/office/officeart/2005/8/layout/radial5"/>
    <dgm:cxn modelId="{1B64B918-7A53-4D44-A805-A3C126C5F774}" type="presParOf" srcId="{539E5832-5EE7-4146-B772-480C0DF064FC}" destId="{03FE695B-3AE0-42E3-BD25-F5B720A2E70E}" srcOrd="0" destOrd="0" presId="urn:microsoft.com/office/officeart/2005/8/layout/radial5"/>
    <dgm:cxn modelId="{C95ADB2B-219A-455B-899F-E1DD9F6C4797}" type="presParOf" srcId="{05444BCB-2767-4381-BADA-25BA00CC2D01}" destId="{6DEF4CEF-1E13-439C-BA32-DB6111225021}" srcOrd="2" destOrd="0" presId="urn:microsoft.com/office/officeart/2005/8/layout/radial5"/>
    <dgm:cxn modelId="{89806B7C-EFA9-4995-9C4C-3EE29E3FC419}" type="presParOf" srcId="{05444BCB-2767-4381-BADA-25BA00CC2D01}" destId="{6E021559-B593-416F-97F6-A74B466FFD8F}" srcOrd="3" destOrd="0" presId="urn:microsoft.com/office/officeart/2005/8/layout/radial5"/>
    <dgm:cxn modelId="{94216FED-4144-4FD2-B7CE-644A00FD7B6A}" type="presParOf" srcId="{6E021559-B593-416F-97F6-A74B466FFD8F}" destId="{A4AE5AF5-C947-4B6D-8CF8-90175A330B23}" srcOrd="0" destOrd="0" presId="urn:microsoft.com/office/officeart/2005/8/layout/radial5"/>
    <dgm:cxn modelId="{C798E0BE-0C7E-412E-9958-32FC5D790680}" type="presParOf" srcId="{05444BCB-2767-4381-BADA-25BA00CC2D01}" destId="{C7339DE8-CD08-4F40-93B0-75B8C344045D}" srcOrd="4" destOrd="0" presId="urn:microsoft.com/office/officeart/2005/8/layout/radial5"/>
    <dgm:cxn modelId="{EE266AE3-B2BF-4007-B6D4-7A66C075D874}" type="presParOf" srcId="{05444BCB-2767-4381-BADA-25BA00CC2D01}" destId="{AFCCC86E-941C-4FAC-A334-935E4692339D}" srcOrd="5" destOrd="0" presId="urn:microsoft.com/office/officeart/2005/8/layout/radial5"/>
    <dgm:cxn modelId="{D42A04E0-D147-433F-A984-4B9787671BA2}" type="presParOf" srcId="{AFCCC86E-941C-4FAC-A334-935E4692339D}" destId="{5EC3B06D-6635-4677-BFF9-A29BAFE02270}" srcOrd="0" destOrd="0" presId="urn:microsoft.com/office/officeart/2005/8/layout/radial5"/>
    <dgm:cxn modelId="{25476B14-98AF-4690-9465-0A806BCFCF73}" type="presParOf" srcId="{05444BCB-2767-4381-BADA-25BA00CC2D01}" destId="{FE2405DF-BDF7-4314-815F-1E578571AF6D}" srcOrd="6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43A0C-4499-41E4-B9F6-C535C1386DD5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EFB537E-FC8B-4389-A6E7-844DD64F2777}">
      <dgm:prSet/>
      <dgm:spPr/>
      <dgm:t>
        <a:bodyPr/>
        <a:lstStyle/>
        <a:p>
          <a:r>
            <a:rPr lang="en-US" dirty="0" smtClean="0"/>
            <a:t>Simple: The sentence which contains only one clause is called a simple sentence.</a:t>
          </a:r>
          <a:endParaRPr lang="en-US" dirty="0"/>
        </a:p>
      </dgm:t>
    </dgm:pt>
    <dgm:pt modelId="{436177FB-DC44-46E7-85BF-E3FB25E54933}" type="parTrans" cxnId="{A2715DD7-D703-4CBA-A2C7-54D99984E095}">
      <dgm:prSet/>
      <dgm:spPr/>
      <dgm:t>
        <a:bodyPr/>
        <a:lstStyle/>
        <a:p>
          <a:endParaRPr lang="en-US"/>
        </a:p>
      </dgm:t>
    </dgm:pt>
    <dgm:pt modelId="{91ABBD02-7C58-4C2F-A12E-B76B8F58E050}" type="sibTrans" cxnId="{A2715DD7-D703-4CBA-A2C7-54D99984E095}">
      <dgm:prSet/>
      <dgm:spPr/>
      <dgm:t>
        <a:bodyPr/>
        <a:lstStyle/>
        <a:p>
          <a:endParaRPr lang="en-US"/>
        </a:p>
      </dgm:t>
    </dgm:pt>
    <dgm:pt modelId="{6DBEA706-072A-47B8-A858-5F242D8DD8B0}">
      <dgm:prSet/>
      <dgm:spPr/>
      <dgm:t>
        <a:bodyPr/>
        <a:lstStyle/>
        <a:p>
          <a:r>
            <a:rPr lang="en-US" dirty="0" smtClean="0"/>
            <a:t>Simple sentence does not contain any conjunction.</a:t>
          </a:r>
          <a:endParaRPr lang="en-US" dirty="0"/>
        </a:p>
      </dgm:t>
    </dgm:pt>
    <dgm:pt modelId="{1822C0E7-A49B-41B3-ACD3-04A7E86D61E4}" type="parTrans" cxnId="{793A98DD-99CE-4C11-BDDA-C7C638ECC2FE}">
      <dgm:prSet/>
      <dgm:spPr/>
      <dgm:t>
        <a:bodyPr/>
        <a:lstStyle/>
        <a:p>
          <a:endParaRPr lang="en-US"/>
        </a:p>
      </dgm:t>
    </dgm:pt>
    <dgm:pt modelId="{52A552C2-34DE-4C0D-B09B-239E85F5C4AA}" type="sibTrans" cxnId="{793A98DD-99CE-4C11-BDDA-C7C638ECC2FE}">
      <dgm:prSet/>
      <dgm:spPr/>
      <dgm:t>
        <a:bodyPr/>
        <a:lstStyle/>
        <a:p>
          <a:endParaRPr lang="en-US"/>
        </a:p>
      </dgm:t>
    </dgm:pt>
    <dgm:pt modelId="{9623BAFC-BF10-4C57-93DD-B509D08BF9FD}">
      <dgm:prSet/>
      <dgm:spPr/>
      <dgm:t>
        <a:bodyPr/>
        <a:lstStyle/>
        <a:p>
          <a:r>
            <a:rPr lang="en-US" smtClean="0"/>
            <a:t>Example: Being ill, she couldn’t go to college. </a:t>
          </a:r>
          <a:endParaRPr lang="en-US"/>
        </a:p>
      </dgm:t>
    </dgm:pt>
    <dgm:pt modelId="{09004FDD-F142-43E6-8833-05C168CAEA8C}" type="parTrans" cxnId="{B971F668-3718-4B4D-B421-4EF847BAEB3A}">
      <dgm:prSet/>
      <dgm:spPr/>
      <dgm:t>
        <a:bodyPr/>
        <a:lstStyle/>
        <a:p>
          <a:endParaRPr lang="en-US"/>
        </a:p>
      </dgm:t>
    </dgm:pt>
    <dgm:pt modelId="{71C35F8B-5644-4BDB-BEFA-4D702733A8EF}" type="sibTrans" cxnId="{B971F668-3718-4B4D-B421-4EF847BAEB3A}">
      <dgm:prSet/>
      <dgm:spPr/>
      <dgm:t>
        <a:bodyPr/>
        <a:lstStyle/>
        <a:p>
          <a:endParaRPr lang="en-US"/>
        </a:p>
      </dgm:t>
    </dgm:pt>
    <dgm:pt modelId="{FA06C092-359B-46E1-B870-BA8FD06EC33E}" type="pres">
      <dgm:prSet presAssocID="{04643A0C-4499-41E4-B9F6-C535C1386D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B1FC1B-9678-414F-BC8B-A7BD979E7C55}" type="pres">
      <dgm:prSet presAssocID="{CEFB537E-FC8B-4389-A6E7-844DD64F277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577E8-F333-40C8-850E-18BC9BC4D32A}" type="pres">
      <dgm:prSet presAssocID="{91ABBD02-7C58-4C2F-A12E-B76B8F58E050}" presName="spacer" presStyleCnt="0"/>
      <dgm:spPr/>
    </dgm:pt>
    <dgm:pt modelId="{31F3C8C3-5BF3-4A6F-B7E4-4AECE2AA95D8}" type="pres">
      <dgm:prSet presAssocID="{6DBEA706-072A-47B8-A858-5F242D8DD8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B0270-5964-404C-8E41-ECBE85C9D214}" type="pres">
      <dgm:prSet presAssocID="{52A552C2-34DE-4C0D-B09B-239E85F5C4AA}" presName="spacer" presStyleCnt="0"/>
      <dgm:spPr/>
    </dgm:pt>
    <dgm:pt modelId="{25263950-120D-411D-A5A2-E856676C1294}" type="pres">
      <dgm:prSet presAssocID="{9623BAFC-BF10-4C57-93DD-B509D08BF9F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71F668-3718-4B4D-B421-4EF847BAEB3A}" srcId="{04643A0C-4499-41E4-B9F6-C535C1386DD5}" destId="{9623BAFC-BF10-4C57-93DD-B509D08BF9FD}" srcOrd="2" destOrd="0" parTransId="{09004FDD-F142-43E6-8833-05C168CAEA8C}" sibTransId="{71C35F8B-5644-4BDB-BEFA-4D702733A8EF}"/>
    <dgm:cxn modelId="{793A98DD-99CE-4C11-BDDA-C7C638ECC2FE}" srcId="{04643A0C-4499-41E4-B9F6-C535C1386DD5}" destId="{6DBEA706-072A-47B8-A858-5F242D8DD8B0}" srcOrd="1" destOrd="0" parTransId="{1822C0E7-A49B-41B3-ACD3-04A7E86D61E4}" sibTransId="{52A552C2-34DE-4C0D-B09B-239E85F5C4AA}"/>
    <dgm:cxn modelId="{2C95AABA-344D-4630-88D3-B24B1499C6B6}" type="presOf" srcId="{6DBEA706-072A-47B8-A858-5F242D8DD8B0}" destId="{31F3C8C3-5BF3-4A6F-B7E4-4AECE2AA95D8}" srcOrd="0" destOrd="0" presId="urn:microsoft.com/office/officeart/2005/8/layout/vList2"/>
    <dgm:cxn modelId="{FCC5F515-6A17-40F8-A2CC-6B4900E6032F}" type="presOf" srcId="{CEFB537E-FC8B-4389-A6E7-844DD64F2777}" destId="{3EB1FC1B-9678-414F-BC8B-A7BD979E7C55}" srcOrd="0" destOrd="0" presId="urn:microsoft.com/office/officeart/2005/8/layout/vList2"/>
    <dgm:cxn modelId="{A2715DD7-D703-4CBA-A2C7-54D99984E095}" srcId="{04643A0C-4499-41E4-B9F6-C535C1386DD5}" destId="{CEFB537E-FC8B-4389-A6E7-844DD64F2777}" srcOrd="0" destOrd="0" parTransId="{436177FB-DC44-46E7-85BF-E3FB25E54933}" sibTransId="{91ABBD02-7C58-4C2F-A12E-B76B8F58E050}"/>
    <dgm:cxn modelId="{71D0383A-7943-466C-9FA0-9A1DC0A4017D}" type="presOf" srcId="{9623BAFC-BF10-4C57-93DD-B509D08BF9FD}" destId="{25263950-120D-411D-A5A2-E856676C1294}" srcOrd="0" destOrd="0" presId="urn:microsoft.com/office/officeart/2005/8/layout/vList2"/>
    <dgm:cxn modelId="{5DFF068D-6D8D-4448-9047-78F4C3BAB7F2}" type="presOf" srcId="{04643A0C-4499-41E4-B9F6-C535C1386DD5}" destId="{FA06C092-359B-46E1-B870-BA8FD06EC33E}" srcOrd="0" destOrd="0" presId="urn:microsoft.com/office/officeart/2005/8/layout/vList2"/>
    <dgm:cxn modelId="{FCFE927F-1A29-4CEC-A450-CE78232A9785}" type="presParOf" srcId="{FA06C092-359B-46E1-B870-BA8FD06EC33E}" destId="{3EB1FC1B-9678-414F-BC8B-A7BD979E7C55}" srcOrd="0" destOrd="0" presId="urn:microsoft.com/office/officeart/2005/8/layout/vList2"/>
    <dgm:cxn modelId="{D48453D3-33F7-4B95-AB86-69C62F8F7282}" type="presParOf" srcId="{FA06C092-359B-46E1-B870-BA8FD06EC33E}" destId="{5D2577E8-F333-40C8-850E-18BC9BC4D32A}" srcOrd="1" destOrd="0" presId="urn:microsoft.com/office/officeart/2005/8/layout/vList2"/>
    <dgm:cxn modelId="{D7086D30-5488-4C1D-BEB2-843477C74DAC}" type="presParOf" srcId="{FA06C092-359B-46E1-B870-BA8FD06EC33E}" destId="{31F3C8C3-5BF3-4A6F-B7E4-4AECE2AA95D8}" srcOrd="2" destOrd="0" presId="urn:microsoft.com/office/officeart/2005/8/layout/vList2"/>
    <dgm:cxn modelId="{57857BE7-8719-4487-AC98-9292A7F4E2AF}" type="presParOf" srcId="{FA06C092-359B-46E1-B870-BA8FD06EC33E}" destId="{E26B0270-5964-404C-8E41-ECBE85C9D214}" srcOrd="3" destOrd="0" presId="urn:microsoft.com/office/officeart/2005/8/layout/vList2"/>
    <dgm:cxn modelId="{3A9D280B-55D1-4384-938A-5AFEF5C0D230}" type="presParOf" srcId="{FA06C092-359B-46E1-B870-BA8FD06EC33E}" destId="{25263950-120D-411D-A5A2-E856676C1294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D21A95-EBC5-4079-872F-2B9E9A2DCD28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0F7144A4-2C1F-48C7-8E8B-56979FA82958}">
      <dgm:prSet/>
      <dgm:spPr/>
      <dgm:t>
        <a:bodyPr/>
        <a:lstStyle/>
        <a:p>
          <a:r>
            <a:rPr lang="en-US" dirty="0" smtClean="0"/>
            <a:t>Complex: The sentence which contains an independent clause and a subordinate clause is called a complex sentence.</a:t>
          </a:r>
          <a:endParaRPr lang="en-US" dirty="0"/>
        </a:p>
      </dgm:t>
    </dgm:pt>
    <dgm:pt modelId="{107327FA-EC4D-46B6-B5DA-C4B855CC134E}" type="parTrans" cxnId="{B7E91835-025C-49C3-A2E2-CCEE8DFEDB33}">
      <dgm:prSet/>
      <dgm:spPr/>
      <dgm:t>
        <a:bodyPr/>
        <a:lstStyle/>
        <a:p>
          <a:endParaRPr lang="en-US"/>
        </a:p>
      </dgm:t>
    </dgm:pt>
    <dgm:pt modelId="{28CC45F9-BD76-4628-8BE4-ABADBD589443}" type="sibTrans" cxnId="{B7E91835-025C-49C3-A2E2-CCEE8DFEDB33}">
      <dgm:prSet/>
      <dgm:spPr/>
      <dgm:t>
        <a:bodyPr/>
        <a:lstStyle/>
        <a:p>
          <a:endParaRPr lang="en-US"/>
        </a:p>
      </dgm:t>
    </dgm:pt>
    <dgm:pt modelId="{4F7A3491-C145-40CE-BB29-92B686D4F8FF}">
      <dgm:prSet/>
      <dgm:spPr/>
      <dgm:t>
        <a:bodyPr/>
        <a:lstStyle/>
        <a:p>
          <a:r>
            <a:rPr lang="en-US" smtClean="0"/>
            <a:t>Used conjunctions: as, since, when, if, who, which, that, though……</a:t>
          </a:r>
          <a:endParaRPr lang="en-US"/>
        </a:p>
      </dgm:t>
    </dgm:pt>
    <dgm:pt modelId="{D230051D-880C-4CF7-8861-E8F33112412F}" type="parTrans" cxnId="{9C933B9F-F2F0-4291-93BB-9FEDC5FCCC07}">
      <dgm:prSet/>
      <dgm:spPr/>
      <dgm:t>
        <a:bodyPr/>
        <a:lstStyle/>
        <a:p>
          <a:endParaRPr lang="en-US"/>
        </a:p>
      </dgm:t>
    </dgm:pt>
    <dgm:pt modelId="{2AB92A5F-AC15-44E0-B8CA-BC7A2B84CB04}" type="sibTrans" cxnId="{9C933B9F-F2F0-4291-93BB-9FEDC5FCCC07}">
      <dgm:prSet/>
      <dgm:spPr/>
      <dgm:t>
        <a:bodyPr/>
        <a:lstStyle/>
        <a:p>
          <a:endParaRPr lang="en-US"/>
        </a:p>
      </dgm:t>
    </dgm:pt>
    <dgm:pt modelId="{98FDC1FA-0B3B-4141-B7FD-414376342143}">
      <dgm:prSet/>
      <dgm:spPr/>
      <dgm:t>
        <a:bodyPr/>
        <a:lstStyle/>
        <a:p>
          <a:r>
            <a:rPr lang="en-US" dirty="0" smtClean="0"/>
            <a:t>Example: As she was ill, she could not go to college.</a:t>
          </a:r>
          <a:endParaRPr lang="en-US" dirty="0"/>
        </a:p>
      </dgm:t>
    </dgm:pt>
    <dgm:pt modelId="{4B8D447E-CC58-46BE-8799-94F7DB01BCC8}" type="parTrans" cxnId="{7C48D81C-7DD0-4C03-9A8B-80A9B05D6830}">
      <dgm:prSet/>
      <dgm:spPr/>
      <dgm:t>
        <a:bodyPr/>
        <a:lstStyle/>
        <a:p>
          <a:endParaRPr lang="en-US"/>
        </a:p>
      </dgm:t>
    </dgm:pt>
    <dgm:pt modelId="{E99DF4FC-70E5-4645-80BD-D1F13E5AC4FC}" type="sibTrans" cxnId="{7C48D81C-7DD0-4C03-9A8B-80A9B05D6830}">
      <dgm:prSet/>
      <dgm:spPr/>
      <dgm:t>
        <a:bodyPr/>
        <a:lstStyle/>
        <a:p>
          <a:endParaRPr lang="en-US"/>
        </a:p>
      </dgm:t>
    </dgm:pt>
    <dgm:pt modelId="{AB7E779F-346F-4110-A34B-05F5634907E0}" type="pres">
      <dgm:prSet presAssocID="{69D21A95-EBC5-4079-872F-2B9E9A2DCD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5E6D17-B7B5-4CE7-B2F0-F28E6051EF76}" type="pres">
      <dgm:prSet presAssocID="{0F7144A4-2C1F-48C7-8E8B-56979FA8295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EE29F-F125-4609-898D-EBEB89EDDB40}" type="pres">
      <dgm:prSet presAssocID="{28CC45F9-BD76-4628-8BE4-ABADBD589443}" presName="spacer" presStyleCnt="0"/>
      <dgm:spPr/>
    </dgm:pt>
    <dgm:pt modelId="{041F7BE9-8CC8-4A2F-91C1-06EDC062C3D4}" type="pres">
      <dgm:prSet presAssocID="{4F7A3491-C145-40CE-BB29-92B686D4F8F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1F0AF-51AC-41ED-96AD-F85E05C0D546}" type="pres">
      <dgm:prSet presAssocID="{2AB92A5F-AC15-44E0-B8CA-BC7A2B84CB04}" presName="spacer" presStyleCnt="0"/>
      <dgm:spPr/>
    </dgm:pt>
    <dgm:pt modelId="{978DECF7-D70B-4E06-AA12-6004BCB5E41A}" type="pres">
      <dgm:prSet presAssocID="{98FDC1FA-0B3B-4141-B7FD-41437634214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29B644-D37F-49C9-9D57-5DA8084A5FDF}" type="presOf" srcId="{69D21A95-EBC5-4079-872F-2B9E9A2DCD28}" destId="{AB7E779F-346F-4110-A34B-05F5634907E0}" srcOrd="0" destOrd="0" presId="urn:microsoft.com/office/officeart/2005/8/layout/vList2"/>
    <dgm:cxn modelId="{7C48D81C-7DD0-4C03-9A8B-80A9B05D6830}" srcId="{69D21A95-EBC5-4079-872F-2B9E9A2DCD28}" destId="{98FDC1FA-0B3B-4141-B7FD-414376342143}" srcOrd="2" destOrd="0" parTransId="{4B8D447E-CC58-46BE-8799-94F7DB01BCC8}" sibTransId="{E99DF4FC-70E5-4645-80BD-D1F13E5AC4FC}"/>
    <dgm:cxn modelId="{9C933B9F-F2F0-4291-93BB-9FEDC5FCCC07}" srcId="{69D21A95-EBC5-4079-872F-2B9E9A2DCD28}" destId="{4F7A3491-C145-40CE-BB29-92B686D4F8FF}" srcOrd="1" destOrd="0" parTransId="{D230051D-880C-4CF7-8861-E8F33112412F}" sibTransId="{2AB92A5F-AC15-44E0-B8CA-BC7A2B84CB04}"/>
    <dgm:cxn modelId="{CCB22213-EF25-4919-9E5D-75984275A744}" type="presOf" srcId="{98FDC1FA-0B3B-4141-B7FD-414376342143}" destId="{978DECF7-D70B-4E06-AA12-6004BCB5E41A}" srcOrd="0" destOrd="0" presId="urn:microsoft.com/office/officeart/2005/8/layout/vList2"/>
    <dgm:cxn modelId="{B7E91835-025C-49C3-A2E2-CCEE8DFEDB33}" srcId="{69D21A95-EBC5-4079-872F-2B9E9A2DCD28}" destId="{0F7144A4-2C1F-48C7-8E8B-56979FA82958}" srcOrd="0" destOrd="0" parTransId="{107327FA-EC4D-46B6-B5DA-C4B855CC134E}" sibTransId="{28CC45F9-BD76-4628-8BE4-ABADBD589443}"/>
    <dgm:cxn modelId="{E8788AAD-7240-4CEC-9D53-CAC48123505F}" type="presOf" srcId="{0F7144A4-2C1F-48C7-8E8B-56979FA82958}" destId="{F15E6D17-B7B5-4CE7-B2F0-F28E6051EF76}" srcOrd="0" destOrd="0" presId="urn:microsoft.com/office/officeart/2005/8/layout/vList2"/>
    <dgm:cxn modelId="{48CEA75A-ED37-493B-ACF9-F09737CC0C2A}" type="presOf" srcId="{4F7A3491-C145-40CE-BB29-92B686D4F8FF}" destId="{041F7BE9-8CC8-4A2F-91C1-06EDC062C3D4}" srcOrd="0" destOrd="0" presId="urn:microsoft.com/office/officeart/2005/8/layout/vList2"/>
    <dgm:cxn modelId="{545966EB-063F-4CE3-84E5-6732563EBFAC}" type="presParOf" srcId="{AB7E779F-346F-4110-A34B-05F5634907E0}" destId="{F15E6D17-B7B5-4CE7-B2F0-F28E6051EF76}" srcOrd="0" destOrd="0" presId="urn:microsoft.com/office/officeart/2005/8/layout/vList2"/>
    <dgm:cxn modelId="{4E1138EA-45ED-4332-B0C5-DA45AD773B03}" type="presParOf" srcId="{AB7E779F-346F-4110-A34B-05F5634907E0}" destId="{E92EE29F-F125-4609-898D-EBEB89EDDB40}" srcOrd="1" destOrd="0" presId="urn:microsoft.com/office/officeart/2005/8/layout/vList2"/>
    <dgm:cxn modelId="{3A5788A4-B009-42A3-A373-5B4199942D68}" type="presParOf" srcId="{AB7E779F-346F-4110-A34B-05F5634907E0}" destId="{041F7BE9-8CC8-4A2F-91C1-06EDC062C3D4}" srcOrd="2" destOrd="0" presId="urn:microsoft.com/office/officeart/2005/8/layout/vList2"/>
    <dgm:cxn modelId="{0842DAEA-393A-4EA8-AF00-4DF00F57A678}" type="presParOf" srcId="{AB7E779F-346F-4110-A34B-05F5634907E0}" destId="{44E1F0AF-51AC-41ED-96AD-F85E05C0D546}" srcOrd="3" destOrd="0" presId="urn:microsoft.com/office/officeart/2005/8/layout/vList2"/>
    <dgm:cxn modelId="{11F4C571-5E64-496B-A0F5-B0C5243D5A8F}" type="presParOf" srcId="{AB7E779F-346F-4110-A34B-05F5634907E0}" destId="{978DECF7-D70B-4E06-AA12-6004BCB5E41A}" srcOrd="4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37873A-A42E-4923-B031-B32FD04442FD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CCC5246D-B8C0-4920-94FF-E082AEC5E81E}">
      <dgm:prSet/>
      <dgm:spPr/>
      <dgm:t>
        <a:bodyPr/>
        <a:lstStyle/>
        <a:p>
          <a:r>
            <a:rPr lang="en-US" smtClean="0"/>
            <a:t>Compound: the sentence which contains two independent clauses joined together with coordinator is called a compound sentence.</a:t>
          </a:r>
          <a:endParaRPr lang="en-US"/>
        </a:p>
      </dgm:t>
    </dgm:pt>
    <dgm:pt modelId="{0C68DDB3-9988-4B41-A0A4-D5A0D84104A8}" type="parTrans" cxnId="{F67DCC24-F263-424F-84BA-3EBE7EBA84A4}">
      <dgm:prSet/>
      <dgm:spPr/>
      <dgm:t>
        <a:bodyPr/>
        <a:lstStyle/>
        <a:p>
          <a:endParaRPr lang="en-US"/>
        </a:p>
      </dgm:t>
    </dgm:pt>
    <dgm:pt modelId="{0B9F4B47-58C4-4F89-872D-B5A834EA04BB}" type="sibTrans" cxnId="{F67DCC24-F263-424F-84BA-3EBE7EBA84A4}">
      <dgm:prSet/>
      <dgm:spPr/>
      <dgm:t>
        <a:bodyPr/>
        <a:lstStyle/>
        <a:p>
          <a:endParaRPr lang="en-US"/>
        </a:p>
      </dgm:t>
    </dgm:pt>
    <dgm:pt modelId="{DEA98B2C-63E0-4F9B-8E0C-3312BDBB8BDE}">
      <dgm:prSet/>
      <dgm:spPr/>
      <dgm:t>
        <a:bodyPr/>
        <a:lstStyle/>
        <a:p>
          <a:r>
            <a:rPr lang="en-US" smtClean="0"/>
            <a:t>Used conjunctions: and, or, but, yet …</a:t>
          </a:r>
          <a:endParaRPr lang="en-US"/>
        </a:p>
      </dgm:t>
    </dgm:pt>
    <dgm:pt modelId="{6ECFDF66-2BF3-4862-8BC5-084F290D31BC}" type="parTrans" cxnId="{50580B87-3CC7-4F31-A365-BEA17A82CC51}">
      <dgm:prSet/>
      <dgm:spPr/>
      <dgm:t>
        <a:bodyPr/>
        <a:lstStyle/>
        <a:p>
          <a:endParaRPr lang="en-US"/>
        </a:p>
      </dgm:t>
    </dgm:pt>
    <dgm:pt modelId="{9F26DDFF-37D5-40B6-9D30-2F071D238B54}" type="sibTrans" cxnId="{50580B87-3CC7-4F31-A365-BEA17A82CC51}">
      <dgm:prSet/>
      <dgm:spPr/>
      <dgm:t>
        <a:bodyPr/>
        <a:lstStyle/>
        <a:p>
          <a:endParaRPr lang="en-US"/>
        </a:p>
      </dgm:t>
    </dgm:pt>
    <dgm:pt modelId="{41018907-541D-4223-B55F-99D4F95EAB4F}">
      <dgm:prSet/>
      <dgm:spPr/>
      <dgm:t>
        <a:bodyPr/>
        <a:lstStyle/>
        <a:p>
          <a:r>
            <a:rPr lang="en-US" dirty="0" smtClean="0"/>
            <a:t>Example: She was ill and didn’t go to college.</a:t>
          </a:r>
          <a:endParaRPr lang="en-US" dirty="0"/>
        </a:p>
      </dgm:t>
    </dgm:pt>
    <dgm:pt modelId="{9B3CE2F0-4E84-4DCE-9DE4-BCC2ED8ABDE1}" type="parTrans" cxnId="{1C446E41-12B3-4EBD-9FE1-7D64A6A2D009}">
      <dgm:prSet/>
      <dgm:spPr/>
      <dgm:t>
        <a:bodyPr/>
        <a:lstStyle/>
        <a:p>
          <a:endParaRPr lang="en-US"/>
        </a:p>
      </dgm:t>
    </dgm:pt>
    <dgm:pt modelId="{56CAA102-3EC5-460B-871C-3D76382548C6}" type="sibTrans" cxnId="{1C446E41-12B3-4EBD-9FE1-7D64A6A2D009}">
      <dgm:prSet/>
      <dgm:spPr/>
      <dgm:t>
        <a:bodyPr/>
        <a:lstStyle/>
        <a:p>
          <a:endParaRPr lang="en-US"/>
        </a:p>
      </dgm:t>
    </dgm:pt>
    <dgm:pt modelId="{F58B31B6-3E9C-41BE-A853-1BE539E7FCE8}" type="pres">
      <dgm:prSet presAssocID="{6437873A-A42E-4923-B031-B32FD04442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5BA0B6-D98E-4463-A919-C7E8A231FEE7}" type="pres">
      <dgm:prSet presAssocID="{CCC5246D-B8C0-4920-94FF-E082AEC5E81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12BDE-9E05-4046-88E7-B366DE46A69F}" type="pres">
      <dgm:prSet presAssocID="{0B9F4B47-58C4-4F89-872D-B5A834EA04BB}" presName="spacer" presStyleCnt="0"/>
      <dgm:spPr/>
    </dgm:pt>
    <dgm:pt modelId="{EC96339C-D038-411D-9607-03343377F8CB}" type="pres">
      <dgm:prSet presAssocID="{DEA98B2C-63E0-4F9B-8E0C-3312BDBB8BDE}" presName="parentText" presStyleLbl="node1" presStyleIdx="1" presStyleCnt="3" custScaleY="544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86D35-AA6E-493C-A0F5-AE9088EF1D2D}" type="pres">
      <dgm:prSet presAssocID="{9F26DDFF-37D5-40B6-9D30-2F071D238B54}" presName="spacer" presStyleCnt="0"/>
      <dgm:spPr/>
    </dgm:pt>
    <dgm:pt modelId="{2D3DF3D0-9D24-4994-A87F-57961004D0AA}" type="pres">
      <dgm:prSet presAssocID="{41018907-541D-4223-B55F-99D4F95EAB4F}" presName="parentText" presStyleLbl="node1" presStyleIdx="2" presStyleCnt="3" custScaleY="435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B804AB-E5E4-4CAC-A005-05FFEAAE3F3D}" type="presOf" srcId="{6437873A-A42E-4923-B031-B32FD04442FD}" destId="{F58B31B6-3E9C-41BE-A853-1BE539E7FCE8}" srcOrd="0" destOrd="0" presId="urn:microsoft.com/office/officeart/2005/8/layout/vList2"/>
    <dgm:cxn modelId="{91A72EF5-E5DF-4048-ACA2-E2072C2F6C69}" type="presOf" srcId="{DEA98B2C-63E0-4F9B-8E0C-3312BDBB8BDE}" destId="{EC96339C-D038-411D-9607-03343377F8CB}" srcOrd="0" destOrd="0" presId="urn:microsoft.com/office/officeart/2005/8/layout/vList2"/>
    <dgm:cxn modelId="{305B27BF-E264-4663-95D3-7ADF6458F439}" type="presOf" srcId="{41018907-541D-4223-B55F-99D4F95EAB4F}" destId="{2D3DF3D0-9D24-4994-A87F-57961004D0AA}" srcOrd="0" destOrd="0" presId="urn:microsoft.com/office/officeart/2005/8/layout/vList2"/>
    <dgm:cxn modelId="{431E7D0F-DB02-4D37-81D6-0C44AD42F657}" type="presOf" srcId="{CCC5246D-B8C0-4920-94FF-E082AEC5E81E}" destId="{215BA0B6-D98E-4463-A919-C7E8A231FEE7}" srcOrd="0" destOrd="0" presId="urn:microsoft.com/office/officeart/2005/8/layout/vList2"/>
    <dgm:cxn modelId="{50580B87-3CC7-4F31-A365-BEA17A82CC51}" srcId="{6437873A-A42E-4923-B031-B32FD04442FD}" destId="{DEA98B2C-63E0-4F9B-8E0C-3312BDBB8BDE}" srcOrd="1" destOrd="0" parTransId="{6ECFDF66-2BF3-4862-8BC5-084F290D31BC}" sibTransId="{9F26DDFF-37D5-40B6-9D30-2F071D238B54}"/>
    <dgm:cxn modelId="{1C446E41-12B3-4EBD-9FE1-7D64A6A2D009}" srcId="{6437873A-A42E-4923-B031-B32FD04442FD}" destId="{41018907-541D-4223-B55F-99D4F95EAB4F}" srcOrd="2" destOrd="0" parTransId="{9B3CE2F0-4E84-4DCE-9DE4-BCC2ED8ABDE1}" sibTransId="{56CAA102-3EC5-460B-871C-3D76382548C6}"/>
    <dgm:cxn modelId="{F67DCC24-F263-424F-84BA-3EBE7EBA84A4}" srcId="{6437873A-A42E-4923-B031-B32FD04442FD}" destId="{CCC5246D-B8C0-4920-94FF-E082AEC5E81E}" srcOrd="0" destOrd="0" parTransId="{0C68DDB3-9988-4B41-A0A4-D5A0D84104A8}" sibTransId="{0B9F4B47-58C4-4F89-872D-B5A834EA04BB}"/>
    <dgm:cxn modelId="{CA04DD02-C2A6-4A8D-AD13-6FB756E67146}" type="presParOf" srcId="{F58B31B6-3E9C-41BE-A853-1BE539E7FCE8}" destId="{215BA0B6-D98E-4463-A919-C7E8A231FEE7}" srcOrd="0" destOrd="0" presId="urn:microsoft.com/office/officeart/2005/8/layout/vList2"/>
    <dgm:cxn modelId="{9C71329E-AE97-4012-B5E1-260E1496C3A5}" type="presParOf" srcId="{F58B31B6-3E9C-41BE-A853-1BE539E7FCE8}" destId="{C9512BDE-9E05-4046-88E7-B366DE46A69F}" srcOrd="1" destOrd="0" presId="urn:microsoft.com/office/officeart/2005/8/layout/vList2"/>
    <dgm:cxn modelId="{C6760D2E-48D2-44FC-AFCC-D7A0EE842F01}" type="presParOf" srcId="{F58B31B6-3E9C-41BE-A853-1BE539E7FCE8}" destId="{EC96339C-D038-411D-9607-03343377F8CB}" srcOrd="2" destOrd="0" presId="urn:microsoft.com/office/officeart/2005/8/layout/vList2"/>
    <dgm:cxn modelId="{FCAF90FB-43CD-441A-B722-AD2C246705BB}" type="presParOf" srcId="{F58B31B6-3E9C-41BE-A853-1BE539E7FCE8}" destId="{E8286D35-AA6E-493C-A0F5-AE9088EF1D2D}" srcOrd="3" destOrd="0" presId="urn:microsoft.com/office/officeart/2005/8/layout/vList2"/>
    <dgm:cxn modelId="{A9813993-11AD-4183-A709-DD4B3E0C2429}" type="presParOf" srcId="{F58B31B6-3E9C-41BE-A853-1BE539E7FCE8}" destId="{2D3DF3D0-9D24-4994-A87F-57961004D0AA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F4551C-5634-4EB2-AB7C-B1C85FCD731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BCA819-92A2-4AF6-9BD7-F8A7C799A6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dirty="0" smtClean="0"/>
              <a:t>Welcome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/>
          </a:p>
        </p:txBody>
      </p:sp>
      <p:pic>
        <p:nvPicPr>
          <p:cNvPr id="4" name="Picture 3" descr="YourSweetSmilebyTeleflor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609600"/>
            <a:ext cx="4343400" cy="503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971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05800" cy="5913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Answers: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2400" y="647343"/>
            <a:ext cx="8458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500" i="1" dirty="0" smtClean="0">
                <a:solidFill>
                  <a:schemeClr val="tx2">
                    <a:lumMod val="75000"/>
                  </a:schemeClr>
                </a:solidFill>
              </a:rPr>
              <a:t>Though he had umbrella, he got drenched. - Complex</a:t>
            </a:r>
          </a:p>
          <a:p>
            <a:pPr marL="342900" indent="-342900">
              <a:buAutoNum type="arabicPeriod"/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</a:rPr>
              <a:t>I knew the boy who stood first.                       - Complex</a:t>
            </a:r>
          </a:p>
          <a:p>
            <a:pPr marL="342900" indent="-342900">
              <a:buAutoNum type="arabicPeriod"/>
            </a:pPr>
            <a:r>
              <a:rPr lang="en-US" sz="2500" i="1" dirty="0" smtClean="0">
                <a:solidFill>
                  <a:srgbClr val="FF0000"/>
                </a:solidFill>
              </a:rPr>
              <a:t>It rains heavily in the rainy season.                - Simple.</a:t>
            </a:r>
          </a:p>
          <a:p>
            <a:pPr marL="342900" indent="-342900">
              <a:buAutoNum type="arabicPeriod"/>
            </a:pP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</a:rPr>
              <a:t>Do it or you will be punished.                          - Compound</a:t>
            </a:r>
          </a:p>
          <a:p>
            <a:pPr marL="342900" indent="-342900">
              <a:buAutoNum type="arabicPeriod"/>
            </a:pPr>
            <a:r>
              <a:rPr lang="en-US" sz="2500" i="1" dirty="0" smtClean="0">
                <a:solidFill>
                  <a:srgbClr val="7030A0"/>
                </a:solidFill>
              </a:rPr>
              <a:t>The weather being rough, we could not go out. - Simple</a:t>
            </a:r>
          </a:p>
          <a:p>
            <a:pPr marL="342900" indent="-342900">
              <a:buAutoNum type="arabicPeriod"/>
            </a:pPr>
            <a:r>
              <a:rPr lang="en-US" sz="2500" i="1" dirty="0" smtClean="0">
                <a:solidFill>
                  <a:srgbClr val="7030A0"/>
                </a:solidFill>
              </a:rPr>
              <a:t>She tried to reach in time but failed.                  - Compound</a:t>
            </a:r>
            <a:endParaRPr lang="en-US" sz="25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04538" y="2083633"/>
          <a:ext cx="7829862" cy="2428406"/>
        </p:xfrm>
        <a:graphic>
          <a:graphicData uri="http://schemas.openxmlformats.org/drawingml/2006/table">
            <a:tbl>
              <a:tblPr/>
              <a:tblGrid>
                <a:gridCol w="7829862"/>
              </a:tblGrid>
              <a:tr h="2428406">
                <a:tc>
                  <a:txBody>
                    <a:bodyPr/>
                    <a:lstStyle/>
                    <a:p>
                      <a:r>
                        <a:rPr lang="en-US" sz="4800" b="1" dirty="0" smtClean="0"/>
                        <a:t>Make sentences according to</a:t>
                      </a:r>
                      <a:r>
                        <a:rPr lang="en-US" sz="4800" b="1" baseline="0" dirty="0" smtClean="0"/>
                        <a:t> the instruction.</a:t>
                      </a:r>
                      <a:endParaRPr lang="en-US" sz="4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3886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He worked hard but couldn’t succeed in life. (complex)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= Though he worked hard, he couldn’t succeed in life.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 </a:t>
            </a:r>
            <a:r>
              <a:rPr lang="en-US" sz="2400" u="sng" dirty="0" smtClean="0">
                <a:solidFill>
                  <a:srgbClr val="C00000"/>
                </a:solidFill>
              </a:rPr>
              <a:t>Compound to complex: But – though/ although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Tina came here when it was summer. ( simple)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= Tina came here in summer.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        </a:t>
            </a:r>
            <a:r>
              <a:rPr lang="en-US" sz="2400" u="sng" dirty="0" smtClean="0">
                <a:solidFill>
                  <a:srgbClr val="C00000"/>
                </a:solidFill>
              </a:rPr>
              <a:t>Complex to simple: when (season) – in/during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76200"/>
          <a:ext cx="6686862" cy="457200"/>
        </p:xfrm>
        <a:graphic>
          <a:graphicData uri="http://schemas.openxmlformats.org/drawingml/2006/table">
            <a:tbl>
              <a:tblPr/>
              <a:tblGrid>
                <a:gridCol w="6686862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Make sentences according to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 the instruction.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3886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Throwing waste into river, people pollute water. (compound)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= People throw waste into river  and pollute water.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     </a:t>
            </a:r>
            <a:r>
              <a:rPr lang="en-US" sz="2400" u="sng" dirty="0" smtClean="0">
                <a:solidFill>
                  <a:srgbClr val="C00000"/>
                </a:solidFill>
              </a:rPr>
              <a:t>simple to Compound : </a:t>
            </a:r>
            <a:r>
              <a:rPr lang="en-US" sz="2400" u="sng" dirty="0" err="1" smtClean="0">
                <a:solidFill>
                  <a:srgbClr val="C00000"/>
                </a:solidFill>
              </a:rPr>
              <a:t>verb+ing</a:t>
            </a:r>
            <a:r>
              <a:rPr lang="en-US" sz="2400" u="sng" dirty="0" smtClean="0">
                <a:solidFill>
                  <a:srgbClr val="C00000"/>
                </a:solidFill>
              </a:rPr>
              <a:t> – and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Though he had quality, he didn’t get job. (simple)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 = In spite of having quality, he didn’t get job.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 </a:t>
            </a:r>
            <a:r>
              <a:rPr lang="en-US" sz="2400" u="sng" dirty="0" smtClean="0">
                <a:solidFill>
                  <a:srgbClr val="C00000"/>
                </a:solidFill>
              </a:rPr>
              <a:t>Complex to simple: Though/although – </a:t>
            </a:r>
            <a:r>
              <a:rPr lang="en-US" sz="2400" u="sng" dirty="0" err="1" smtClean="0">
                <a:solidFill>
                  <a:srgbClr val="C00000"/>
                </a:solidFill>
              </a:rPr>
              <a:t>inspite</a:t>
            </a:r>
            <a:r>
              <a:rPr lang="en-US" sz="2400" u="sng" dirty="0" smtClean="0">
                <a:solidFill>
                  <a:srgbClr val="C00000"/>
                </a:solidFill>
              </a:rPr>
              <a:t> of / despite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76200"/>
          <a:ext cx="6686862" cy="457200"/>
        </p:xfrm>
        <a:graphic>
          <a:graphicData uri="http://schemas.openxmlformats.org/drawingml/2006/table">
            <a:tbl>
              <a:tblPr/>
              <a:tblGrid>
                <a:gridCol w="6686862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Make sentences according to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 the instruction.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8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F0"/>
                </a:solidFill>
                <a:latin typeface="Bauhaus 93" pitchFamily="82" charset="0"/>
              </a:rPr>
              <a:t>Home work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Transform the following sentences</a:t>
            </a:r>
            <a:endParaRPr lang="en-US" sz="2800" dirty="0" smtClean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676401"/>
          <a:ext cx="7907311" cy="2377440"/>
        </p:xfrm>
        <a:graphic>
          <a:graphicData uri="http://schemas.openxmlformats.org/drawingml/2006/table">
            <a:tbl>
              <a:tblPr/>
              <a:tblGrid>
                <a:gridCol w="7907311"/>
              </a:tblGrid>
              <a:tr h="1676399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sz="2000" dirty="0" smtClean="0"/>
                        <a:t>Getting</a:t>
                      </a:r>
                      <a:r>
                        <a:rPr lang="en-US" sz="2000" baseline="0" dirty="0" smtClean="0"/>
                        <a:t> the news, he left the place. (Complex)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sz="2000" baseline="0" dirty="0" smtClean="0"/>
                        <a:t>He went to the library and bought a dictionary. (Simple)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sz="2000" baseline="0" dirty="0" smtClean="0"/>
                        <a:t>Since he was small, he couldn't cut wood, (Compound)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sz="2000" baseline="0" dirty="0" smtClean="0"/>
                        <a:t>As he was ill, he could not go to school. (simple)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sz="2000" baseline="0" dirty="0" smtClean="0"/>
                        <a:t>He went to Cox’s </a:t>
                      </a:r>
                      <a:r>
                        <a:rPr lang="en-US" sz="2000" baseline="0" dirty="0" err="1" smtClean="0"/>
                        <a:t>Bazar</a:t>
                      </a:r>
                      <a:r>
                        <a:rPr lang="en-US" sz="2000" baseline="0" dirty="0" smtClean="0"/>
                        <a:t> in winter. (Complex)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162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08337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Bauhaus 93" pitchFamily="82" charset="0"/>
              </a:rPr>
              <a:t>Thank you, </a:t>
            </a:r>
            <a:r>
              <a:rPr lang="en-US" sz="6000" dirty="0" smtClean="0">
                <a:solidFill>
                  <a:srgbClr val="00B050"/>
                </a:solidFill>
                <a:latin typeface="Bauhaus 93" pitchFamily="82" charset="0"/>
              </a:rPr>
              <a:t>Good bye.</a:t>
            </a:r>
            <a:endParaRPr lang="en-US" sz="6000" dirty="0">
              <a:solidFill>
                <a:srgbClr val="00B050"/>
              </a:solidFill>
              <a:latin typeface="Bauhaus 93" pitchFamily="82" charset="0"/>
            </a:endParaRPr>
          </a:p>
        </p:txBody>
      </p:sp>
      <p:pic>
        <p:nvPicPr>
          <p:cNvPr id="4" name="Picture 3" descr="f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447800"/>
            <a:ext cx="32004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985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1905000"/>
            <a:ext cx="4953000" cy="1600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Rupasree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Majumder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Assistant teacher: English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5562600" cy="1676400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>
                <a:solidFill>
                  <a:srgbClr val="FFFF00"/>
                </a:solidFill>
              </a:rPr>
              <a:t>Tulabaria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smtClean="0">
                <a:solidFill>
                  <a:srgbClr val="FFFF00"/>
                </a:solidFill>
              </a:rPr>
              <a:t>High School</a:t>
            </a:r>
            <a:endParaRPr lang="en-US" sz="4000" dirty="0" smtClean="0">
              <a:solidFill>
                <a:srgbClr val="FFFF00"/>
              </a:solidFill>
            </a:endParaRPr>
          </a:p>
          <a:p>
            <a:pPr algn="l"/>
            <a:r>
              <a:rPr lang="en-US" sz="2400" dirty="0" err="1" smtClean="0">
                <a:solidFill>
                  <a:srgbClr val="FFFF00"/>
                </a:solidFill>
              </a:rPr>
              <a:t>Feni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Sadar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Feni</a:t>
            </a:r>
            <a:r>
              <a:rPr lang="en-US" sz="2000" dirty="0">
                <a:solidFill>
                  <a:srgbClr val="FFFF00"/>
                </a:solidFill>
              </a:rPr>
              <a:t/>
            </a:r>
            <a:br>
              <a:rPr lang="en-US" sz="2000" dirty="0">
                <a:solidFill>
                  <a:srgbClr val="FFFF00"/>
                </a:solidFill>
              </a:rPr>
            </a:b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4" name="Picture 3" descr="20200903_2341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6479" y="0"/>
            <a:ext cx="273752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971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914400" y="685800"/>
            <a:ext cx="5721096" cy="1524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Class: ix &amp; x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Subject: English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Second Paper</a:t>
            </a:r>
            <a:r>
              <a:rPr lang="en-US" sz="2400" dirty="0" smtClean="0">
                <a:solidFill>
                  <a:srgbClr val="92D050"/>
                </a:solidFill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14400" y="1752600"/>
            <a:ext cx="7924800" cy="22098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Today’s Topic: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Transformation of sentences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3600" dirty="0" smtClean="0">
                <a:solidFill>
                  <a:srgbClr val="92D050"/>
                </a:solidFill>
              </a:rPr>
              <a:t>Simple- compound- complex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971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n-workout-posture-fitness-exercise-kneeling-stretching-legs-one-caucasian-studio-white-background-325888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1"/>
            <a:ext cx="3048000" cy="15240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1828800"/>
          <a:ext cx="38862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The</a:t>
                      </a:r>
                      <a:r>
                        <a:rPr lang="en-US" sz="1600" dirty="0" smtClean="0"/>
                        <a:t> man is taking physical exercise.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26769534-smiling-handsome-man-training-on-exercise-bike-listening-to-music-in-bright-living-ro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28600"/>
            <a:ext cx="3657600" cy="177165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91000" y="1828800"/>
          <a:ext cx="4953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The</a:t>
                      </a:r>
                      <a:r>
                        <a:rPr lang="en-US" sz="1400" dirty="0" smtClean="0"/>
                        <a:t> man is taking physical exercise</a:t>
                      </a:r>
                      <a:r>
                        <a:rPr lang="en-US" sz="1400" baseline="0" dirty="0" smtClean="0"/>
                        <a:t> and listening music.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no-mone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133600"/>
            <a:ext cx="2590800" cy="27432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" y="4328160"/>
          <a:ext cx="3810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 the man has no money,</a:t>
                      </a:r>
                      <a:r>
                        <a:rPr lang="en-US" sz="1600" baseline="0" dirty="0" smtClean="0"/>
                        <a:t> he is sad.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79882" y="494675"/>
          <a:ext cx="284813" cy="479686"/>
        </p:xfrm>
        <a:graphic>
          <a:graphicData uri="http://schemas.openxmlformats.org/drawingml/2006/table">
            <a:tbl>
              <a:tblPr/>
              <a:tblGrid>
                <a:gridCol w="284813"/>
              </a:tblGrid>
              <a:tr h="479686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1</a:t>
                      </a:r>
                      <a:endParaRPr lang="en-US" sz="2200" baseline="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6187" y="2209800"/>
          <a:ext cx="284813" cy="479686"/>
        </p:xfrm>
        <a:graphic>
          <a:graphicData uri="http://schemas.openxmlformats.org/drawingml/2006/table">
            <a:tbl>
              <a:tblPr/>
              <a:tblGrid>
                <a:gridCol w="284813"/>
              </a:tblGrid>
              <a:tr h="479686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3</a:t>
                      </a:r>
                      <a:endParaRPr lang="en-US" sz="2200" baseline="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724400" y="304800"/>
          <a:ext cx="284813" cy="479686"/>
        </p:xfrm>
        <a:graphic>
          <a:graphicData uri="http://schemas.openxmlformats.org/drawingml/2006/table">
            <a:tbl>
              <a:tblPr/>
              <a:tblGrid>
                <a:gridCol w="284813"/>
              </a:tblGrid>
              <a:tr h="479686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2</a:t>
                      </a:r>
                      <a:endParaRPr lang="en-US" sz="2200" baseline="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733800" y="2362200"/>
          <a:ext cx="53340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5105400"/>
              </a:tblGrid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The</a:t>
                      </a:r>
                      <a:r>
                        <a:rPr lang="en-US" sz="2000" baseline="0" dirty="0" smtClean="0"/>
                        <a:t> man is doing a work and it is called physical exercise.</a:t>
                      </a:r>
                      <a:endParaRPr lang="en-US" sz="2000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While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the</a:t>
                      </a:r>
                      <a:r>
                        <a:rPr lang="en-US" sz="2000" baseline="0" dirty="0" smtClean="0"/>
                        <a:t> man is taking physical, he is listening music.</a:t>
                      </a:r>
                      <a:endParaRPr lang="en-US" sz="2000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Having no money, the man is sad.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609600" y="533400"/>
          <a:ext cx="7696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 txBox="1">
            <a:spLocks/>
          </p:cNvSpPr>
          <p:nvPr/>
        </p:nvSpPr>
        <p:spPr>
          <a:xfrm>
            <a:off x="914400" y="76200"/>
            <a:ext cx="7391400" cy="5334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Kinds of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sentences according to structure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72E935-857B-4F4C-904F-7F4D93980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FD72E935-857B-4F4C-904F-7F4D93980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9E5832-5EE7-4146-B772-480C0DF06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539E5832-5EE7-4146-B772-480C0DF06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EF4CEF-1E13-439C-BA32-DB6111225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6DEF4CEF-1E13-439C-BA32-DB61112250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021559-B593-416F-97F6-A74B466FF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6E021559-B593-416F-97F6-A74B466FF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339DE8-CD08-4F40-93B0-75B8C3440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C7339DE8-CD08-4F40-93B0-75B8C34404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CCC86E-941C-4FAC-A334-935E4692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AFCCC86E-941C-4FAC-A334-935E4692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2405DF-BDF7-4314-815F-1E578571A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FE2405DF-BDF7-4314-815F-1E578571A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76200" y="76200"/>
          <a:ext cx="8915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B1FC1B-9678-414F-BC8B-A7BD979E7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3EB1FC1B-9678-414F-BC8B-A7BD979E7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3EB1FC1B-9678-414F-BC8B-A7BD979E7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F3C8C3-5BF3-4A6F-B7E4-4AECE2AA95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31F3C8C3-5BF3-4A6F-B7E4-4AECE2AA95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31F3C8C3-5BF3-4A6F-B7E4-4AECE2AA95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263950-120D-411D-A5A2-E856676C12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graphicEl>
                                              <a:dgm id="{25263950-120D-411D-A5A2-E856676C12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graphicEl>
                                              <a:dgm id="{25263950-120D-411D-A5A2-E856676C12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" y="152400"/>
          <a:ext cx="8839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2539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5E6D17-B7B5-4CE7-B2F0-F28E6051E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graphicEl>
                                              <a:dgm id="{F15E6D17-B7B5-4CE7-B2F0-F28E6051E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graphicEl>
                                              <a:dgm id="{F15E6D17-B7B5-4CE7-B2F0-F28E6051E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F7BE9-8CC8-4A2F-91C1-06EDC062C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graphicEl>
                                              <a:dgm id="{041F7BE9-8CC8-4A2F-91C1-06EDC062C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graphicEl>
                                              <a:dgm id="{041F7BE9-8CC8-4A2F-91C1-06EDC062C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8DECF7-D70B-4E06-AA12-6004BCB5E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graphicEl>
                                              <a:dgm id="{978DECF7-D70B-4E06-AA12-6004BCB5E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graphicEl>
                                              <a:dgm id="{978DECF7-D70B-4E06-AA12-6004BCB5E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28600" y="228600"/>
          <a:ext cx="8686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5BA0B6-D98E-4463-A919-C7E8A231F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graphicEl>
                                              <a:dgm id="{215BA0B6-D98E-4463-A919-C7E8A231F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graphicEl>
                                              <a:dgm id="{215BA0B6-D98E-4463-A919-C7E8A231F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96339C-D038-411D-9607-03343377F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graphicEl>
                                              <a:dgm id="{EC96339C-D038-411D-9607-03343377F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graphicEl>
                                              <a:dgm id="{EC96339C-D038-411D-9607-03343377F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3DF3D0-9D24-4994-A87F-57961004D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graphicEl>
                                              <a:dgm id="{2D3DF3D0-9D24-4994-A87F-57961004D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graphicEl>
                                              <a:dgm id="{2D3DF3D0-9D24-4994-A87F-57961004D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u="sng" dirty="0" smtClean="0">
                <a:solidFill>
                  <a:schemeClr val="accent4">
                    <a:lumMod val="75000"/>
                  </a:schemeClr>
                </a:solidFill>
              </a:rPr>
              <a:t>Identify the following sentences</a:t>
            </a:r>
            <a:endParaRPr lang="en-US" sz="40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762000"/>
            <a:ext cx="899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Though he had umbrella, he got drenched.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I knew the boy who stood first.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It rains heavily in the rainy season.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Do it or you will be punished.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rgbClr val="7030A0"/>
                </a:solidFill>
              </a:rPr>
              <a:t>The weather being rough, we could not go out.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rgbClr val="7030A0"/>
                </a:solidFill>
              </a:rPr>
              <a:t>She tried to reach in time but failed.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2967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508</TotalTime>
  <Words>583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Welcome </vt:lpstr>
      <vt:lpstr>Slide 2</vt:lpstr>
      <vt:lpstr>Slide 3</vt:lpstr>
      <vt:lpstr>Slide 4</vt:lpstr>
      <vt:lpstr>Slide 5</vt:lpstr>
      <vt:lpstr>Slide 6</vt:lpstr>
      <vt:lpstr>Slide 7</vt:lpstr>
      <vt:lpstr>Slide 8</vt:lpstr>
      <vt:lpstr> Identify the following sentences</vt:lpstr>
      <vt:lpstr>Answers: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My.Pc</cp:lastModifiedBy>
  <cp:revision>181</cp:revision>
  <dcterms:created xsi:type="dcterms:W3CDTF">2017-04-24T16:00:08Z</dcterms:created>
  <dcterms:modified xsi:type="dcterms:W3CDTF">2020-09-20T18:04:51Z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