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71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70" r:id="rId15"/>
    <p:sldId id="269" r:id="rId16"/>
    <p:sldId id="277" r:id="rId17"/>
    <p:sldId id="276" r:id="rId18"/>
    <p:sldId id="273" r:id="rId19"/>
    <p:sldId id="274" r:id="rId20"/>
    <p:sldId id="272" r:id="rId21"/>
    <p:sldId id="278" r:id="rId22"/>
    <p:sldId id="275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22-44F0-9867-8DCC6AB0CF3D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B22-44F0-9867-8DCC6AB0CF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23-4F5C-AF74-D6E587EAE1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B22-44F0-9867-8DCC6AB0CF3D}"/>
              </c:ext>
            </c:extLst>
          </c:dPt>
          <c:cat>
            <c:strRef>
              <c:f>Sheet1!$A$2:$A$5</c:f>
              <c:strCache>
                <c:ptCount val="4"/>
                <c:pt idx="0">
                  <c:v>জৈব পদার্থ ৫%</c:v>
                </c:pt>
                <c:pt idx="1">
                  <c:v>অজৈব বা খনিজ পদার্থ ৪৫%</c:v>
                </c:pt>
                <c:pt idx="2">
                  <c:v>বায়বীয় পদার্থ ২৫%</c:v>
                </c:pt>
                <c:pt idx="3">
                  <c:v>পানি ২৫%</c:v>
                </c:pt>
              </c:strCache>
            </c:strRef>
          </c:cat>
          <c:val>
            <c:numRef>
              <c:f>Sheet1!$B$2:$B$5</c:f>
              <c:numCache>
                <c:formatCode>[$-5000445]0.00%</c:formatCode>
                <c:ptCount val="4"/>
                <c:pt idx="0">
                  <c:v>0.05</c:v>
                </c:pt>
                <c:pt idx="1">
                  <c:v>0.45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2-44F0-9867-8DCC6AB0C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868285723131842E-2"/>
          <c:y val="0.85250854053575964"/>
          <c:w val="0.95852042452621689"/>
          <c:h val="0.13244779730777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NikoshBAN" panose="02000000000000000000" pitchFamily="2" charset="0"/>
          <a:cs typeface="NikoshBAN" panose="02000000000000000000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D4E35-900A-4654-AFE2-735C4B335ADF}" type="doc">
      <dgm:prSet loTypeId="urn:microsoft.com/office/officeart/2005/8/layout/radial5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0B80C91-5537-4CED-A76C-BD1F33F75032}">
      <dgm:prSet phldrT="[Text]"/>
      <dgm:spPr>
        <a:solidFill>
          <a:schemeClr val="accent2">
            <a:lumMod val="60000"/>
            <a:lumOff val="40000"/>
            <a:alpha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D8246F-ED39-4E75-9FD2-443948117AFA}" type="parTrans" cxnId="{90050245-A7A4-4E04-AB4C-A51CF64B6DEC}">
      <dgm:prSet/>
      <dgm:spPr/>
      <dgm:t>
        <a:bodyPr/>
        <a:lstStyle/>
        <a:p>
          <a:endParaRPr lang="en-US"/>
        </a:p>
      </dgm:t>
    </dgm:pt>
    <dgm:pt modelId="{0965BAA6-8875-4CB0-9E90-1BCD39970D6D}" type="sibTrans" cxnId="{90050245-A7A4-4E04-AB4C-A51CF64B6DEC}">
      <dgm:prSet/>
      <dgm:spPr/>
      <dgm:t>
        <a:bodyPr/>
        <a:lstStyle/>
        <a:p>
          <a:endParaRPr lang="en-US"/>
        </a:p>
      </dgm:t>
    </dgm:pt>
    <dgm:pt modelId="{2EFD56B4-1CD7-4399-8D26-29236336D10B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DF15B2-F348-45DF-B33B-5435C26CD8C8}" type="parTrans" cxnId="{0A1C38DC-A282-4711-9B91-7DEB8147F2CE}">
      <dgm:prSet/>
      <dgm:spPr/>
      <dgm:t>
        <a:bodyPr/>
        <a:lstStyle/>
        <a:p>
          <a:endParaRPr lang="en-US"/>
        </a:p>
      </dgm:t>
    </dgm:pt>
    <dgm:pt modelId="{2AD4F7EB-FADE-4BB6-B7A2-F21C2A65DE61}" type="sibTrans" cxnId="{0A1C38DC-A282-4711-9B91-7DEB8147F2CE}">
      <dgm:prSet/>
      <dgm:spPr/>
      <dgm:t>
        <a:bodyPr/>
        <a:lstStyle/>
        <a:p>
          <a:endParaRPr lang="en-US"/>
        </a:p>
      </dgm:t>
    </dgm:pt>
    <dgm:pt modelId="{C7AD9A34-9CDD-47EA-B0A6-B270B1CD29EC}">
      <dgm:prSet phldrT="[Text]" custT="1"/>
      <dgm:spPr>
        <a:solidFill>
          <a:schemeClr val="accent5">
            <a:lumMod val="60000"/>
            <a:lumOff val="40000"/>
            <a:alpha val="76667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অজৈব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4BD091-22FB-4798-A87B-DC9BA53CE5AE}" type="parTrans" cxnId="{13BFCD92-4C3C-4CDC-A7CE-0E9A55F867CD}">
      <dgm:prSet/>
      <dgm:spPr/>
      <dgm:t>
        <a:bodyPr/>
        <a:lstStyle/>
        <a:p>
          <a:endParaRPr lang="en-US"/>
        </a:p>
      </dgm:t>
    </dgm:pt>
    <dgm:pt modelId="{2F5E31B7-6E1F-45A9-8304-C5468839A14C}" type="sibTrans" cxnId="{13BFCD92-4C3C-4CDC-A7CE-0E9A55F867CD}">
      <dgm:prSet/>
      <dgm:spPr/>
      <dgm:t>
        <a:bodyPr/>
        <a:lstStyle/>
        <a:p>
          <a:endParaRPr lang="en-US"/>
        </a:p>
      </dgm:t>
    </dgm:pt>
    <dgm:pt modelId="{AD655891-0AAE-4FCB-A073-E9E00F58E654}">
      <dgm:prSet phldrT="[Text]" custT="1"/>
      <dgm:spPr>
        <a:solidFill>
          <a:schemeClr val="bg2">
            <a:lumMod val="75000"/>
            <a:alpha val="63333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2B2182-F4DA-4EAB-AB4C-56AFAA9AF81D}" type="parTrans" cxnId="{944F14A0-2F7F-44E4-94E6-DCBFC6E608ED}">
      <dgm:prSet/>
      <dgm:spPr/>
      <dgm:t>
        <a:bodyPr/>
        <a:lstStyle/>
        <a:p>
          <a:endParaRPr lang="en-US"/>
        </a:p>
      </dgm:t>
    </dgm:pt>
    <dgm:pt modelId="{8E349990-C56D-4E2D-B367-D9AE0611E37F}" type="sibTrans" cxnId="{944F14A0-2F7F-44E4-94E6-DCBFC6E608ED}">
      <dgm:prSet/>
      <dgm:spPr/>
      <dgm:t>
        <a:bodyPr/>
        <a:lstStyle/>
        <a:p>
          <a:endParaRPr lang="en-US"/>
        </a:p>
      </dgm:t>
    </dgm:pt>
    <dgm:pt modelId="{74333157-ACAD-4111-BCEF-D5E48079A82A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26453E-4CE2-4AEF-807D-22B835E53A16}" type="parTrans" cxnId="{60041BF2-CD3E-4D09-B157-75591584FB5C}">
      <dgm:prSet/>
      <dgm:spPr/>
      <dgm:t>
        <a:bodyPr/>
        <a:lstStyle/>
        <a:p>
          <a:endParaRPr lang="en-US"/>
        </a:p>
      </dgm:t>
    </dgm:pt>
    <dgm:pt modelId="{623CEFCD-B387-4267-95BA-72F20C53E7EC}" type="sibTrans" cxnId="{60041BF2-CD3E-4D09-B157-75591584FB5C}">
      <dgm:prSet/>
      <dgm:spPr/>
      <dgm:t>
        <a:bodyPr/>
        <a:lstStyle/>
        <a:p>
          <a:endParaRPr lang="en-US"/>
        </a:p>
      </dgm:t>
    </dgm:pt>
    <dgm:pt modelId="{22DFA31D-1741-48E7-8FBB-E460244E0A04}" type="pres">
      <dgm:prSet presAssocID="{E69D4E35-900A-4654-AFE2-735C4B335AD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2DA5FB2-E600-42C1-A5F0-77F52C62D0EC}" type="pres">
      <dgm:prSet presAssocID="{60B80C91-5537-4CED-A76C-BD1F33F75032}" presName="centerShape" presStyleLbl="node0" presStyleIdx="0" presStyleCnt="1" custLinFactNeighborX="-253" custLinFactNeighborY="-253"/>
      <dgm:spPr/>
    </dgm:pt>
    <dgm:pt modelId="{C4347CA0-B6B1-4329-A55A-898D17CEB9D4}" type="pres">
      <dgm:prSet presAssocID="{6BDF15B2-F348-45DF-B33B-5435C26CD8C8}" presName="parTrans" presStyleLbl="sibTrans2D1" presStyleIdx="0" presStyleCnt="4"/>
      <dgm:spPr/>
    </dgm:pt>
    <dgm:pt modelId="{8D6D4BAE-339B-4ADD-949C-715C1D09F57D}" type="pres">
      <dgm:prSet presAssocID="{6BDF15B2-F348-45DF-B33B-5435C26CD8C8}" presName="connectorText" presStyleLbl="sibTrans2D1" presStyleIdx="0" presStyleCnt="4"/>
      <dgm:spPr/>
    </dgm:pt>
    <dgm:pt modelId="{A5E186DE-3F60-4FCA-8058-21CD07055C8B}" type="pres">
      <dgm:prSet presAssocID="{2EFD56B4-1CD7-4399-8D26-29236336D10B}" presName="node" presStyleLbl="node1" presStyleIdx="0" presStyleCnt="4">
        <dgm:presLayoutVars>
          <dgm:bulletEnabled val="1"/>
        </dgm:presLayoutVars>
      </dgm:prSet>
      <dgm:spPr/>
    </dgm:pt>
    <dgm:pt modelId="{D07DDBC2-1BFA-44EB-B64F-3ADD9EB35147}" type="pres">
      <dgm:prSet presAssocID="{544BD091-22FB-4798-A87B-DC9BA53CE5AE}" presName="parTrans" presStyleLbl="sibTrans2D1" presStyleIdx="1" presStyleCnt="4"/>
      <dgm:spPr/>
    </dgm:pt>
    <dgm:pt modelId="{2B0A8DE1-3131-4B77-A852-976DEF04D44C}" type="pres">
      <dgm:prSet presAssocID="{544BD091-22FB-4798-A87B-DC9BA53CE5AE}" presName="connectorText" presStyleLbl="sibTrans2D1" presStyleIdx="1" presStyleCnt="4"/>
      <dgm:spPr/>
    </dgm:pt>
    <dgm:pt modelId="{CB873124-1889-4B5F-BFAE-069BE759EFAD}" type="pres">
      <dgm:prSet presAssocID="{C7AD9A34-9CDD-47EA-B0A6-B270B1CD29EC}" presName="node" presStyleLbl="node1" presStyleIdx="1" presStyleCnt="4">
        <dgm:presLayoutVars>
          <dgm:bulletEnabled val="1"/>
        </dgm:presLayoutVars>
      </dgm:prSet>
      <dgm:spPr/>
    </dgm:pt>
    <dgm:pt modelId="{6D0C4E83-CB50-4EE3-AE24-7FE6116CEF1C}" type="pres">
      <dgm:prSet presAssocID="{F52B2182-F4DA-4EAB-AB4C-56AFAA9AF81D}" presName="parTrans" presStyleLbl="sibTrans2D1" presStyleIdx="2" presStyleCnt="4"/>
      <dgm:spPr/>
    </dgm:pt>
    <dgm:pt modelId="{C749B28C-6C8C-4124-8A73-FD4BDE84749D}" type="pres">
      <dgm:prSet presAssocID="{F52B2182-F4DA-4EAB-AB4C-56AFAA9AF81D}" presName="connectorText" presStyleLbl="sibTrans2D1" presStyleIdx="2" presStyleCnt="4"/>
      <dgm:spPr/>
    </dgm:pt>
    <dgm:pt modelId="{0FBF40A9-B3AA-4616-8494-699FF1CA5600}" type="pres">
      <dgm:prSet presAssocID="{AD655891-0AAE-4FCB-A073-E9E00F58E654}" presName="node" presStyleLbl="node1" presStyleIdx="2" presStyleCnt="4">
        <dgm:presLayoutVars>
          <dgm:bulletEnabled val="1"/>
        </dgm:presLayoutVars>
      </dgm:prSet>
      <dgm:spPr/>
    </dgm:pt>
    <dgm:pt modelId="{DE6B109D-5DAF-48FB-BE34-013CDF19A2CA}" type="pres">
      <dgm:prSet presAssocID="{F426453E-4CE2-4AEF-807D-22B835E53A16}" presName="parTrans" presStyleLbl="sibTrans2D1" presStyleIdx="3" presStyleCnt="4"/>
      <dgm:spPr/>
    </dgm:pt>
    <dgm:pt modelId="{C6C9647A-58DC-40AB-ADCC-ECBC57BD443E}" type="pres">
      <dgm:prSet presAssocID="{F426453E-4CE2-4AEF-807D-22B835E53A16}" presName="connectorText" presStyleLbl="sibTrans2D1" presStyleIdx="3" presStyleCnt="4"/>
      <dgm:spPr/>
    </dgm:pt>
    <dgm:pt modelId="{60D0AACB-7DBD-479E-A62F-A34916E83C2D}" type="pres">
      <dgm:prSet presAssocID="{74333157-ACAD-4111-BCEF-D5E48079A82A}" presName="node" presStyleLbl="node1" presStyleIdx="3" presStyleCnt="4">
        <dgm:presLayoutVars>
          <dgm:bulletEnabled val="1"/>
        </dgm:presLayoutVars>
      </dgm:prSet>
      <dgm:spPr/>
    </dgm:pt>
  </dgm:ptLst>
  <dgm:cxnLst>
    <dgm:cxn modelId="{A63F2F0D-6EF3-4D03-BE33-2A8662635D23}" type="presOf" srcId="{E69D4E35-900A-4654-AFE2-735C4B335ADF}" destId="{22DFA31D-1741-48E7-8FBB-E460244E0A04}" srcOrd="0" destOrd="0" presId="urn:microsoft.com/office/officeart/2005/8/layout/radial5"/>
    <dgm:cxn modelId="{5D650313-A509-454A-B2D5-FF58813EB2EE}" type="presOf" srcId="{AD655891-0AAE-4FCB-A073-E9E00F58E654}" destId="{0FBF40A9-B3AA-4616-8494-699FF1CA5600}" srcOrd="0" destOrd="0" presId="urn:microsoft.com/office/officeart/2005/8/layout/radial5"/>
    <dgm:cxn modelId="{62803027-5B12-47E4-9DF9-0BDD002F2123}" type="presOf" srcId="{F426453E-4CE2-4AEF-807D-22B835E53A16}" destId="{DE6B109D-5DAF-48FB-BE34-013CDF19A2CA}" srcOrd="0" destOrd="0" presId="urn:microsoft.com/office/officeart/2005/8/layout/radial5"/>
    <dgm:cxn modelId="{1F01F738-29AB-492D-9281-08F786EBDB25}" type="presOf" srcId="{C7AD9A34-9CDD-47EA-B0A6-B270B1CD29EC}" destId="{CB873124-1889-4B5F-BFAE-069BE759EFAD}" srcOrd="0" destOrd="0" presId="urn:microsoft.com/office/officeart/2005/8/layout/radial5"/>
    <dgm:cxn modelId="{2BAE563E-9650-4E40-8797-0B2CA08DAFF9}" type="presOf" srcId="{544BD091-22FB-4798-A87B-DC9BA53CE5AE}" destId="{2B0A8DE1-3131-4B77-A852-976DEF04D44C}" srcOrd="1" destOrd="0" presId="urn:microsoft.com/office/officeart/2005/8/layout/radial5"/>
    <dgm:cxn modelId="{90050245-A7A4-4E04-AB4C-A51CF64B6DEC}" srcId="{E69D4E35-900A-4654-AFE2-735C4B335ADF}" destId="{60B80C91-5537-4CED-A76C-BD1F33F75032}" srcOrd="0" destOrd="0" parTransId="{35D8246F-ED39-4E75-9FD2-443948117AFA}" sibTransId="{0965BAA6-8875-4CB0-9E90-1BCD39970D6D}"/>
    <dgm:cxn modelId="{25556867-C1AB-4260-B304-32FE34FC62A3}" type="presOf" srcId="{F426453E-4CE2-4AEF-807D-22B835E53A16}" destId="{C6C9647A-58DC-40AB-ADCC-ECBC57BD443E}" srcOrd="1" destOrd="0" presId="urn:microsoft.com/office/officeart/2005/8/layout/radial5"/>
    <dgm:cxn modelId="{5012464E-4CEE-488B-B587-6F6FCE510EE5}" type="presOf" srcId="{60B80C91-5537-4CED-A76C-BD1F33F75032}" destId="{D2DA5FB2-E600-42C1-A5F0-77F52C62D0EC}" srcOrd="0" destOrd="0" presId="urn:microsoft.com/office/officeart/2005/8/layout/radial5"/>
    <dgm:cxn modelId="{EDA5488B-F6D9-4113-879F-16A31503AF3E}" type="presOf" srcId="{F52B2182-F4DA-4EAB-AB4C-56AFAA9AF81D}" destId="{6D0C4E83-CB50-4EE3-AE24-7FE6116CEF1C}" srcOrd="0" destOrd="0" presId="urn:microsoft.com/office/officeart/2005/8/layout/radial5"/>
    <dgm:cxn modelId="{13BFCD92-4C3C-4CDC-A7CE-0E9A55F867CD}" srcId="{60B80C91-5537-4CED-A76C-BD1F33F75032}" destId="{C7AD9A34-9CDD-47EA-B0A6-B270B1CD29EC}" srcOrd="1" destOrd="0" parTransId="{544BD091-22FB-4798-A87B-DC9BA53CE5AE}" sibTransId="{2F5E31B7-6E1F-45A9-8304-C5468839A14C}"/>
    <dgm:cxn modelId="{92711F99-E51F-4419-9060-A758187A910E}" type="presOf" srcId="{6BDF15B2-F348-45DF-B33B-5435C26CD8C8}" destId="{8D6D4BAE-339B-4ADD-949C-715C1D09F57D}" srcOrd="1" destOrd="0" presId="urn:microsoft.com/office/officeart/2005/8/layout/radial5"/>
    <dgm:cxn modelId="{944F14A0-2F7F-44E4-94E6-DCBFC6E608ED}" srcId="{60B80C91-5537-4CED-A76C-BD1F33F75032}" destId="{AD655891-0AAE-4FCB-A073-E9E00F58E654}" srcOrd="2" destOrd="0" parTransId="{F52B2182-F4DA-4EAB-AB4C-56AFAA9AF81D}" sibTransId="{8E349990-C56D-4E2D-B367-D9AE0611E37F}"/>
    <dgm:cxn modelId="{805AF9A4-11A7-43D1-AE8E-CD41A6AD4CE9}" type="presOf" srcId="{2EFD56B4-1CD7-4399-8D26-29236336D10B}" destId="{A5E186DE-3F60-4FCA-8058-21CD07055C8B}" srcOrd="0" destOrd="0" presId="urn:microsoft.com/office/officeart/2005/8/layout/radial5"/>
    <dgm:cxn modelId="{0CD3DFB0-9041-4988-89EC-58DBF51BA592}" type="presOf" srcId="{F52B2182-F4DA-4EAB-AB4C-56AFAA9AF81D}" destId="{C749B28C-6C8C-4124-8A73-FD4BDE84749D}" srcOrd="1" destOrd="0" presId="urn:microsoft.com/office/officeart/2005/8/layout/radial5"/>
    <dgm:cxn modelId="{C1F3EABE-3F14-4DB3-B9E6-CFAC0F87CE51}" type="presOf" srcId="{74333157-ACAD-4111-BCEF-D5E48079A82A}" destId="{60D0AACB-7DBD-479E-A62F-A34916E83C2D}" srcOrd="0" destOrd="0" presId="urn:microsoft.com/office/officeart/2005/8/layout/radial5"/>
    <dgm:cxn modelId="{CF72B3CC-98C8-436C-9958-31E707985D4D}" type="presOf" srcId="{6BDF15B2-F348-45DF-B33B-5435C26CD8C8}" destId="{C4347CA0-B6B1-4329-A55A-898D17CEB9D4}" srcOrd="0" destOrd="0" presId="urn:microsoft.com/office/officeart/2005/8/layout/radial5"/>
    <dgm:cxn modelId="{0A1C38DC-A282-4711-9B91-7DEB8147F2CE}" srcId="{60B80C91-5537-4CED-A76C-BD1F33F75032}" destId="{2EFD56B4-1CD7-4399-8D26-29236336D10B}" srcOrd="0" destOrd="0" parTransId="{6BDF15B2-F348-45DF-B33B-5435C26CD8C8}" sibTransId="{2AD4F7EB-FADE-4BB6-B7A2-F21C2A65DE61}"/>
    <dgm:cxn modelId="{38E0E6E0-99C2-4D77-A8E2-81E1C5786C55}" type="presOf" srcId="{544BD091-22FB-4798-A87B-DC9BA53CE5AE}" destId="{D07DDBC2-1BFA-44EB-B64F-3ADD9EB35147}" srcOrd="0" destOrd="0" presId="urn:microsoft.com/office/officeart/2005/8/layout/radial5"/>
    <dgm:cxn modelId="{60041BF2-CD3E-4D09-B157-75591584FB5C}" srcId="{60B80C91-5537-4CED-A76C-BD1F33F75032}" destId="{74333157-ACAD-4111-BCEF-D5E48079A82A}" srcOrd="3" destOrd="0" parTransId="{F426453E-4CE2-4AEF-807D-22B835E53A16}" sibTransId="{623CEFCD-B387-4267-95BA-72F20C53E7EC}"/>
    <dgm:cxn modelId="{4DCFE755-A21F-49EE-8E79-51183EC10DA9}" type="presParOf" srcId="{22DFA31D-1741-48E7-8FBB-E460244E0A04}" destId="{D2DA5FB2-E600-42C1-A5F0-77F52C62D0EC}" srcOrd="0" destOrd="0" presId="urn:microsoft.com/office/officeart/2005/8/layout/radial5"/>
    <dgm:cxn modelId="{9C57D9D5-7954-433B-A47D-F4A38DDFF7FA}" type="presParOf" srcId="{22DFA31D-1741-48E7-8FBB-E460244E0A04}" destId="{C4347CA0-B6B1-4329-A55A-898D17CEB9D4}" srcOrd="1" destOrd="0" presId="urn:microsoft.com/office/officeart/2005/8/layout/radial5"/>
    <dgm:cxn modelId="{CB4CD209-347D-4888-A151-79063AE459BB}" type="presParOf" srcId="{C4347CA0-B6B1-4329-A55A-898D17CEB9D4}" destId="{8D6D4BAE-339B-4ADD-949C-715C1D09F57D}" srcOrd="0" destOrd="0" presId="urn:microsoft.com/office/officeart/2005/8/layout/radial5"/>
    <dgm:cxn modelId="{755B119C-AC53-4481-B10C-3B5E82952BBC}" type="presParOf" srcId="{22DFA31D-1741-48E7-8FBB-E460244E0A04}" destId="{A5E186DE-3F60-4FCA-8058-21CD07055C8B}" srcOrd="2" destOrd="0" presId="urn:microsoft.com/office/officeart/2005/8/layout/radial5"/>
    <dgm:cxn modelId="{5C6B9085-1703-48F6-9D02-F673E4FCFBAB}" type="presParOf" srcId="{22DFA31D-1741-48E7-8FBB-E460244E0A04}" destId="{D07DDBC2-1BFA-44EB-B64F-3ADD9EB35147}" srcOrd="3" destOrd="0" presId="urn:microsoft.com/office/officeart/2005/8/layout/radial5"/>
    <dgm:cxn modelId="{4D5B4E9C-87CE-494D-AC59-C88D7E6527CC}" type="presParOf" srcId="{D07DDBC2-1BFA-44EB-B64F-3ADD9EB35147}" destId="{2B0A8DE1-3131-4B77-A852-976DEF04D44C}" srcOrd="0" destOrd="0" presId="urn:microsoft.com/office/officeart/2005/8/layout/radial5"/>
    <dgm:cxn modelId="{C88BCBAB-E07F-4926-8AD9-D66DB16C993B}" type="presParOf" srcId="{22DFA31D-1741-48E7-8FBB-E460244E0A04}" destId="{CB873124-1889-4B5F-BFAE-069BE759EFAD}" srcOrd="4" destOrd="0" presId="urn:microsoft.com/office/officeart/2005/8/layout/radial5"/>
    <dgm:cxn modelId="{05ADB440-4057-4B19-9815-7A76BB51979C}" type="presParOf" srcId="{22DFA31D-1741-48E7-8FBB-E460244E0A04}" destId="{6D0C4E83-CB50-4EE3-AE24-7FE6116CEF1C}" srcOrd="5" destOrd="0" presId="urn:microsoft.com/office/officeart/2005/8/layout/radial5"/>
    <dgm:cxn modelId="{A10E00BD-7C8B-4656-AFC8-1C896194F9F0}" type="presParOf" srcId="{6D0C4E83-CB50-4EE3-AE24-7FE6116CEF1C}" destId="{C749B28C-6C8C-4124-8A73-FD4BDE84749D}" srcOrd="0" destOrd="0" presId="urn:microsoft.com/office/officeart/2005/8/layout/radial5"/>
    <dgm:cxn modelId="{8736859B-5ECE-4167-A34D-057CF7872892}" type="presParOf" srcId="{22DFA31D-1741-48E7-8FBB-E460244E0A04}" destId="{0FBF40A9-B3AA-4616-8494-699FF1CA5600}" srcOrd="6" destOrd="0" presId="urn:microsoft.com/office/officeart/2005/8/layout/radial5"/>
    <dgm:cxn modelId="{C586A912-2A6F-42FA-B475-D9BD8641A9A7}" type="presParOf" srcId="{22DFA31D-1741-48E7-8FBB-E460244E0A04}" destId="{DE6B109D-5DAF-48FB-BE34-013CDF19A2CA}" srcOrd="7" destOrd="0" presId="urn:microsoft.com/office/officeart/2005/8/layout/radial5"/>
    <dgm:cxn modelId="{44FF6669-473C-4658-BB90-B43E4B1DF8D2}" type="presParOf" srcId="{DE6B109D-5DAF-48FB-BE34-013CDF19A2CA}" destId="{C6C9647A-58DC-40AB-ADCC-ECBC57BD443E}" srcOrd="0" destOrd="0" presId="urn:microsoft.com/office/officeart/2005/8/layout/radial5"/>
    <dgm:cxn modelId="{5773C457-D0A7-4302-B239-ED36882DB589}" type="presParOf" srcId="{22DFA31D-1741-48E7-8FBB-E460244E0A04}" destId="{60D0AACB-7DBD-479E-A62F-A34916E83C2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4B016-B82A-463E-B57E-43DB81205F0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02B5E-691A-4AC4-9144-F043EA7ED0EE}">
      <dgm:prSet phldrT="[Text]" custT="1"/>
      <dgm:spPr>
        <a:solidFill>
          <a:schemeClr val="bg1"/>
        </a:solidFill>
        <a:ln w="28575"/>
      </dgm:spPr>
      <dgm:t>
        <a:bodyPr/>
        <a:lstStyle/>
        <a:p>
          <a:r>
            <a:rPr lang="en-US" sz="60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6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34EF1-47E3-454E-ADD4-FF8E46BC3258}" type="parTrans" cxnId="{97A17838-776F-43D2-B6BA-7B2B60B9D739}">
      <dgm:prSet/>
      <dgm:spPr/>
      <dgm:t>
        <a:bodyPr/>
        <a:lstStyle/>
        <a:p>
          <a:endParaRPr lang="en-US"/>
        </a:p>
      </dgm:t>
    </dgm:pt>
    <dgm:pt modelId="{510DEA64-FA85-4C01-9746-B3AE7F68BEE1}" type="sibTrans" cxnId="{97A17838-776F-43D2-B6BA-7B2B60B9D739}">
      <dgm:prSet/>
      <dgm:spPr/>
      <dgm:t>
        <a:bodyPr/>
        <a:lstStyle/>
        <a:p>
          <a:endParaRPr lang="en-US"/>
        </a:p>
      </dgm:t>
    </dgm:pt>
    <dgm:pt modelId="{C7E87337-D1E5-4061-8E3E-79B51397E00E}">
      <dgm:prSet phldrT="[Text]" custT="1"/>
      <dgm:spPr>
        <a:solidFill>
          <a:schemeClr val="bg1"/>
        </a:solidFill>
        <a:ln w="19050"/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4000" dirty="0"/>
        </a:p>
      </dgm:t>
    </dgm:pt>
    <dgm:pt modelId="{2684E7F3-35E6-42EA-8AC3-1C031DE566A3}" type="parTrans" cxnId="{AD88A147-E98C-47E5-93D9-EA1A894D32D7}">
      <dgm:prSet/>
      <dgm:spPr/>
      <dgm:t>
        <a:bodyPr/>
        <a:lstStyle/>
        <a:p>
          <a:endParaRPr lang="en-US"/>
        </a:p>
      </dgm:t>
    </dgm:pt>
    <dgm:pt modelId="{316A2744-F8D4-4E6B-987B-D74C0054DA06}" type="sibTrans" cxnId="{AD88A147-E98C-47E5-93D9-EA1A894D32D7}">
      <dgm:prSet/>
      <dgm:spPr/>
      <dgm:t>
        <a:bodyPr/>
        <a:lstStyle/>
        <a:p>
          <a:endParaRPr lang="en-US"/>
        </a:p>
      </dgm:t>
    </dgm:pt>
    <dgm:pt modelId="{00C7D4F2-8506-4404-B153-41D05E09F91E}">
      <dgm:prSet phldrT="[Text]" custT="1"/>
      <dgm:spPr>
        <a:solidFill>
          <a:schemeClr val="accent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হিউমাস</a:t>
          </a:r>
          <a:r>
            <a: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মূলত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অ্যামাইনো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এসিড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অ্যালকোহল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চর্বি,তেল,লিগনিন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ট্যানিন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তৈরী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5A86FF2-5129-4ACC-8B59-AE068E346076}" type="parTrans" cxnId="{BC33FC96-6A41-4B4F-A131-95AE4ADF3D0D}">
      <dgm:prSet/>
      <dgm:spPr/>
      <dgm:t>
        <a:bodyPr/>
        <a:lstStyle/>
        <a:p>
          <a:endParaRPr lang="en-US"/>
        </a:p>
      </dgm:t>
    </dgm:pt>
    <dgm:pt modelId="{D3C2F3AA-B71B-4EA5-8A29-8753F685DFEB}" type="sibTrans" cxnId="{BC33FC96-6A41-4B4F-A131-95AE4ADF3D0D}">
      <dgm:prSet/>
      <dgm:spPr/>
      <dgm:t>
        <a:bodyPr/>
        <a:lstStyle/>
        <a:p>
          <a:endParaRPr lang="en-US"/>
        </a:p>
      </dgm:t>
    </dgm:pt>
    <dgm:pt modelId="{5D720ABA-1B2C-458E-AD5F-0514F58F6B9A}">
      <dgm:prSet phldrT="[Text]" custT="1"/>
      <dgm:spPr>
        <a:solidFill>
          <a:schemeClr val="bg1"/>
        </a:solidFill>
        <a:ln w="19050"/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অজৈব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4400" dirty="0"/>
        </a:p>
      </dgm:t>
    </dgm:pt>
    <dgm:pt modelId="{10FAF9F8-86CC-463B-9F0F-567FDD422DF8}" type="parTrans" cxnId="{CF23D749-C4E0-49C7-99E9-F3E81A2F824C}">
      <dgm:prSet/>
      <dgm:spPr/>
      <dgm:t>
        <a:bodyPr/>
        <a:lstStyle/>
        <a:p>
          <a:endParaRPr lang="en-US"/>
        </a:p>
      </dgm:t>
    </dgm:pt>
    <dgm:pt modelId="{84684DD4-20DD-49A9-A3C7-D08FE244CA18}" type="sibTrans" cxnId="{CF23D749-C4E0-49C7-99E9-F3E81A2F824C}">
      <dgm:prSet/>
      <dgm:spPr/>
      <dgm:t>
        <a:bodyPr/>
        <a:lstStyle/>
        <a:p>
          <a:endParaRPr lang="en-US"/>
        </a:p>
      </dgm:t>
    </dgm:pt>
    <dgm:pt modelId="{2D75365A-4C80-45EE-8533-257DAA39E996}">
      <dgm:prSet phldrT="[Text]" custT="1"/>
      <dgm:spPr>
        <a:solidFill>
          <a:schemeClr val="accent2">
            <a:lumMod val="20000"/>
            <a:lumOff val="80000"/>
          </a:schemeClr>
        </a:solidFill>
        <a:ln w="12700"/>
      </dgm:spPr>
      <dgm:t>
        <a:bodyPr/>
        <a:lstStyle/>
        <a:p>
          <a:pPr algn="ctr"/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অজৈব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ক্যালসিয়াম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(Ca)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লোহা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(Fe) 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ম্যাংগানিজ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(Mn) 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কপার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(Cu) 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জিঙ্ক</a:t>
          </a:r>
          <a:r>
            <a: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(Zn) 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কার্বোনেট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সালফেট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ক্লোরাইড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ধাতুর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200" dirty="0"/>
        </a:p>
      </dgm:t>
    </dgm:pt>
    <dgm:pt modelId="{2BB987C9-3273-4082-BF10-CD8AC5F6E021}" type="parTrans" cxnId="{E0CD0F85-FE86-4EBF-B517-6EEF11F624C4}">
      <dgm:prSet/>
      <dgm:spPr/>
      <dgm:t>
        <a:bodyPr/>
        <a:lstStyle/>
        <a:p>
          <a:endParaRPr lang="en-US"/>
        </a:p>
      </dgm:t>
    </dgm:pt>
    <dgm:pt modelId="{64914189-8C15-4E5D-BF67-FD1E004B050F}" type="sibTrans" cxnId="{E0CD0F85-FE86-4EBF-B517-6EEF11F624C4}">
      <dgm:prSet/>
      <dgm:spPr/>
      <dgm:t>
        <a:bodyPr/>
        <a:lstStyle/>
        <a:p>
          <a:endParaRPr lang="en-US"/>
        </a:p>
      </dgm:t>
    </dgm:pt>
    <dgm:pt modelId="{A2025F56-3118-4CC5-92CB-C6A6554E27DF}">
      <dgm:prSet custT="1"/>
      <dgm:spPr>
        <a:solidFill>
          <a:schemeClr val="bg1"/>
        </a:solidFill>
        <a:ln w="19050"/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dirty="0"/>
        </a:p>
      </dgm:t>
    </dgm:pt>
    <dgm:pt modelId="{757F6BC9-D23B-4017-9FE6-896EC7107C03}" type="parTrans" cxnId="{1E281E5C-1588-4301-9CF6-AD0DE62400EC}">
      <dgm:prSet/>
      <dgm:spPr/>
      <dgm:t>
        <a:bodyPr/>
        <a:lstStyle/>
        <a:p>
          <a:endParaRPr lang="en-US"/>
        </a:p>
      </dgm:t>
    </dgm:pt>
    <dgm:pt modelId="{937A01F0-E5A2-4BDF-B5E2-DCB06A38EBA4}" type="sibTrans" cxnId="{1E281E5C-1588-4301-9CF6-AD0DE62400EC}">
      <dgm:prSet/>
      <dgm:spPr/>
      <dgm:t>
        <a:bodyPr/>
        <a:lstStyle/>
        <a:p>
          <a:endParaRPr lang="en-US"/>
        </a:p>
      </dgm:t>
    </dgm:pt>
    <dgm:pt modelId="{B4FB5655-19E1-4DDC-BFD9-9D775068CADD}">
      <dgm:prSet custT="1"/>
      <dgm:spPr>
        <a:solidFill>
          <a:schemeClr val="bg1"/>
        </a:solidFill>
        <a:ln w="19050"/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29825B-317F-4B64-90AA-A9F354396CDD}" type="parTrans" cxnId="{D6381EFA-1EC8-4C1F-A5DC-2D0F6C3B6DF0}">
      <dgm:prSet/>
      <dgm:spPr/>
      <dgm:t>
        <a:bodyPr/>
        <a:lstStyle/>
        <a:p>
          <a:endParaRPr lang="en-US"/>
        </a:p>
      </dgm:t>
    </dgm:pt>
    <dgm:pt modelId="{F2C21CD8-69A9-4AE6-A393-B17A1DCA276D}" type="sibTrans" cxnId="{D6381EFA-1EC8-4C1F-A5DC-2D0F6C3B6DF0}">
      <dgm:prSet/>
      <dgm:spPr/>
      <dgm:t>
        <a:bodyPr/>
        <a:lstStyle/>
        <a:p>
          <a:endParaRPr lang="en-US"/>
        </a:p>
      </dgm:t>
    </dgm:pt>
    <dgm:pt modelId="{7D4FF3C1-5243-4122-9725-DDF566501876}">
      <dgm:prSet custT="1"/>
      <dgm:spPr>
        <a:solidFill>
          <a:schemeClr val="accent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কণার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ফাঁকে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রন্ধ্রে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মূলরোমের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শোষণ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17FFBB53-B001-4474-A0C0-76A3DD9FC458}" type="parTrans" cxnId="{C37BE15D-535D-4F73-9417-2BEF5BA30E31}">
      <dgm:prSet/>
      <dgm:spPr/>
      <dgm:t>
        <a:bodyPr/>
        <a:lstStyle/>
        <a:p>
          <a:endParaRPr lang="en-US"/>
        </a:p>
      </dgm:t>
    </dgm:pt>
    <dgm:pt modelId="{01711F6E-8A31-4E61-9C7B-71F00853F699}" type="sibTrans" cxnId="{C37BE15D-535D-4F73-9417-2BEF5BA30E31}">
      <dgm:prSet/>
      <dgm:spPr/>
      <dgm:t>
        <a:bodyPr/>
        <a:lstStyle/>
        <a:p>
          <a:endParaRPr lang="en-US"/>
        </a:p>
      </dgm:t>
    </dgm:pt>
    <dgm:pt modelId="{3FA9D3E8-1739-4915-BC08-5A9F4392D6F2}">
      <dgm:prSet custT="1"/>
      <dgm:spPr>
        <a:solidFill>
          <a:schemeClr val="accent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গ্যাসের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বায়ুমন্ডলের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গ্যাসের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বিনিময়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বায়বায়ন</a:t>
          </a:r>
          <a:r>
            <a: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9F8CCBD-271B-43D0-A349-1851B2C966DC}" type="parTrans" cxnId="{F48C790A-571C-4626-A334-4CDFADC6368A}">
      <dgm:prSet/>
      <dgm:spPr/>
      <dgm:t>
        <a:bodyPr/>
        <a:lstStyle/>
        <a:p>
          <a:endParaRPr lang="en-US"/>
        </a:p>
      </dgm:t>
    </dgm:pt>
    <dgm:pt modelId="{A71AEA76-BF47-4D55-8D9B-35A969F424B2}" type="sibTrans" cxnId="{F48C790A-571C-4626-A334-4CDFADC6368A}">
      <dgm:prSet/>
      <dgm:spPr/>
      <dgm:t>
        <a:bodyPr/>
        <a:lstStyle/>
        <a:p>
          <a:endParaRPr lang="en-US"/>
        </a:p>
      </dgm:t>
    </dgm:pt>
    <dgm:pt modelId="{053ABE9A-9495-4F1F-BAB7-184B9A7E6E1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হিউমাস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প্রাণির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দেহাবশেষ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দেখতে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কালচে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2400" b="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400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31D6BB4-2767-407A-88AC-D4E92D5D6745}" type="parTrans" cxnId="{620398E7-3A50-4A9C-B37C-1BB50286D5CA}">
      <dgm:prSet/>
      <dgm:spPr/>
      <dgm:t>
        <a:bodyPr/>
        <a:lstStyle/>
        <a:p>
          <a:endParaRPr lang="en-US"/>
        </a:p>
      </dgm:t>
    </dgm:pt>
    <dgm:pt modelId="{3FA49FA3-4A2F-4842-8FB4-22C06CDE3C1C}" type="sibTrans" cxnId="{620398E7-3A50-4A9C-B37C-1BB50286D5CA}">
      <dgm:prSet/>
      <dgm:spPr/>
      <dgm:t>
        <a:bodyPr/>
        <a:lstStyle/>
        <a:p>
          <a:endParaRPr lang="en-US"/>
        </a:p>
      </dgm:t>
    </dgm:pt>
    <dgm:pt modelId="{C56DBC88-5E9E-4C89-9444-B145AF0F5E7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শারীরবৃত্তীয়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ব্যবহারের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আয়নাকারে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শোষণ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9EFEA32B-1703-4F5F-B078-ACC131FDA4F9}" type="parTrans" cxnId="{96E9EA8F-5B62-408F-82A8-033E868E63D1}">
      <dgm:prSet/>
      <dgm:spPr/>
      <dgm:t>
        <a:bodyPr/>
        <a:lstStyle/>
        <a:p>
          <a:endParaRPr lang="en-US"/>
        </a:p>
      </dgm:t>
    </dgm:pt>
    <dgm:pt modelId="{E4FEE799-F183-4303-8F4E-2038CC426C74}" type="sibTrans" cxnId="{96E9EA8F-5B62-408F-82A8-033E868E63D1}">
      <dgm:prSet/>
      <dgm:spPr/>
      <dgm:t>
        <a:bodyPr/>
        <a:lstStyle/>
        <a:p>
          <a:endParaRPr lang="en-US"/>
        </a:p>
      </dgm:t>
    </dgm:pt>
    <dgm:pt modelId="{0CF66BE3-B52E-4767-BB65-AA26CECF7FA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রাখার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বৈশিষ্ট্যে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ভিন্নতা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দেখা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dirty="0"/>
        </a:p>
      </dgm:t>
    </dgm:pt>
    <dgm:pt modelId="{54948852-1BD0-4070-9F62-7F9B8FBCDC29}" type="parTrans" cxnId="{4585BD94-06C9-4374-9D4C-4482C73C69A6}">
      <dgm:prSet/>
      <dgm:spPr/>
      <dgm:t>
        <a:bodyPr/>
        <a:lstStyle/>
        <a:p>
          <a:endParaRPr lang="en-US"/>
        </a:p>
      </dgm:t>
    </dgm:pt>
    <dgm:pt modelId="{6B192030-C619-46E3-AD4F-F4353E671474}" type="sibTrans" cxnId="{4585BD94-06C9-4374-9D4C-4482C73C69A6}">
      <dgm:prSet/>
      <dgm:spPr/>
      <dgm:t>
        <a:bodyPr/>
        <a:lstStyle/>
        <a:p>
          <a:endParaRPr lang="en-US"/>
        </a:p>
      </dgm:t>
    </dgm:pt>
    <dgm:pt modelId="{E8F69754-98E1-47FF-A535-AE627B739777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উপকারী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অণুজীব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বেঁচে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36D871E0-29DE-4524-9307-42F1B5612A6E}" type="parTrans" cxnId="{5EF6FCF1-94B1-4604-9FB5-00BAE4312006}">
      <dgm:prSet/>
      <dgm:spPr/>
      <dgm:t>
        <a:bodyPr/>
        <a:lstStyle/>
        <a:p>
          <a:endParaRPr lang="en-US"/>
        </a:p>
      </dgm:t>
    </dgm:pt>
    <dgm:pt modelId="{AC18DEB7-86CB-4ADC-8C0E-2EF6DA5A7124}" type="sibTrans" cxnId="{5EF6FCF1-94B1-4604-9FB5-00BAE4312006}">
      <dgm:prSet/>
      <dgm:spPr/>
      <dgm:t>
        <a:bodyPr/>
        <a:lstStyle/>
        <a:p>
          <a:endParaRPr lang="en-US"/>
        </a:p>
      </dgm:t>
    </dgm:pt>
    <dgm:pt modelId="{47551278-EBD2-41E5-BC00-E1539CED3E01}" type="pres">
      <dgm:prSet presAssocID="{7E34B016-B82A-463E-B57E-43DB81205F0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F174E4-94D3-45F6-8731-FBEF57549309}" type="pres">
      <dgm:prSet presAssocID="{D3A02B5E-691A-4AC4-9144-F043EA7ED0EE}" presName="root1" presStyleCnt="0"/>
      <dgm:spPr/>
    </dgm:pt>
    <dgm:pt modelId="{D5793283-F742-4A67-A87F-22D12E34A20D}" type="pres">
      <dgm:prSet presAssocID="{D3A02B5E-691A-4AC4-9144-F043EA7ED0EE}" presName="LevelOneTextNode" presStyleLbl="node0" presStyleIdx="0" presStyleCnt="1" custScaleX="124944" custScaleY="179990" custLinFactNeighborX="-14794" custLinFactNeighborY="2818">
        <dgm:presLayoutVars>
          <dgm:chPref val="3"/>
        </dgm:presLayoutVars>
      </dgm:prSet>
      <dgm:spPr/>
    </dgm:pt>
    <dgm:pt modelId="{3C8C50D3-962D-420E-9E77-74AE84B96BBD}" type="pres">
      <dgm:prSet presAssocID="{D3A02B5E-691A-4AC4-9144-F043EA7ED0EE}" presName="level2hierChild" presStyleCnt="0"/>
      <dgm:spPr/>
    </dgm:pt>
    <dgm:pt modelId="{873865D1-2BA2-4BDF-87BC-9D56E515EA53}" type="pres">
      <dgm:prSet presAssocID="{2684E7F3-35E6-42EA-8AC3-1C031DE566A3}" presName="conn2-1" presStyleLbl="parChTrans1D2" presStyleIdx="0" presStyleCnt="4"/>
      <dgm:spPr/>
    </dgm:pt>
    <dgm:pt modelId="{790EBCF4-4F6A-4961-9DD9-62159813777E}" type="pres">
      <dgm:prSet presAssocID="{2684E7F3-35E6-42EA-8AC3-1C031DE566A3}" presName="connTx" presStyleLbl="parChTrans1D2" presStyleIdx="0" presStyleCnt="4"/>
      <dgm:spPr/>
    </dgm:pt>
    <dgm:pt modelId="{DBC11253-2D50-41CE-9F2B-7E72D791CF2C}" type="pres">
      <dgm:prSet presAssocID="{C7E87337-D1E5-4061-8E3E-79B51397E00E}" presName="root2" presStyleCnt="0"/>
      <dgm:spPr/>
    </dgm:pt>
    <dgm:pt modelId="{61DF0614-7721-4362-8F19-A1FC5B2074C8}" type="pres">
      <dgm:prSet presAssocID="{C7E87337-D1E5-4061-8E3E-79B51397E00E}" presName="LevelTwoTextNode" presStyleLbl="node2" presStyleIdx="0" presStyleCnt="4" custScaleX="102592" custScaleY="186808" custLinFactNeighborX="18230" custLinFactNeighborY="3658">
        <dgm:presLayoutVars>
          <dgm:chPref val="3"/>
        </dgm:presLayoutVars>
      </dgm:prSet>
      <dgm:spPr/>
    </dgm:pt>
    <dgm:pt modelId="{F11A6317-1BC1-4218-A93D-E92A67C91EB2}" type="pres">
      <dgm:prSet presAssocID="{C7E87337-D1E5-4061-8E3E-79B51397E00E}" presName="level3hierChild" presStyleCnt="0"/>
      <dgm:spPr/>
    </dgm:pt>
    <dgm:pt modelId="{50D2E128-81C8-40FD-9BEB-FB6C4B72ACAE}" type="pres">
      <dgm:prSet presAssocID="{E5A86FF2-5129-4ACC-8B59-AE068E346076}" presName="conn2-1" presStyleLbl="parChTrans1D3" presStyleIdx="0" presStyleCnt="4"/>
      <dgm:spPr/>
    </dgm:pt>
    <dgm:pt modelId="{8DE06471-86EB-4DFA-824F-608015BB390E}" type="pres">
      <dgm:prSet presAssocID="{E5A86FF2-5129-4ACC-8B59-AE068E346076}" presName="connTx" presStyleLbl="parChTrans1D3" presStyleIdx="0" presStyleCnt="4"/>
      <dgm:spPr/>
    </dgm:pt>
    <dgm:pt modelId="{C790C92E-94C6-48BD-BF34-2CCA2D93F4A4}" type="pres">
      <dgm:prSet presAssocID="{00C7D4F2-8506-4404-B153-41D05E09F91E}" presName="root2" presStyleCnt="0"/>
      <dgm:spPr/>
    </dgm:pt>
    <dgm:pt modelId="{77E81162-3DE4-4CE5-A299-E3AF2EEF5597}" type="pres">
      <dgm:prSet presAssocID="{00C7D4F2-8506-4404-B153-41D05E09F91E}" presName="LevelTwoTextNode" presStyleLbl="node3" presStyleIdx="0" presStyleCnt="4" custScaleX="386686" custScaleY="272928" custLinFactNeighborX="-1298" custLinFactNeighborY="-90691">
        <dgm:presLayoutVars>
          <dgm:chPref val="3"/>
        </dgm:presLayoutVars>
      </dgm:prSet>
      <dgm:spPr/>
    </dgm:pt>
    <dgm:pt modelId="{9FC7D1FE-320A-4BB6-8356-BF68616F83F7}" type="pres">
      <dgm:prSet presAssocID="{00C7D4F2-8506-4404-B153-41D05E09F91E}" presName="level3hierChild" presStyleCnt="0"/>
      <dgm:spPr/>
    </dgm:pt>
    <dgm:pt modelId="{56761157-6F4F-416B-B8DC-065934B16AA3}" type="pres">
      <dgm:prSet presAssocID="{031D6BB4-2767-407A-88AC-D4E92D5D6745}" presName="conn2-1" presStyleLbl="parChTrans1D4" presStyleIdx="0" presStyleCnt="4"/>
      <dgm:spPr/>
    </dgm:pt>
    <dgm:pt modelId="{AE2B4ED6-6D69-4EE8-AE2F-CD9CE16FDEFE}" type="pres">
      <dgm:prSet presAssocID="{031D6BB4-2767-407A-88AC-D4E92D5D6745}" presName="connTx" presStyleLbl="parChTrans1D4" presStyleIdx="0" presStyleCnt="4"/>
      <dgm:spPr/>
    </dgm:pt>
    <dgm:pt modelId="{E11FD9AA-6A69-4954-88A7-463DE487B066}" type="pres">
      <dgm:prSet presAssocID="{053ABE9A-9495-4F1F-BAB7-184B9A7E6E19}" presName="root2" presStyleCnt="0"/>
      <dgm:spPr/>
    </dgm:pt>
    <dgm:pt modelId="{6DFB20A8-7E07-4AB6-B0F2-B0BC86628503}" type="pres">
      <dgm:prSet presAssocID="{053ABE9A-9495-4F1F-BAB7-184B9A7E6E19}" presName="LevelTwoTextNode" presStyleLbl="node4" presStyleIdx="0" presStyleCnt="4" custScaleX="222761" custScaleY="240000" custLinFactNeighborX="-11271" custLinFactNeighborY="-6391">
        <dgm:presLayoutVars>
          <dgm:chPref val="3"/>
        </dgm:presLayoutVars>
      </dgm:prSet>
      <dgm:spPr/>
    </dgm:pt>
    <dgm:pt modelId="{DAB41DBF-641A-44E5-8150-41E6815F0364}" type="pres">
      <dgm:prSet presAssocID="{053ABE9A-9495-4F1F-BAB7-184B9A7E6E19}" presName="level3hierChild" presStyleCnt="0"/>
      <dgm:spPr/>
    </dgm:pt>
    <dgm:pt modelId="{A3312B0F-8117-4FF7-A937-88F1AE2FBBEE}" type="pres">
      <dgm:prSet presAssocID="{10FAF9F8-86CC-463B-9F0F-567FDD422DF8}" presName="conn2-1" presStyleLbl="parChTrans1D2" presStyleIdx="1" presStyleCnt="4"/>
      <dgm:spPr/>
    </dgm:pt>
    <dgm:pt modelId="{23E74C62-F6CE-4B5D-A5BE-E79AF8D04EE5}" type="pres">
      <dgm:prSet presAssocID="{10FAF9F8-86CC-463B-9F0F-567FDD422DF8}" presName="connTx" presStyleLbl="parChTrans1D2" presStyleIdx="1" presStyleCnt="4"/>
      <dgm:spPr/>
    </dgm:pt>
    <dgm:pt modelId="{297EE160-B14A-4387-B9FC-B726DA100415}" type="pres">
      <dgm:prSet presAssocID="{5D720ABA-1B2C-458E-AD5F-0514F58F6B9A}" presName="root2" presStyleCnt="0"/>
      <dgm:spPr/>
    </dgm:pt>
    <dgm:pt modelId="{36FF0EF6-D866-4F9C-9EDE-E251836926FB}" type="pres">
      <dgm:prSet presAssocID="{5D720ABA-1B2C-458E-AD5F-0514F58F6B9A}" presName="LevelTwoTextNode" presStyleLbl="node2" presStyleIdx="1" presStyleCnt="4" custScaleX="104068" custScaleY="173443" custLinFactNeighborX="11115" custLinFactNeighborY="10555">
        <dgm:presLayoutVars>
          <dgm:chPref val="3"/>
        </dgm:presLayoutVars>
      </dgm:prSet>
      <dgm:spPr/>
    </dgm:pt>
    <dgm:pt modelId="{0B7A49E7-0C2B-4A51-B44C-73B9DA109D5C}" type="pres">
      <dgm:prSet presAssocID="{5D720ABA-1B2C-458E-AD5F-0514F58F6B9A}" presName="level3hierChild" presStyleCnt="0"/>
      <dgm:spPr/>
    </dgm:pt>
    <dgm:pt modelId="{663883FF-4600-4148-ACDC-A1E3696EBF9F}" type="pres">
      <dgm:prSet presAssocID="{2BB987C9-3273-4082-BF10-CD8AC5F6E021}" presName="conn2-1" presStyleLbl="parChTrans1D3" presStyleIdx="1" presStyleCnt="4"/>
      <dgm:spPr/>
    </dgm:pt>
    <dgm:pt modelId="{339AB059-6B78-4BA4-B627-68A030EFA85D}" type="pres">
      <dgm:prSet presAssocID="{2BB987C9-3273-4082-BF10-CD8AC5F6E021}" presName="connTx" presStyleLbl="parChTrans1D3" presStyleIdx="1" presStyleCnt="4"/>
      <dgm:spPr/>
    </dgm:pt>
    <dgm:pt modelId="{B3C77F9B-B011-4262-9434-850BC9F70FA7}" type="pres">
      <dgm:prSet presAssocID="{2D75365A-4C80-45EE-8533-257DAA39E996}" presName="root2" presStyleCnt="0"/>
      <dgm:spPr/>
    </dgm:pt>
    <dgm:pt modelId="{3786A5D7-9CD2-4959-B818-6F9AD0A645B6}" type="pres">
      <dgm:prSet presAssocID="{2D75365A-4C80-45EE-8533-257DAA39E996}" presName="LevelTwoTextNode" presStyleLbl="node3" presStyleIdx="1" presStyleCnt="4" custScaleX="386069" custScaleY="332218" custLinFactNeighborX="-1739" custLinFactNeighborY="5982">
        <dgm:presLayoutVars>
          <dgm:chPref val="3"/>
        </dgm:presLayoutVars>
      </dgm:prSet>
      <dgm:spPr/>
    </dgm:pt>
    <dgm:pt modelId="{6E1BAC49-83AE-43F4-B72F-650E8060DC2F}" type="pres">
      <dgm:prSet presAssocID="{2D75365A-4C80-45EE-8533-257DAA39E996}" presName="level3hierChild" presStyleCnt="0"/>
      <dgm:spPr/>
    </dgm:pt>
    <dgm:pt modelId="{31F6BF4C-586D-4330-B153-A8B2EC3EDA06}" type="pres">
      <dgm:prSet presAssocID="{9EFEA32B-1703-4F5F-B078-ACC131FDA4F9}" presName="conn2-1" presStyleLbl="parChTrans1D4" presStyleIdx="1" presStyleCnt="4"/>
      <dgm:spPr/>
    </dgm:pt>
    <dgm:pt modelId="{67BCAD22-BB66-4C12-A103-FA2C7AACA66A}" type="pres">
      <dgm:prSet presAssocID="{9EFEA32B-1703-4F5F-B078-ACC131FDA4F9}" presName="connTx" presStyleLbl="parChTrans1D4" presStyleIdx="1" presStyleCnt="4"/>
      <dgm:spPr/>
    </dgm:pt>
    <dgm:pt modelId="{784DA370-FA32-41B2-A60D-9252CFB259E4}" type="pres">
      <dgm:prSet presAssocID="{C56DBC88-5E9E-4C89-9444-B145AF0F5E72}" presName="root2" presStyleCnt="0"/>
      <dgm:spPr/>
    </dgm:pt>
    <dgm:pt modelId="{F110C81B-C773-47E6-86E5-4E61A31312DA}" type="pres">
      <dgm:prSet presAssocID="{C56DBC88-5E9E-4C89-9444-B145AF0F5E72}" presName="LevelTwoTextNode" presStyleLbl="node4" presStyleIdx="1" presStyleCnt="4" custScaleX="212125" custScaleY="249523" custLinFactNeighborX="-6738" custLinFactNeighborY="5452">
        <dgm:presLayoutVars>
          <dgm:chPref val="3"/>
        </dgm:presLayoutVars>
      </dgm:prSet>
      <dgm:spPr/>
    </dgm:pt>
    <dgm:pt modelId="{65432D2F-0F7F-41FE-97F5-72F09B99C354}" type="pres">
      <dgm:prSet presAssocID="{C56DBC88-5E9E-4C89-9444-B145AF0F5E72}" presName="level3hierChild" presStyleCnt="0"/>
      <dgm:spPr/>
    </dgm:pt>
    <dgm:pt modelId="{1C39B146-3A5C-43D2-BC57-9FB1DBEF966D}" type="pres">
      <dgm:prSet presAssocID="{757F6BC9-D23B-4017-9FE6-896EC7107C03}" presName="conn2-1" presStyleLbl="parChTrans1D2" presStyleIdx="2" presStyleCnt="4"/>
      <dgm:spPr/>
    </dgm:pt>
    <dgm:pt modelId="{3ED77101-5AB4-42A7-8CF3-92C5E6524163}" type="pres">
      <dgm:prSet presAssocID="{757F6BC9-D23B-4017-9FE6-896EC7107C03}" presName="connTx" presStyleLbl="parChTrans1D2" presStyleIdx="2" presStyleCnt="4"/>
      <dgm:spPr/>
    </dgm:pt>
    <dgm:pt modelId="{8B7B5413-2DA9-4037-B15D-B17C3816BFB9}" type="pres">
      <dgm:prSet presAssocID="{A2025F56-3118-4CC5-92CB-C6A6554E27DF}" presName="root2" presStyleCnt="0"/>
      <dgm:spPr/>
    </dgm:pt>
    <dgm:pt modelId="{398EB3C5-DEBC-4B62-B215-6E54923D4DD6}" type="pres">
      <dgm:prSet presAssocID="{A2025F56-3118-4CC5-92CB-C6A6554E27DF}" presName="LevelTwoTextNode" presStyleLbl="node2" presStyleIdx="2" presStyleCnt="4" custScaleX="105961" custScaleY="148523" custLinFactNeighborX="12878" custLinFactNeighborY="-31270">
        <dgm:presLayoutVars>
          <dgm:chPref val="3"/>
        </dgm:presLayoutVars>
      </dgm:prSet>
      <dgm:spPr/>
    </dgm:pt>
    <dgm:pt modelId="{0F186BB1-9418-4332-BE16-0F14DAB32F12}" type="pres">
      <dgm:prSet presAssocID="{A2025F56-3118-4CC5-92CB-C6A6554E27DF}" presName="level3hierChild" presStyleCnt="0"/>
      <dgm:spPr/>
    </dgm:pt>
    <dgm:pt modelId="{0185715A-A455-4702-A239-C5047800EC85}" type="pres">
      <dgm:prSet presAssocID="{17FFBB53-B001-4474-A0C0-76A3DD9FC458}" presName="conn2-1" presStyleLbl="parChTrans1D3" presStyleIdx="2" presStyleCnt="4"/>
      <dgm:spPr/>
    </dgm:pt>
    <dgm:pt modelId="{450B81C0-491B-460C-A7AA-37E18D295C96}" type="pres">
      <dgm:prSet presAssocID="{17FFBB53-B001-4474-A0C0-76A3DD9FC458}" presName="connTx" presStyleLbl="parChTrans1D3" presStyleIdx="2" presStyleCnt="4"/>
      <dgm:spPr/>
    </dgm:pt>
    <dgm:pt modelId="{7BB983BB-88B6-48EB-9579-99C412359994}" type="pres">
      <dgm:prSet presAssocID="{7D4FF3C1-5243-4122-9725-DDF566501876}" presName="root2" presStyleCnt="0"/>
      <dgm:spPr/>
    </dgm:pt>
    <dgm:pt modelId="{B70EC9B7-2763-4429-A054-AA7910FE2D45}" type="pres">
      <dgm:prSet presAssocID="{7D4FF3C1-5243-4122-9725-DDF566501876}" presName="LevelTwoTextNode" presStyleLbl="node3" presStyleIdx="2" presStyleCnt="4" custScaleX="376440" custScaleY="168019" custLinFactNeighborX="-7242" custLinFactNeighborY="-12533">
        <dgm:presLayoutVars>
          <dgm:chPref val="3"/>
        </dgm:presLayoutVars>
      </dgm:prSet>
      <dgm:spPr/>
    </dgm:pt>
    <dgm:pt modelId="{FC30CD5D-4F0D-4462-8E45-6EFA2B373EFA}" type="pres">
      <dgm:prSet presAssocID="{7D4FF3C1-5243-4122-9725-DDF566501876}" presName="level3hierChild" presStyleCnt="0"/>
      <dgm:spPr/>
    </dgm:pt>
    <dgm:pt modelId="{24E6E238-6E73-4B28-AA93-374FF3A9171D}" type="pres">
      <dgm:prSet presAssocID="{54948852-1BD0-4070-9F62-7F9B8FBCDC29}" presName="conn2-1" presStyleLbl="parChTrans1D4" presStyleIdx="2" presStyleCnt="4"/>
      <dgm:spPr/>
    </dgm:pt>
    <dgm:pt modelId="{81FDC2A3-9F9D-4C04-8FC4-525174DCB7F1}" type="pres">
      <dgm:prSet presAssocID="{54948852-1BD0-4070-9F62-7F9B8FBCDC29}" presName="connTx" presStyleLbl="parChTrans1D4" presStyleIdx="2" presStyleCnt="4"/>
      <dgm:spPr/>
    </dgm:pt>
    <dgm:pt modelId="{5FB7B24D-6986-4D3D-B5BC-EC22BE295413}" type="pres">
      <dgm:prSet presAssocID="{0CF66BE3-B52E-4767-BB65-AA26CECF7FA7}" presName="root2" presStyleCnt="0"/>
      <dgm:spPr/>
    </dgm:pt>
    <dgm:pt modelId="{23E2B2EC-36B2-4D17-8DFC-E29CB2BC1057}" type="pres">
      <dgm:prSet presAssocID="{0CF66BE3-B52E-4767-BB65-AA26CECF7FA7}" presName="LevelTwoTextNode" presStyleLbl="node4" presStyleIdx="2" presStyleCnt="4" custScaleX="226496" custScaleY="248791" custLinFactNeighborX="-8168" custLinFactNeighborY="-13153">
        <dgm:presLayoutVars>
          <dgm:chPref val="3"/>
        </dgm:presLayoutVars>
      </dgm:prSet>
      <dgm:spPr/>
    </dgm:pt>
    <dgm:pt modelId="{9922CA91-9827-4D65-A487-3B741F1A8C7E}" type="pres">
      <dgm:prSet presAssocID="{0CF66BE3-B52E-4767-BB65-AA26CECF7FA7}" presName="level3hierChild" presStyleCnt="0"/>
      <dgm:spPr/>
    </dgm:pt>
    <dgm:pt modelId="{4D7FC13C-B1AB-47F8-A6C5-03C0CDC2FCD0}" type="pres">
      <dgm:prSet presAssocID="{B229825B-317F-4B64-90AA-A9F354396CDD}" presName="conn2-1" presStyleLbl="parChTrans1D2" presStyleIdx="3" presStyleCnt="4"/>
      <dgm:spPr/>
    </dgm:pt>
    <dgm:pt modelId="{C18067A8-69E1-4EE2-A97A-4D9146BC895F}" type="pres">
      <dgm:prSet presAssocID="{B229825B-317F-4B64-90AA-A9F354396CDD}" presName="connTx" presStyleLbl="parChTrans1D2" presStyleIdx="3" presStyleCnt="4"/>
      <dgm:spPr/>
    </dgm:pt>
    <dgm:pt modelId="{5A5C6196-1A10-4087-8A0A-F97414A117BF}" type="pres">
      <dgm:prSet presAssocID="{B4FB5655-19E1-4DDC-BFD9-9D775068CADD}" presName="root2" presStyleCnt="0"/>
      <dgm:spPr/>
    </dgm:pt>
    <dgm:pt modelId="{7617791D-155F-421D-97F5-920889499B6F}" type="pres">
      <dgm:prSet presAssocID="{B4FB5655-19E1-4DDC-BFD9-9D775068CADD}" presName="LevelTwoTextNode" presStyleLbl="node2" presStyleIdx="3" presStyleCnt="4" custScaleX="115607" custScaleY="192937" custLinFactNeighborX="19232" custLinFactNeighborY="-17220">
        <dgm:presLayoutVars>
          <dgm:chPref val="3"/>
        </dgm:presLayoutVars>
      </dgm:prSet>
      <dgm:spPr/>
    </dgm:pt>
    <dgm:pt modelId="{9EB51A91-466E-4FEE-98D2-5DDBC8DA3439}" type="pres">
      <dgm:prSet presAssocID="{B4FB5655-19E1-4DDC-BFD9-9D775068CADD}" presName="level3hierChild" presStyleCnt="0"/>
      <dgm:spPr/>
    </dgm:pt>
    <dgm:pt modelId="{CBE077C4-17CA-4FE2-A30E-6C51B4325E11}" type="pres">
      <dgm:prSet presAssocID="{29F8CCBD-271B-43D0-A349-1851B2C966DC}" presName="conn2-1" presStyleLbl="parChTrans1D3" presStyleIdx="3" presStyleCnt="4"/>
      <dgm:spPr/>
    </dgm:pt>
    <dgm:pt modelId="{835687BF-7A12-449C-9CC8-30DB929FDDEE}" type="pres">
      <dgm:prSet presAssocID="{29F8CCBD-271B-43D0-A349-1851B2C966DC}" presName="connTx" presStyleLbl="parChTrans1D3" presStyleIdx="3" presStyleCnt="4"/>
      <dgm:spPr/>
    </dgm:pt>
    <dgm:pt modelId="{FF6DE2BE-81D1-4862-B1FF-CC8851BDFC16}" type="pres">
      <dgm:prSet presAssocID="{3FA9D3E8-1739-4915-BC08-5A9F4392D6F2}" presName="root2" presStyleCnt="0"/>
      <dgm:spPr/>
    </dgm:pt>
    <dgm:pt modelId="{A5073D81-2585-4D5A-934E-5124731C6D48}" type="pres">
      <dgm:prSet presAssocID="{3FA9D3E8-1739-4915-BC08-5A9F4392D6F2}" presName="LevelTwoTextNode" presStyleLbl="node3" presStyleIdx="3" presStyleCnt="4" custScaleX="350404" custScaleY="224552" custLinFactNeighborX="-3870" custLinFactNeighborY="-2997">
        <dgm:presLayoutVars>
          <dgm:chPref val="3"/>
        </dgm:presLayoutVars>
      </dgm:prSet>
      <dgm:spPr/>
    </dgm:pt>
    <dgm:pt modelId="{4356EDF4-B565-4FF7-8DC1-85BCC1A3EDC3}" type="pres">
      <dgm:prSet presAssocID="{3FA9D3E8-1739-4915-BC08-5A9F4392D6F2}" presName="level3hierChild" presStyleCnt="0"/>
      <dgm:spPr/>
    </dgm:pt>
    <dgm:pt modelId="{DAF6EEE7-20A0-4441-8C6F-3E3395EC29E4}" type="pres">
      <dgm:prSet presAssocID="{36D871E0-29DE-4524-9307-42F1B5612A6E}" presName="conn2-1" presStyleLbl="parChTrans1D4" presStyleIdx="3" presStyleCnt="4"/>
      <dgm:spPr/>
    </dgm:pt>
    <dgm:pt modelId="{BE26589F-2364-4CA2-9CFC-4D4352B0B4A8}" type="pres">
      <dgm:prSet presAssocID="{36D871E0-29DE-4524-9307-42F1B5612A6E}" presName="connTx" presStyleLbl="parChTrans1D4" presStyleIdx="3" presStyleCnt="4"/>
      <dgm:spPr/>
    </dgm:pt>
    <dgm:pt modelId="{8E8299A2-07CB-448E-B0FE-40E6BB3ACA44}" type="pres">
      <dgm:prSet presAssocID="{E8F69754-98E1-47FF-A535-AE627B739777}" presName="root2" presStyleCnt="0"/>
      <dgm:spPr/>
    </dgm:pt>
    <dgm:pt modelId="{344FD848-87EF-4D73-84E2-8183A0E28934}" type="pres">
      <dgm:prSet presAssocID="{E8F69754-98E1-47FF-A535-AE627B739777}" presName="LevelTwoTextNode" presStyleLbl="node4" presStyleIdx="3" presStyleCnt="4" custScaleX="218107" custScaleY="171033" custLinFactNeighborX="8197" custLinFactNeighborY="-3027">
        <dgm:presLayoutVars>
          <dgm:chPref val="3"/>
        </dgm:presLayoutVars>
      </dgm:prSet>
      <dgm:spPr/>
    </dgm:pt>
    <dgm:pt modelId="{A24BB413-3C24-433F-9AEC-780C83378EC4}" type="pres">
      <dgm:prSet presAssocID="{E8F69754-98E1-47FF-A535-AE627B739777}" presName="level3hierChild" presStyleCnt="0"/>
      <dgm:spPr/>
    </dgm:pt>
  </dgm:ptLst>
  <dgm:cxnLst>
    <dgm:cxn modelId="{F48C790A-571C-4626-A334-4CDFADC6368A}" srcId="{B4FB5655-19E1-4DDC-BFD9-9D775068CADD}" destId="{3FA9D3E8-1739-4915-BC08-5A9F4392D6F2}" srcOrd="0" destOrd="0" parTransId="{29F8CCBD-271B-43D0-A349-1851B2C966DC}" sibTransId="{A71AEA76-BF47-4D55-8D9B-35A969F424B2}"/>
    <dgm:cxn modelId="{B8CA6F0B-B28C-430F-9407-F1E492F4F00A}" type="presOf" srcId="{10FAF9F8-86CC-463B-9F0F-567FDD422DF8}" destId="{23E74C62-F6CE-4B5D-A5BE-E79AF8D04EE5}" srcOrd="1" destOrd="0" presId="urn:microsoft.com/office/officeart/2005/8/layout/hierarchy2"/>
    <dgm:cxn modelId="{FF849F0E-33BD-4E3F-94CD-1716D2A6A44D}" type="presOf" srcId="{B229825B-317F-4B64-90AA-A9F354396CDD}" destId="{4D7FC13C-B1AB-47F8-A6C5-03C0CDC2FCD0}" srcOrd="0" destOrd="0" presId="urn:microsoft.com/office/officeart/2005/8/layout/hierarchy2"/>
    <dgm:cxn modelId="{9046B118-0379-4152-93C1-D5FE3CC80DA1}" type="presOf" srcId="{00C7D4F2-8506-4404-B153-41D05E09F91E}" destId="{77E81162-3DE4-4CE5-A299-E3AF2EEF5597}" srcOrd="0" destOrd="0" presId="urn:microsoft.com/office/officeart/2005/8/layout/hierarchy2"/>
    <dgm:cxn modelId="{80BA931D-2DBA-43CD-95B0-14EC881FDF2B}" type="presOf" srcId="{2684E7F3-35E6-42EA-8AC3-1C031DE566A3}" destId="{873865D1-2BA2-4BDF-87BC-9D56E515EA53}" srcOrd="0" destOrd="0" presId="urn:microsoft.com/office/officeart/2005/8/layout/hierarchy2"/>
    <dgm:cxn modelId="{9EDCA822-7276-4005-915A-2AD6E58816C9}" type="presOf" srcId="{053ABE9A-9495-4F1F-BAB7-184B9A7E6E19}" destId="{6DFB20A8-7E07-4AB6-B0F2-B0BC86628503}" srcOrd="0" destOrd="0" presId="urn:microsoft.com/office/officeart/2005/8/layout/hierarchy2"/>
    <dgm:cxn modelId="{5C09BD2C-BECC-45F2-9EE2-B61CE4FFEEAE}" type="presOf" srcId="{54948852-1BD0-4070-9F62-7F9B8FBCDC29}" destId="{24E6E238-6E73-4B28-AA93-374FF3A9171D}" srcOrd="0" destOrd="0" presId="urn:microsoft.com/office/officeart/2005/8/layout/hierarchy2"/>
    <dgm:cxn modelId="{DC72E62C-7312-4915-9C22-6550BF3126C5}" type="presOf" srcId="{36D871E0-29DE-4524-9307-42F1B5612A6E}" destId="{DAF6EEE7-20A0-4441-8C6F-3E3395EC29E4}" srcOrd="0" destOrd="0" presId="urn:microsoft.com/office/officeart/2005/8/layout/hierarchy2"/>
    <dgm:cxn modelId="{1B5E402E-DAFD-4783-A08D-7F67FD93CC0B}" type="presOf" srcId="{C56DBC88-5E9E-4C89-9444-B145AF0F5E72}" destId="{F110C81B-C773-47E6-86E5-4E61A31312DA}" srcOrd="0" destOrd="0" presId="urn:microsoft.com/office/officeart/2005/8/layout/hierarchy2"/>
    <dgm:cxn modelId="{25453030-3DC4-47A9-897A-B2D6D7A97A03}" type="presOf" srcId="{17FFBB53-B001-4474-A0C0-76A3DD9FC458}" destId="{450B81C0-491B-460C-A7AA-37E18D295C96}" srcOrd="1" destOrd="0" presId="urn:microsoft.com/office/officeart/2005/8/layout/hierarchy2"/>
    <dgm:cxn modelId="{1F8F7233-E357-4849-AE28-8D7C6FFED772}" type="presOf" srcId="{2BB987C9-3273-4082-BF10-CD8AC5F6E021}" destId="{339AB059-6B78-4BA4-B627-68A030EFA85D}" srcOrd="1" destOrd="0" presId="urn:microsoft.com/office/officeart/2005/8/layout/hierarchy2"/>
    <dgm:cxn modelId="{84E7AB36-B2BA-417A-994A-502E4FB59B61}" type="presOf" srcId="{E5A86FF2-5129-4ACC-8B59-AE068E346076}" destId="{8DE06471-86EB-4DFA-824F-608015BB390E}" srcOrd="1" destOrd="0" presId="urn:microsoft.com/office/officeart/2005/8/layout/hierarchy2"/>
    <dgm:cxn modelId="{97A17838-776F-43D2-B6BA-7B2B60B9D739}" srcId="{7E34B016-B82A-463E-B57E-43DB81205F02}" destId="{D3A02B5E-691A-4AC4-9144-F043EA7ED0EE}" srcOrd="0" destOrd="0" parTransId="{69A34EF1-47E3-454E-ADD4-FF8E46BC3258}" sibTransId="{510DEA64-FA85-4C01-9746-B3AE7F68BEE1}"/>
    <dgm:cxn modelId="{0F9F8B39-6E08-44D1-8A19-90835678AE35}" type="presOf" srcId="{36D871E0-29DE-4524-9307-42F1B5612A6E}" destId="{BE26589F-2364-4CA2-9CFC-4D4352B0B4A8}" srcOrd="1" destOrd="0" presId="urn:microsoft.com/office/officeart/2005/8/layout/hierarchy2"/>
    <dgm:cxn modelId="{48958C3B-A31B-4516-BB8E-4BC50113F5BE}" type="presOf" srcId="{031D6BB4-2767-407A-88AC-D4E92D5D6745}" destId="{56761157-6F4F-416B-B8DC-065934B16AA3}" srcOrd="0" destOrd="0" presId="urn:microsoft.com/office/officeart/2005/8/layout/hierarchy2"/>
    <dgm:cxn modelId="{1E281E5C-1588-4301-9CF6-AD0DE62400EC}" srcId="{D3A02B5E-691A-4AC4-9144-F043EA7ED0EE}" destId="{A2025F56-3118-4CC5-92CB-C6A6554E27DF}" srcOrd="2" destOrd="0" parTransId="{757F6BC9-D23B-4017-9FE6-896EC7107C03}" sibTransId="{937A01F0-E5A2-4BDF-B5E2-DCB06A38EBA4}"/>
    <dgm:cxn modelId="{C37BE15D-535D-4F73-9417-2BEF5BA30E31}" srcId="{A2025F56-3118-4CC5-92CB-C6A6554E27DF}" destId="{7D4FF3C1-5243-4122-9725-DDF566501876}" srcOrd="0" destOrd="0" parTransId="{17FFBB53-B001-4474-A0C0-76A3DD9FC458}" sibTransId="{01711F6E-8A31-4E61-9C7B-71F00853F699}"/>
    <dgm:cxn modelId="{B6823265-508E-436C-8AC3-6DC4D6332A19}" type="presOf" srcId="{2684E7F3-35E6-42EA-8AC3-1C031DE566A3}" destId="{790EBCF4-4F6A-4961-9DD9-62159813777E}" srcOrd="1" destOrd="0" presId="urn:microsoft.com/office/officeart/2005/8/layout/hierarchy2"/>
    <dgm:cxn modelId="{AD1F7B45-4EB5-4DDD-9C39-33C280C590B8}" type="presOf" srcId="{10FAF9F8-86CC-463B-9F0F-567FDD422DF8}" destId="{A3312B0F-8117-4FF7-A937-88F1AE2FBBEE}" srcOrd="0" destOrd="0" presId="urn:microsoft.com/office/officeart/2005/8/layout/hierarchy2"/>
    <dgm:cxn modelId="{AD88A147-E98C-47E5-93D9-EA1A894D32D7}" srcId="{D3A02B5E-691A-4AC4-9144-F043EA7ED0EE}" destId="{C7E87337-D1E5-4061-8E3E-79B51397E00E}" srcOrd="0" destOrd="0" parTransId="{2684E7F3-35E6-42EA-8AC3-1C031DE566A3}" sibTransId="{316A2744-F8D4-4E6B-987B-D74C0054DA06}"/>
    <dgm:cxn modelId="{CF23D749-C4E0-49C7-99E9-F3E81A2F824C}" srcId="{D3A02B5E-691A-4AC4-9144-F043EA7ED0EE}" destId="{5D720ABA-1B2C-458E-AD5F-0514F58F6B9A}" srcOrd="1" destOrd="0" parTransId="{10FAF9F8-86CC-463B-9F0F-567FDD422DF8}" sibTransId="{84684DD4-20DD-49A9-A3C7-D08FE244CA18}"/>
    <dgm:cxn modelId="{BE646671-71F5-432C-81C7-F6B2D19ED9FF}" type="presOf" srcId="{031D6BB4-2767-407A-88AC-D4E92D5D6745}" destId="{AE2B4ED6-6D69-4EE8-AE2F-CD9CE16FDEFE}" srcOrd="1" destOrd="0" presId="urn:microsoft.com/office/officeart/2005/8/layout/hierarchy2"/>
    <dgm:cxn modelId="{84CE9D71-7AF3-40B2-9EBF-B2E55BF03431}" type="presOf" srcId="{29F8CCBD-271B-43D0-A349-1851B2C966DC}" destId="{835687BF-7A12-449C-9CC8-30DB929FDDEE}" srcOrd="1" destOrd="0" presId="urn:microsoft.com/office/officeart/2005/8/layout/hierarchy2"/>
    <dgm:cxn modelId="{E420A776-AABF-44B9-A7D9-05274FFC42EF}" type="presOf" srcId="{5D720ABA-1B2C-458E-AD5F-0514F58F6B9A}" destId="{36FF0EF6-D866-4F9C-9EDE-E251836926FB}" srcOrd="0" destOrd="0" presId="urn:microsoft.com/office/officeart/2005/8/layout/hierarchy2"/>
    <dgm:cxn modelId="{E0CD0F85-FE86-4EBF-B517-6EEF11F624C4}" srcId="{5D720ABA-1B2C-458E-AD5F-0514F58F6B9A}" destId="{2D75365A-4C80-45EE-8533-257DAA39E996}" srcOrd="0" destOrd="0" parTransId="{2BB987C9-3273-4082-BF10-CD8AC5F6E021}" sibTransId="{64914189-8C15-4E5D-BF67-FD1E004B050F}"/>
    <dgm:cxn modelId="{C9BEA888-F06B-444D-A02E-42042AB8A788}" type="presOf" srcId="{9EFEA32B-1703-4F5F-B078-ACC131FDA4F9}" destId="{31F6BF4C-586D-4330-B153-A8B2EC3EDA06}" srcOrd="0" destOrd="0" presId="urn:microsoft.com/office/officeart/2005/8/layout/hierarchy2"/>
    <dgm:cxn modelId="{5CE6BB8B-B7F4-4570-B507-803C4573C1E2}" type="presOf" srcId="{B4FB5655-19E1-4DDC-BFD9-9D775068CADD}" destId="{7617791D-155F-421D-97F5-920889499B6F}" srcOrd="0" destOrd="0" presId="urn:microsoft.com/office/officeart/2005/8/layout/hierarchy2"/>
    <dgm:cxn modelId="{7F1E198F-435E-436A-AC37-D9EE12AB8C03}" type="presOf" srcId="{D3A02B5E-691A-4AC4-9144-F043EA7ED0EE}" destId="{D5793283-F742-4A67-A87F-22D12E34A20D}" srcOrd="0" destOrd="0" presId="urn:microsoft.com/office/officeart/2005/8/layout/hierarchy2"/>
    <dgm:cxn modelId="{96E9EA8F-5B62-408F-82A8-033E868E63D1}" srcId="{2D75365A-4C80-45EE-8533-257DAA39E996}" destId="{C56DBC88-5E9E-4C89-9444-B145AF0F5E72}" srcOrd="0" destOrd="0" parTransId="{9EFEA32B-1703-4F5F-B078-ACC131FDA4F9}" sibTransId="{E4FEE799-F183-4303-8F4E-2038CC426C74}"/>
    <dgm:cxn modelId="{709A3D90-9946-4A92-9537-8B2A209AA8C9}" type="presOf" srcId="{757F6BC9-D23B-4017-9FE6-896EC7107C03}" destId="{1C39B146-3A5C-43D2-BC57-9FB1DBEF966D}" srcOrd="0" destOrd="0" presId="urn:microsoft.com/office/officeart/2005/8/layout/hierarchy2"/>
    <dgm:cxn modelId="{06F3AD90-0160-4DF4-97A7-5B2061948856}" type="presOf" srcId="{E8F69754-98E1-47FF-A535-AE627B739777}" destId="{344FD848-87EF-4D73-84E2-8183A0E28934}" srcOrd="0" destOrd="0" presId="urn:microsoft.com/office/officeart/2005/8/layout/hierarchy2"/>
    <dgm:cxn modelId="{4585BD94-06C9-4374-9D4C-4482C73C69A6}" srcId="{7D4FF3C1-5243-4122-9725-DDF566501876}" destId="{0CF66BE3-B52E-4767-BB65-AA26CECF7FA7}" srcOrd="0" destOrd="0" parTransId="{54948852-1BD0-4070-9F62-7F9B8FBCDC29}" sibTransId="{6B192030-C619-46E3-AD4F-F4353E671474}"/>
    <dgm:cxn modelId="{BC33FC96-6A41-4B4F-A131-95AE4ADF3D0D}" srcId="{C7E87337-D1E5-4061-8E3E-79B51397E00E}" destId="{00C7D4F2-8506-4404-B153-41D05E09F91E}" srcOrd="0" destOrd="0" parTransId="{E5A86FF2-5129-4ACC-8B59-AE068E346076}" sibTransId="{D3C2F3AA-B71B-4EA5-8A29-8753F685DFEB}"/>
    <dgm:cxn modelId="{169E3A9A-BF48-4C99-A217-3C320CADF0BA}" type="presOf" srcId="{757F6BC9-D23B-4017-9FE6-896EC7107C03}" destId="{3ED77101-5AB4-42A7-8CF3-92C5E6524163}" srcOrd="1" destOrd="0" presId="urn:microsoft.com/office/officeart/2005/8/layout/hierarchy2"/>
    <dgm:cxn modelId="{7E2FA5A4-204B-4AD3-9B1F-8A832FA581F6}" type="presOf" srcId="{C7E87337-D1E5-4061-8E3E-79B51397E00E}" destId="{61DF0614-7721-4362-8F19-A1FC5B2074C8}" srcOrd="0" destOrd="0" presId="urn:microsoft.com/office/officeart/2005/8/layout/hierarchy2"/>
    <dgm:cxn modelId="{806978AD-A638-4ECE-A36F-372461E8F03E}" type="presOf" srcId="{54948852-1BD0-4070-9F62-7F9B8FBCDC29}" destId="{81FDC2A3-9F9D-4C04-8FC4-525174DCB7F1}" srcOrd="1" destOrd="0" presId="urn:microsoft.com/office/officeart/2005/8/layout/hierarchy2"/>
    <dgm:cxn modelId="{B8DDD4AF-3C46-44F4-8579-844D1E587FE8}" type="presOf" srcId="{29F8CCBD-271B-43D0-A349-1851B2C966DC}" destId="{CBE077C4-17CA-4FE2-A30E-6C51B4325E11}" srcOrd="0" destOrd="0" presId="urn:microsoft.com/office/officeart/2005/8/layout/hierarchy2"/>
    <dgm:cxn modelId="{705BF3BB-CDA6-4373-980E-9B95808BC372}" type="presOf" srcId="{7E34B016-B82A-463E-B57E-43DB81205F02}" destId="{47551278-EBD2-41E5-BC00-E1539CED3E01}" srcOrd="0" destOrd="0" presId="urn:microsoft.com/office/officeart/2005/8/layout/hierarchy2"/>
    <dgm:cxn modelId="{5D7E33CD-8E74-46D8-B8F5-2EDEEA631192}" type="presOf" srcId="{9EFEA32B-1703-4F5F-B078-ACC131FDA4F9}" destId="{67BCAD22-BB66-4C12-A103-FA2C7AACA66A}" srcOrd="1" destOrd="0" presId="urn:microsoft.com/office/officeart/2005/8/layout/hierarchy2"/>
    <dgm:cxn modelId="{BFB59FD5-9D5F-44EB-8247-108CBCBB9141}" type="presOf" srcId="{17FFBB53-B001-4474-A0C0-76A3DD9FC458}" destId="{0185715A-A455-4702-A239-C5047800EC85}" srcOrd="0" destOrd="0" presId="urn:microsoft.com/office/officeart/2005/8/layout/hierarchy2"/>
    <dgm:cxn modelId="{9354A8DB-6381-4EEA-BA7D-8CE729866E07}" type="presOf" srcId="{A2025F56-3118-4CC5-92CB-C6A6554E27DF}" destId="{398EB3C5-DEBC-4B62-B215-6E54923D4DD6}" srcOrd="0" destOrd="0" presId="urn:microsoft.com/office/officeart/2005/8/layout/hierarchy2"/>
    <dgm:cxn modelId="{C58336E2-01F6-40C8-A83F-F430529767B5}" type="presOf" srcId="{3FA9D3E8-1739-4915-BC08-5A9F4392D6F2}" destId="{A5073D81-2585-4D5A-934E-5124731C6D48}" srcOrd="0" destOrd="0" presId="urn:microsoft.com/office/officeart/2005/8/layout/hierarchy2"/>
    <dgm:cxn modelId="{3B7DBCE2-C284-4266-87E8-BC42079AC380}" type="presOf" srcId="{7D4FF3C1-5243-4122-9725-DDF566501876}" destId="{B70EC9B7-2763-4429-A054-AA7910FE2D45}" srcOrd="0" destOrd="0" presId="urn:microsoft.com/office/officeart/2005/8/layout/hierarchy2"/>
    <dgm:cxn modelId="{620398E7-3A50-4A9C-B37C-1BB50286D5CA}" srcId="{00C7D4F2-8506-4404-B153-41D05E09F91E}" destId="{053ABE9A-9495-4F1F-BAB7-184B9A7E6E19}" srcOrd="0" destOrd="0" parTransId="{031D6BB4-2767-407A-88AC-D4E92D5D6745}" sibTransId="{3FA49FA3-4A2F-4842-8FB4-22C06CDE3C1C}"/>
    <dgm:cxn modelId="{5EF6FCF1-94B1-4604-9FB5-00BAE4312006}" srcId="{3FA9D3E8-1739-4915-BC08-5A9F4392D6F2}" destId="{E8F69754-98E1-47FF-A535-AE627B739777}" srcOrd="0" destOrd="0" parTransId="{36D871E0-29DE-4524-9307-42F1B5612A6E}" sibTransId="{AC18DEB7-86CB-4ADC-8C0E-2EF6DA5A7124}"/>
    <dgm:cxn modelId="{8AA8E3F2-3D7C-4DD6-958D-D5B3D41964D6}" type="presOf" srcId="{0CF66BE3-B52E-4767-BB65-AA26CECF7FA7}" destId="{23E2B2EC-36B2-4D17-8DFC-E29CB2BC1057}" srcOrd="0" destOrd="0" presId="urn:microsoft.com/office/officeart/2005/8/layout/hierarchy2"/>
    <dgm:cxn modelId="{ED49ACF5-411C-4230-B6BC-928DC93FA1B3}" type="presOf" srcId="{2BB987C9-3273-4082-BF10-CD8AC5F6E021}" destId="{663883FF-4600-4148-ACDC-A1E3696EBF9F}" srcOrd="0" destOrd="0" presId="urn:microsoft.com/office/officeart/2005/8/layout/hierarchy2"/>
    <dgm:cxn modelId="{A4B7C7F5-3405-4748-BD61-81301A5622F4}" type="presOf" srcId="{2D75365A-4C80-45EE-8533-257DAA39E996}" destId="{3786A5D7-9CD2-4959-B818-6F9AD0A645B6}" srcOrd="0" destOrd="0" presId="urn:microsoft.com/office/officeart/2005/8/layout/hierarchy2"/>
    <dgm:cxn modelId="{D6381EFA-1EC8-4C1F-A5DC-2D0F6C3B6DF0}" srcId="{D3A02B5E-691A-4AC4-9144-F043EA7ED0EE}" destId="{B4FB5655-19E1-4DDC-BFD9-9D775068CADD}" srcOrd="3" destOrd="0" parTransId="{B229825B-317F-4B64-90AA-A9F354396CDD}" sibTransId="{F2C21CD8-69A9-4AE6-A393-B17A1DCA276D}"/>
    <dgm:cxn modelId="{FFACFDFA-3DC0-491E-827F-6B4C6AA7016F}" type="presOf" srcId="{B229825B-317F-4B64-90AA-A9F354396CDD}" destId="{C18067A8-69E1-4EE2-A97A-4D9146BC895F}" srcOrd="1" destOrd="0" presId="urn:microsoft.com/office/officeart/2005/8/layout/hierarchy2"/>
    <dgm:cxn modelId="{AE9A3DFE-1B3D-401B-9365-DA3926E5AF2B}" type="presOf" srcId="{E5A86FF2-5129-4ACC-8B59-AE068E346076}" destId="{50D2E128-81C8-40FD-9BEB-FB6C4B72ACAE}" srcOrd="0" destOrd="0" presId="urn:microsoft.com/office/officeart/2005/8/layout/hierarchy2"/>
    <dgm:cxn modelId="{772FCBDD-8826-4CDD-85D2-2AE504E1DFE2}" type="presParOf" srcId="{47551278-EBD2-41E5-BC00-E1539CED3E01}" destId="{52F174E4-94D3-45F6-8731-FBEF57549309}" srcOrd="0" destOrd="0" presId="urn:microsoft.com/office/officeart/2005/8/layout/hierarchy2"/>
    <dgm:cxn modelId="{EC96E663-27E7-4B3F-A4C9-15B99E5B554A}" type="presParOf" srcId="{52F174E4-94D3-45F6-8731-FBEF57549309}" destId="{D5793283-F742-4A67-A87F-22D12E34A20D}" srcOrd="0" destOrd="0" presId="urn:microsoft.com/office/officeart/2005/8/layout/hierarchy2"/>
    <dgm:cxn modelId="{63074883-5B44-47F6-8F0E-8211A143954E}" type="presParOf" srcId="{52F174E4-94D3-45F6-8731-FBEF57549309}" destId="{3C8C50D3-962D-420E-9E77-74AE84B96BBD}" srcOrd="1" destOrd="0" presId="urn:microsoft.com/office/officeart/2005/8/layout/hierarchy2"/>
    <dgm:cxn modelId="{8E46FAE4-5E7A-4F19-ABC5-07DB7748A268}" type="presParOf" srcId="{3C8C50D3-962D-420E-9E77-74AE84B96BBD}" destId="{873865D1-2BA2-4BDF-87BC-9D56E515EA53}" srcOrd="0" destOrd="0" presId="urn:microsoft.com/office/officeart/2005/8/layout/hierarchy2"/>
    <dgm:cxn modelId="{DB1663F9-CDDD-47DA-AFCD-80EA3E355B16}" type="presParOf" srcId="{873865D1-2BA2-4BDF-87BC-9D56E515EA53}" destId="{790EBCF4-4F6A-4961-9DD9-62159813777E}" srcOrd="0" destOrd="0" presId="urn:microsoft.com/office/officeart/2005/8/layout/hierarchy2"/>
    <dgm:cxn modelId="{FE35E17E-427B-4199-95AB-D3E4235CAC7C}" type="presParOf" srcId="{3C8C50D3-962D-420E-9E77-74AE84B96BBD}" destId="{DBC11253-2D50-41CE-9F2B-7E72D791CF2C}" srcOrd="1" destOrd="0" presId="urn:microsoft.com/office/officeart/2005/8/layout/hierarchy2"/>
    <dgm:cxn modelId="{00FA13B9-17D0-4B6B-A777-4FFB943D63FB}" type="presParOf" srcId="{DBC11253-2D50-41CE-9F2B-7E72D791CF2C}" destId="{61DF0614-7721-4362-8F19-A1FC5B2074C8}" srcOrd="0" destOrd="0" presId="urn:microsoft.com/office/officeart/2005/8/layout/hierarchy2"/>
    <dgm:cxn modelId="{93EBD035-88EF-4EB8-BC37-3B4CFC6B1592}" type="presParOf" srcId="{DBC11253-2D50-41CE-9F2B-7E72D791CF2C}" destId="{F11A6317-1BC1-4218-A93D-E92A67C91EB2}" srcOrd="1" destOrd="0" presId="urn:microsoft.com/office/officeart/2005/8/layout/hierarchy2"/>
    <dgm:cxn modelId="{C8B127F3-CF1B-4ED0-A7ED-D3C36B7C40FE}" type="presParOf" srcId="{F11A6317-1BC1-4218-A93D-E92A67C91EB2}" destId="{50D2E128-81C8-40FD-9BEB-FB6C4B72ACAE}" srcOrd="0" destOrd="0" presId="urn:microsoft.com/office/officeart/2005/8/layout/hierarchy2"/>
    <dgm:cxn modelId="{963E40A2-978C-4B3B-9413-A70767A00A9A}" type="presParOf" srcId="{50D2E128-81C8-40FD-9BEB-FB6C4B72ACAE}" destId="{8DE06471-86EB-4DFA-824F-608015BB390E}" srcOrd="0" destOrd="0" presId="urn:microsoft.com/office/officeart/2005/8/layout/hierarchy2"/>
    <dgm:cxn modelId="{960D3D29-801E-444B-A795-0A169F8EFAC0}" type="presParOf" srcId="{F11A6317-1BC1-4218-A93D-E92A67C91EB2}" destId="{C790C92E-94C6-48BD-BF34-2CCA2D93F4A4}" srcOrd="1" destOrd="0" presId="urn:microsoft.com/office/officeart/2005/8/layout/hierarchy2"/>
    <dgm:cxn modelId="{D35B56E0-5EFA-4621-9F71-CD7E4ECF9AA7}" type="presParOf" srcId="{C790C92E-94C6-48BD-BF34-2CCA2D93F4A4}" destId="{77E81162-3DE4-4CE5-A299-E3AF2EEF5597}" srcOrd="0" destOrd="0" presId="urn:microsoft.com/office/officeart/2005/8/layout/hierarchy2"/>
    <dgm:cxn modelId="{66BD7B79-9ED6-4790-ADDB-C3856858F9CE}" type="presParOf" srcId="{C790C92E-94C6-48BD-BF34-2CCA2D93F4A4}" destId="{9FC7D1FE-320A-4BB6-8356-BF68616F83F7}" srcOrd="1" destOrd="0" presId="urn:microsoft.com/office/officeart/2005/8/layout/hierarchy2"/>
    <dgm:cxn modelId="{8F0F91CF-5AC5-4027-A849-52F94012E109}" type="presParOf" srcId="{9FC7D1FE-320A-4BB6-8356-BF68616F83F7}" destId="{56761157-6F4F-416B-B8DC-065934B16AA3}" srcOrd="0" destOrd="0" presId="urn:microsoft.com/office/officeart/2005/8/layout/hierarchy2"/>
    <dgm:cxn modelId="{414F0C4B-FA44-4F29-8F0F-61955547BE9D}" type="presParOf" srcId="{56761157-6F4F-416B-B8DC-065934B16AA3}" destId="{AE2B4ED6-6D69-4EE8-AE2F-CD9CE16FDEFE}" srcOrd="0" destOrd="0" presId="urn:microsoft.com/office/officeart/2005/8/layout/hierarchy2"/>
    <dgm:cxn modelId="{A7EBD430-A0F0-4582-BCF6-8EC7E7F46118}" type="presParOf" srcId="{9FC7D1FE-320A-4BB6-8356-BF68616F83F7}" destId="{E11FD9AA-6A69-4954-88A7-463DE487B066}" srcOrd="1" destOrd="0" presId="urn:microsoft.com/office/officeart/2005/8/layout/hierarchy2"/>
    <dgm:cxn modelId="{015E0CE2-347A-4A94-8A05-6AC87B3D0FF4}" type="presParOf" srcId="{E11FD9AA-6A69-4954-88A7-463DE487B066}" destId="{6DFB20A8-7E07-4AB6-B0F2-B0BC86628503}" srcOrd="0" destOrd="0" presId="urn:microsoft.com/office/officeart/2005/8/layout/hierarchy2"/>
    <dgm:cxn modelId="{D496C37E-346E-4DF4-AED8-C8084104F61B}" type="presParOf" srcId="{E11FD9AA-6A69-4954-88A7-463DE487B066}" destId="{DAB41DBF-641A-44E5-8150-41E6815F0364}" srcOrd="1" destOrd="0" presId="urn:microsoft.com/office/officeart/2005/8/layout/hierarchy2"/>
    <dgm:cxn modelId="{3FB20260-99E7-4F10-A92F-56AACCFD4DF8}" type="presParOf" srcId="{3C8C50D3-962D-420E-9E77-74AE84B96BBD}" destId="{A3312B0F-8117-4FF7-A937-88F1AE2FBBEE}" srcOrd="2" destOrd="0" presId="urn:microsoft.com/office/officeart/2005/8/layout/hierarchy2"/>
    <dgm:cxn modelId="{35059BD8-2FFF-4343-B794-5D4194046CF5}" type="presParOf" srcId="{A3312B0F-8117-4FF7-A937-88F1AE2FBBEE}" destId="{23E74C62-F6CE-4B5D-A5BE-E79AF8D04EE5}" srcOrd="0" destOrd="0" presId="urn:microsoft.com/office/officeart/2005/8/layout/hierarchy2"/>
    <dgm:cxn modelId="{C8E9B6BE-72B6-4C8E-833E-8A31731652EF}" type="presParOf" srcId="{3C8C50D3-962D-420E-9E77-74AE84B96BBD}" destId="{297EE160-B14A-4387-B9FC-B726DA100415}" srcOrd="3" destOrd="0" presId="urn:microsoft.com/office/officeart/2005/8/layout/hierarchy2"/>
    <dgm:cxn modelId="{52B564A4-DD51-42C0-825C-FFF0F71771F6}" type="presParOf" srcId="{297EE160-B14A-4387-B9FC-B726DA100415}" destId="{36FF0EF6-D866-4F9C-9EDE-E251836926FB}" srcOrd="0" destOrd="0" presId="urn:microsoft.com/office/officeart/2005/8/layout/hierarchy2"/>
    <dgm:cxn modelId="{DF2D4BA1-85A2-4AFA-B319-0786D489A54E}" type="presParOf" srcId="{297EE160-B14A-4387-B9FC-B726DA100415}" destId="{0B7A49E7-0C2B-4A51-B44C-73B9DA109D5C}" srcOrd="1" destOrd="0" presId="urn:microsoft.com/office/officeart/2005/8/layout/hierarchy2"/>
    <dgm:cxn modelId="{6FCC9DAE-1BF6-4930-A6D1-3F3EEFC0C823}" type="presParOf" srcId="{0B7A49E7-0C2B-4A51-B44C-73B9DA109D5C}" destId="{663883FF-4600-4148-ACDC-A1E3696EBF9F}" srcOrd="0" destOrd="0" presId="urn:microsoft.com/office/officeart/2005/8/layout/hierarchy2"/>
    <dgm:cxn modelId="{B182FD7A-D46F-4D02-8A98-1236B981205E}" type="presParOf" srcId="{663883FF-4600-4148-ACDC-A1E3696EBF9F}" destId="{339AB059-6B78-4BA4-B627-68A030EFA85D}" srcOrd="0" destOrd="0" presId="urn:microsoft.com/office/officeart/2005/8/layout/hierarchy2"/>
    <dgm:cxn modelId="{04529DE8-370D-4C10-B2BB-4DE59B2A46D8}" type="presParOf" srcId="{0B7A49E7-0C2B-4A51-B44C-73B9DA109D5C}" destId="{B3C77F9B-B011-4262-9434-850BC9F70FA7}" srcOrd="1" destOrd="0" presId="urn:microsoft.com/office/officeart/2005/8/layout/hierarchy2"/>
    <dgm:cxn modelId="{57F837AF-7E16-48D0-B8A9-7246BA45A12D}" type="presParOf" srcId="{B3C77F9B-B011-4262-9434-850BC9F70FA7}" destId="{3786A5D7-9CD2-4959-B818-6F9AD0A645B6}" srcOrd="0" destOrd="0" presId="urn:microsoft.com/office/officeart/2005/8/layout/hierarchy2"/>
    <dgm:cxn modelId="{B2EB10A4-C01D-49C4-87EE-39DA1BAF9341}" type="presParOf" srcId="{B3C77F9B-B011-4262-9434-850BC9F70FA7}" destId="{6E1BAC49-83AE-43F4-B72F-650E8060DC2F}" srcOrd="1" destOrd="0" presId="urn:microsoft.com/office/officeart/2005/8/layout/hierarchy2"/>
    <dgm:cxn modelId="{D0D2F3F5-102E-4861-A3C9-1EA57D39796A}" type="presParOf" srcId="{6E1BAC49-83AE-43F4-B72F-650E8060DC2F}" destId="{31F6BF4C-586D-4330-B153-A8B2EC3EDA06}" srcOrd="0" destOrd="0" presId="urn:microsoft.com/office/officeart/2005/8/layout/hierarchy2"/>
    <dgm:cxn modelId="{6E871199-476D-42E5-B82F-CDE122A926CD}" type="presParOf" srcId="{31F6BF4C-586D-4330-B153-A8B2EC3EDA06}" destId="{67BCAD22-BB66-4C12-A103-FA2C7AACA66A}" srcOrd="0" destOrd="0" presId="urn:microsoft.com/office/officeart/2005/8/layout/hierarchy2"/>
    <dgm:cxn modelId="{3AE42256-03AB-4E5B-98D7-B2896CC58380}" type="presParOf" srcId="{6E1BAC49-83AE-43F4-B72F-650E8060DC2F}" destId="{784DA370-FA32-41B2-A60D-9252CFB259E4}" srcOrd="1" destOrd="0" presId="urn:microsoft.com/office/officeart/2005/8/layout/hierarchy2"/>
    <dgm:cxn modelId="{45701BA4-1C7B-47D5-B425-5B33473762BA}" type="presParOf" srcId="{784DA370-FA32-41B2-A60D-9252CFB259E4}" destId="{F110C81B-C773-47E6-86E5-4E61A31312DA}" srcOrd="0" destOrd="0" presId="urn:microsoft.com/office/officeart/2005/8/layout/hierarchy2"/>
    <dgm:cxn modelId="{2791C1B2-89A5-4537-9C45-ACDAE8F0E2DF}" type="presParOf" srcId="{784DA370-FA32-41B2-A60D-9252CFB259E4}" destId="{65432D2F-0F7F-41FE-97F5-72F09B99C354}" srcOrd="1" destOrd="0" presId="urn:microsoft.com/office/officeart/2005/8/layout/hierarchy2"/>
    <dgm:cxn modelId="{177ED260-002F-4E8E-9D12-813390AB8C63}" type="presParOf" srcId="{3C8C50D3-962D-420E-9E77-74AE84B96BBD}" destId="{1C39B146-3A5C-43D2-BC57-9FB1DBEF966D}" srcOrd="4" destOrd="0" presId="urn:microsoft.com/office/officeart/2005/8/layout/hierarchy2"/>
    <dgm:cxn modelId="{E97D7F2D-960F-4255-B2B2-8C6174DB7AD3}" type="presParOf" srcId="{1C39B146-3A5C-43D2-BC57-9FB1DBEF966D}" destId="{3ED77101-5AB4-42A7-8CF3-92C5E6524163}" srcOrd="0" destOrd="0" presId="urn:microsoft.com/office/officeart/2005/8/layout/hierarchy2"/>
    <dgm:cxn modelId="{FE6D13AA-6CE2-41EB-900A-4EC310322B07}" type="presParOf" srcId="{3C8C50D3-962D-420E-9E77-74AE84B96BBD}" destId="{8B7B5413-2DA9-4037-B15D-B17C3816BFB9}" srcOrd="5" destOrd="0" presId="urn:microsoft.com/office/officeart/2005/8/layout/hierarchy2"/>
    <dgm:cxn modelId="{C6611918-5488-4F3F-B1CF-35D1CFBC0A01}" type="presParOf" srcId="{8B7B5413-2DA9-4037-B15D-B17C3816BFB9}" destId="{398EB3C5-DEBC-4B62-B215-6E54923D4DD6}" srcOrd="0" destOrd="0" presId="urn:microsoft.com/office/officeart/2005/8/layout/hierarchy2"/>
    <dgm:cxn modelId="{FF6FFFD3-180A-4A87-A9CD-1801AFE6D713}" type="presParOf" srcId="{8B7B5413-2DA9-4037-B15D-B17C3816BFB9}" destId="{0F186BB1-9418-4332-BE16-0F14DAB32F12}" srcOrd="1" destOrd="0" presId="urn:microsoft.com/office/officeart/2005/8/layout/hierarchy2"/>
    <dgm:cxn modelId="{1EEA9C65-2378-47BF-9D68-A8D05B5BF6F5}" type="presParOf" srcId="{0F186BB1-9418-4332-BE16-0F14DAB32F12}" destId="{0185715A-A455-4702-A239-C5047800EC85}" srcOrd="0" destOrd="0" presId="urn:microsoft.com/office/officeart/2005/8/layout/hierarchy2"/>
    <dgm:cxn modelId="{F235D6D0-E0F5-4D1D-88AB-3437EF74E058}" type="presParOf" srcId="{0185715A-A455-4702-A239-C5047800EC85}" destId="{450B81C0-491B-460C-A7AA-37E18D295C96}" srcOrd="0" destOrd="0" presId="urn:microsoft.com/office/officeart/2005/8/layout/hierarchy2"/>
    <dgm:cxn modelId="{B5C0D8D3-75FC-418C-A7B6-3C50FD933934}" type="presParOf" srcId="{0F186BB1-9418-4332-BE16-0F14DAB32F12}" destId="{7BB983BB-88B6-48EB-9579-99C412359994}" srcOrd="1" destOrd="0" presId="urn:microsoft.com/office/officeart/2005/8/layout/hierarchy2"/>
    <dgm:cxn modelId="{AAB087A7-9757-4BCB-8796-796C124D9183}" type="presParOf" srcId="{7BB983BB-88B6-48EB-9579-99C412359994}" destId="{B70EC9B7-2763-4429-A054-AA7910FE2D45}" srcOrd="0" destOrd="0" presId="urn:microsoft.com/office/officeart/2005/8/layout/hierarchy2"/>
    <dgm:cxn modelId="{588E2226-B96A-46A5-8102-126FD586ABE7}" type="presParOf" srcId="{7BB983BB-88B6-48EB-9579-99C412359994}" destId="{FC30CD5D-4F0D-4462-8E45-6EFA2B373EFA}" srcOrd="1" destOrd="0" presId="urn:microsoft.com/office/officeart/2005/8/layout/hierarchy2"/>
    <dgm:cxn modelId="{A38D5AAB-0421-45B1-A2EE-43C001DB6C60}" type="presParOf" srcId="{FC30CD5D-4F0D-4462-8E45-6EFA2B373EFA}" destId="{24E6E238-6E73-4B28-AA93-374FF3A9171D}" srcOrd="0" destOrd="0" presId="urn:microsoft.com/office/officeart/2005/8/layout/hierarchy2"/>
    <dgm:cxn modelId="{720706A2-0B1D-407B-8B7D-FFC71FCD50CC}" type="presParOf" srcId="{24E6E238-6E73-4B28-AA93-374FF3A9171D}" destId="{81FDC2A3-9F9D-4C04-8FC4-525174DCB7F1}" srcOrd="0" destOrd="0" presId="urn:microsoft.com/office/officeart/2005/8/layout/hierarchy2"/>
    <dgm:cxn modelId="{70B90835-2370-4EE7-B35B-AAE0C60F679C}" type="presParOf" srcId="{FC30CD5D-4F0D-4462-8E45-6EFA2B373EFA}" destId="{5FB7B24D-6986-4D3D-B5BC-EC22BE295413}" srcOrd="1" destOrd="0" presId="urn:microsoft.com/office/officeart/2005/8/layout/hierarchy2"/>
    <dgm:cxn modelId="{5BA8F694-911E-4AB7-B87F-F11CA41C573C}" type="presParOf" srcId="{5FB7B24D-6986-4D3D-B5BC-EC22BE295413}" destId="{23E2B2EC-36B2-4D17-8DFC-E29CB2BC1057}" srcOrd="0" destOrd="0" presId="urn:microsoft.com/office/officeart/2005/8/layout/hierarchy2"/>
    <dgm:cxn modelId="{C7FD78B2-9748-4295-99C7-AEB636D176B7}" type="presParOf" srcId="{5FB7B24D-6986-4D3D-B5BC-EC22BE295413}" destId="{9922CA91-9827-4D65-A487-3B741F1A8C7E}" srcOrd="1" destOrd="0" presId="urn:microsoft.com/office/officeart/2005/8/layout/hierarchy2"/>
    <dgm:cxn modelId="{A689A9E2-A0C7-4181-84F0-1E3813DDDD17}" type="presParOf" srcId="{3C8C50D3-962D-420E-9E77-74AE84B96BBD}" destId="{4D7FC13C-B1AB-47F8-A6C5-03C0CDC2FCD0}" srcOrd="6" destOrd="0" presId="urn:microsoft.com/office/officeart/2005/8/layout/hierarchy2"/>
    <dgm:cxn modelId="{840693FA-3118-4ED5-8CF4-8DEE7F06BCDD}" type="presParOf" srcId="{4D7FC13C-B1AB-47F8-A6C5-03C0CDC2FCD0}" destId="{C18067A8-69E1-4EE2-A97A-4D9146BC895F}" srcOrd="0" destOrd="0" presId="urn:microsoft.com/office/officeart/2005/8/layout/hierarchy2"/>
    <dgm:cxn modelId="{AD5DC4AF-6803-42A2-B3AA-17E1437DE0F8}" type="presParOf" srcId="{3C8C50D3-962D-420E-9E77-74AE84B96BBD}" destId="{5A5C6196-1A10-4087-8A0A-F97414A117BF}" srcOrd="7" destOrd="0" presId="urn:microsoft.com/office/officeart/2005/8/layout/hierarchy2"/>
    <dgm:cxn modelId="{D1B58778-46C0-4C06-97DF-D402B237537C}" type="presParOf" srcId="{5A5C6196-1A10-4087-8A0A-F97414A117BF}" destId="{7617791D-155F-421D-97F5-920889499B6F}" srcOrd="0" destOrd="0" presId="urn:microsoft.com/office/officeart/2005/8/layout/hierarchy2"/>
    <dgm:cxn modelId="{37E9D74E-2BC2-4E4F-8A58-E34D1F80B93F}" type="presParOf" srcId="{5A5C6196-1A10-4087-8A0A-F97414A117BF}" destId="{9EB51A91-466E-4FEE-98D2-5DDBC8DA3439}" srcOrd="1" destOrd="0" presId="urn:microsoft.com/office/officeart/2005/8/layout/hierarchy2"/>
    <dgm:cxn modelId="{F50FD866-B956-416B-8885-8FA5AA88D26A}" type="presParOf" srcId="{9EB51A91-466E-4FEE-98D2-5DDBC8DA3439}" destId="{CBE077C4-17CA-4FE2-A30E-6C51B4325E11}" srcOrd="0" destOrd="0" presId="urn:microsoft.com/office/officeart/2005/8/layout/hierarchy2"/>
    <dgm:cxn modelId="{8984A6C0-62E9-4745-BBE7-8581D02C9B0C}" type="presParOf" srcId="{CBE077C4-17CA-4FE2-A30E-6C51B4325E11}" destId="{835687BF-7A12-449C-9CC8-30DB929FDDEE}" srcOrd="0" destOrd="0" presId="urn:microsoft.com/office/officeart/2005/8/layout/hierarchy2"/>
    <dgm:cxn modelId="{A84E4378-4068-4628-B2A4-E558390FAD90}" type="presParOf" srcId="{9EB51A91-466E-4FEE-98D2-5DDBC8DA3439}" destId="{FF6DE2BE-81D1-4862-B1FF-CC8851BDFC16}" srcOrd="1" destOrd="0" presId="urn:microsoft.com/office/officeart/2005/8/layout/hierarchy2"/>
    <dgm:cxn modelId="{DF91C6AD-8882-44A3-85E4-4B8017006A2E}" type="presParOf" srcId="{FF6DE2BE-81D1-4862-B1FF-CC8851BDFC16}" destId="{A5073D81-2585-4D5A-934E-5124731C6D48}" srcOrd="0" destOrd="0" presId="urn:microsoft.com/office/officeart/2005/8/layout/hierarchy2"/>
    <dgm:cxn modelId="{0088BBA2-1838-4B4B-BE72-96388C1E72EA}" type="presParOf" srcId="{FF6DE2BE-81D1-4862-B1FF-CC8851BDFC16}" destId="{4356EDF4-B565-4FF7-8DC1-85BCC1A3EDC3}" srcOrd="1" destOrd="0" presId="urn:microsoft.com/office/officeart/2005/8/layout/hierarchy2"/>
    <dgm:cxn modelId="{775E09A7-D297-4E0B-9DBC-2A4D74912EB0}" type="presParOf" srcId="{4356EDF4-B565-4FF7-8DC1-85BCC1A3EDC3}" destId="{DAF6EEE7-20A0-4441-8C6F-3E3395EC29E4}" srcOrd="0" destOrd="0" presId="urn:microsoft.com/office/officeart/2005/8/layout/hierarchy2"/>
    <dgm:cxn modelId="{035CF2F3-D6DB-4011-904C-D760D3D761C1}" type="presParOf" srcId="{DAF6EEE7-20A0-4441-8C6F-3E3395EC29E4}" destId="{BE26589F-2364-4CA2-9CFC-4D4352B0B4A8}" srcOrd="0" destOrd="0" presId="urn:microsoft.com/office/officeart/2005/8/layout/hierarchy2"/>
    <dgm:cxn modelId="{E01A6194-2495-4751-B463-CE0E533771A1}" type="presParOf" srcId="{4356EDF4-B565-4FF7-8DC1-85BCC1A3EDC3}" destId="{8E8299A2-07CB-448E-B0FE-40E6BB3ACA44}" srcOrd="1" destOrd="0" presId="urn:microsoft.com/office/officeart/2005/8/layout/hierarchy2"/>
    <dgm:cxn modelId="{04CC7D0D-66B8-4B18-BC3D-C9FCF38E6F4C}" type="presParOf" srcId="{8E8299A2-07CB-448E-B0FE-40E6BB3ACA44}" destId="{344FD848-87EF-4D73-84E2-8183A0E28934}" srcOrd="0" destOrd="0" presId="urn:microsoft.com/office/officeart/2005/8/layout/hierarchy2"/>
    <dgm:cxn modelId="{C84DA0E9-6BE3-48D5-9349-BE06A0F675A8}" type="presParOf" srcId="{8E8299A2-07CB-448E-B0FE-40E6BB3ACA44}" destId="{A24BB413-3C24-433F-9AEC-780C83378E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5414B2-CF46-441B-A5A9-C666A8E5E2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1D3F825-B7D7-421F-B091-FFFC76A80C2A}">
      <dgm:prSet phldrT="[Text]" custT="1"/>
      <dgm:spPr>
        <a:solidFill>
          <a:schemeClr val="accent6">
            <a:lumMod val="40000"/>
            <a:lumOff val="60000"/>
            <a:alpha val="8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4CDD9C-79B9-4517-8931-CA5F1FEDCBAC}" type="parTrans" cxnId="{6674AF9D-2514-4A85-9875-697AF90777D1}">
      <dgm:prSet/>
      <dgm:spPr/>
      <dgm:t>
        <a:bodyPr/>
        <a:lstStyle/>
        <a:p>
          <a:endParaRPr lang="en-US"/>
        </a:p>
      </dgm:t>
    </dgm:pt>
    <dgm:pt modelId="{E7028F09-BF94-4AFB-8AE1-95232A4735E0}" type="sibTrans" cxnId="{6674AF9D-2514-4A85-9875-697AF90777D1}">
      <dgm:prSet/>
      <dgm:spPr/>
      <dgm:t>
        <a:bodyPr/>
        <a:lstStyle/>
        <a:p>
          <a:endParaRPr lang="en-US"/>
        </a:p>
      </dgm:t>
    </dgm:pt>
    <dgm:pt modelId="{1834E220-1C7A-4353-B665-27DF4FD205F1}">
      <dgm:prSet phldrT="[Text]" custT="1"/>
      <dgm:spPr>
        <a:solidFill>
          <a:schemeClr val="accent4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2400" dirty="0"/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অম্লীয়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pH&lt;৭</a:t>
          </a:r>
          <a:r>
            <a:rPr lang="en-US" sz="2400" dirty="0"/>
            <a:t> </a:t>
          </a:r>
        </a:p>
      </dgm:t>
    </dgm:pt>
    <dgm:pt modelId="{03560425-B9BF-4C52-82C6-7866A03DCC56}" type="parTrans" cxnId="{E5394DA1-3443-4964-8D96-E42C6084F55A}">
      <dgm:prSet/>
      <dgm:spPr/>
      <dgm:t>
        <a:bodyPr/>
        <a:lstStyle/>
        <a:p>
          <a:endParaRPr lang="en-US"/>
        </a:p>
      </dgm:t>
    </dgm:pt>
    <dgm:pt modelId="{52E209DA-619C-4B74-994C-0353980C55EA}" type="sibTrans" cxnId="{E5394DA1-3443-4964-8D96-E42C6084F55A}">
      <dgm:prSet/>
      <dgm:spPr/>
      <dgm:t>
        <a:bodyPr/>
        <a:lstStyle/>
        <a:p>
          <a:endParaRPr lang="en-US"/>
        </a:p>
      </dgm:t>
    </dgm:pt>
    <dgm:pt modelId="{62FB17D2-DE67-46F8-B442-CA6D7C503151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অম্লীয়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ম্যাগনেশিয়াম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ক্যালসিয়াম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A3CD0128-02D0-49F2-82B0-76382DBEB90D}" type="parTrans" cxnId="{23B3BD1D-ADDB-4127-94A7-91FC971329C0}">
      <dgm:prSet/>
      <dgm:spPr/>
      <dgm:t>
        <a:bodyPr/>
        <a:lstStyle/>
        <a:p>
          <a:endParaRPr lang="en-US"/>
        </a:p>
      </dgm:t>
    </dgm:pt>
    <dgm:pt modelId="{07623453-CF76-4737-AB8F-94EF459227A7}" type="sibTrans" cxnId="{23B3BD1D-ADDB-4127-94A7-91FC971329C0}">
      <dgm:prSet/>
      <dgm:spPr/>
      <dgm:t>
        <a:bodyPr/>
        <a:lstStyle/>
        <a:p>
          <a:endParaRPr lang="en-US"/>
        </a:p>
      </dgm:t>
    </dgm:pt>
    <dgm:pt modelId="{2A54F023-2157-47D7-86B3-FCF2501729CA}">
      <dgm:prSet phldrT="[Text]" custT="1"/>
      <dgm:spPr>
        <a:solidFill>
          <a:schemeClr val="accent4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ক্ষারীয়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pH&gt;৭</a:t>
          </a:r>
          <a:r>
            <a:rPr lang="en-US" sz="2400" dirty="0"/>
            <a:t> </a:t>
          </a:r>
        </a:p>
      </dgm:t>
    </dgm:pt>
    <dgm:pt modelId="{3CD93114-8D12-4DD7-AAAE-06F9C83AC4E3}" type="parTrans" cxnId="{02FBBF22-25CE-403B-9008-BD70B84D9C72}">
      <dgm:prSet/>
      <dgm:spPr/>
      <dgm:t>
        <a:bodyPr/>
        <a:lstStyle/>
        <a:p>
          <a:endParaRPr lang="en-US"/>
        </a:p>
      </dgm:t>
    </dgm:pt>
    <dgm:pt modelId="{6D466948-B4D0-40CE-8BA8-83C39627AEAC}" type="sibTrans" cxnId="{02FBBF22-25CE-403B-9008-BD70B84D9C72}">
      <dgm:prSet/>
      <dgm:spPr/>
      <dgm:t>
        <a:bodyPr/>
        <a:lstStyle/>
        <a:p>
          <a:endParaRPr lang="en-US"/>
        </a:p>
      </dgm:t>
    </dgm:pt>
    <dgm:pt modelId="{FC46DAFA-F1F6-4649-9311-D99F7EA047B8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ক্ষারীয়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অ্যালুমিনিয়াম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dirty="0"/>
        </a:p>
      </dgm:t>
    </dgm:pt>
    <dgm:pt modelId="{01A91CEA-A2DB-419A-A050-131DBD080443}" type="parTrans" cxnId="{8F610DD6-3400-4D71-882E-9E3DC0D1A8AF}">
      <dgm:prSet/>
      <dgm:spPr/>
      <dgm:t>
        <a:bodyPr/>
        <a:lstStyle/>
        <a:p>
          <a:endParaRPr lang="en-US"/>
        </a:p>
      </dgm:t>
    </dgm:pt>
    <dgm:pt modelId="{D8461243-686D-426D-AFA9-6314F637BB43}" type="sibTrans" cxnId="{8F610DD6-3400-4D71-882E-9E3DC0D1A8AF}">
      <dgm:prSet/>
      <dgm:spPr/>
      <dgm:t>
        <a:bodyPr/>
        <a:lstStyle/>
        <a:p>
          <a:endParaRPr lang="en-US"/>
        </a:p>
      </dgm:t>
    </dgm:pt>
    <dgm:pt modelId="{39779D96-ED5F-4E33-802D-E335354A01E7}">
      <dgm:prSet custT="1"/>
      <dgm:spPr>
        <a:solidFill>
          <a:schemeClr val="accent4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নিরপেক্ষ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pH=৭</a:t>
          </a:r>
          <a:r>
            <a:rPr lang="en-US" sz="2400" dirty="0"/>
            <a:t> </a:t>
          </a:r>
        </a:p>
      </dgm:t>
    </dgm:pt>
    <dgm:pt modelId="{5B0F9066-345E-4B66-A0F4-61DAB778A942}" type="parTrans" cxnId="{70274210-1ABA-4FB5-B35F-21536F5565F7}">
      <dgm:prSet/>
      <dgm:spPr/>
      <dgm:t>
        <a:bodyPr/>
        <a:lstStyle/>
        <a:p>
          <a:endParaRPr lang="en-US"/>
        </a:p>
      </dgm:t>
    </dgm:pt>
    <dgm:pt modelId="{255FDC5D-1280-4C10-B40B-0D61C40122D8}" type="sibTrans" cxnId="{70274210-1ABA-4FB5-B35F-21536F5565F7}">
      <dgm:prSet/>
      <dgm:spPr/>
      <dgm:t>
        <a:bodyPr/>
        <a:lstStyle/>
        <a:p>
          <a:endParaRPr lang="en-US"/>
        </a:p>
      </dgm:t>
    </dgm:pt>
    <dgm:pt modelId="{25457B98-63AA-49A6-8D5D-4CF4826577EA}">
      <dgm:prSet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সর্বোচ্চ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2400" dirty="0"/>
        </a:p>
      </dgm:t>
    </dgm:pt>
    <dgm:pt modelId="{6C4C9345-9539-4EA5-8CB0-6F0FC8241D08}" type="parTrans" cxnId="{077FC26B-8295-40BB-8C20-2B9E46115610}">
      <dgm:prSet/>
      <dgm:spPr/>
      <dgm:t>
        <a:bodyPr/>
        <a:lstStyle/>
        <a:p>
          <a:endParaRPr lang="en-US"/>
        </a:p>
      </dgm:t>
    </dgm:pt>
    <dgm:pt modelId="{05612D92-C2AD-4528-97FA-75BBD4CFDA89}" type="sibTrans" cxnId="{077FC26B-8295-40BB-8C20-2B9E46115610}">
      <dgm:prSet/>
      <dgm:spPr/>
      <dgm:t>
        <a:bodyPr/>
        <a:lstStyle/>
        <a:p>
          <a:endParaRPr lang="en-US"/>
        </a:p>
      </dgm:t>
    </dgm:pt>
    <dgm:pt modelId="{F2D89C47-10B7-4A7A-94E3-5687F262712C}">
      <dgm:prSet/>
      <dgm:spPr>
        <a:solidFill>
          <a:schemeClr val="accent2">
            <a:lumMod val="20000"/>
            <a:lumOff val="80000"/>
            <a:alpha val="3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অম্লীয়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 </a:t>
          </a:r>
          <a:r>
            <a:rPr lang="en-US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(5-৬)</a:t>
          </a:r>
          <a:r>
            <a: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E0308B3A-5A3C-4FB2-80F8-D76FEB4B53C0}" type="parTrans" cxnId="{70D03E16-941B-4693-9F69-A383A9537659}">
      <dgm:prSet/>
      <dgm:spPr/>
      <dgm:t>
        <a:bodyPr/>
        <a:lstStyle/>
        <a:p>
          <a:endParaRPr lang="en-US"/>
        </a:p>
      </dgm:t>
    </dgm:pt>
    <dgm:pt modelId="{E3192A59-CD38-41B3-8D98-A8B363C74F06}" type="sibTrans" cxnId="{70D03E16-941B-4693-9F69-A383A9537659}">
      <dgm:prSet/>
      <dgm:spPr/>
      <dgm:t>
        <a:bodyPr/>
        <a:lstStyle/>
        <a:p>
          <a:endParaRPr lang="en-US"/>
        </a:p>
      </dgm:t>
    </dgm:pt>
    <dgm:pt modelId="{B3784425-61C5-459F-B9C9-3BA69F34BBD1}">
      <dgm:prSet custT="1"/>
      <dgm:spPr>
        <a:solidFill>
          <a:schemeClr val="accent2">
            <a:lumMod val="20000"/>
            <a:lumOff val="80000"/>
            <a:alpha val="30000"/>
          </a:schemeClr>
        </a:solidFill>
      </dgm:spPr>
      <dgm:t>
        <a:bodyPr/>
        <a:lstStyle/>
        <a:p>
          <a:pPr algn="ctr"/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ক্ষারীয়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 =৮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যব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/>
        </a:p>
      </dgm:t>
    </dgm:pt>
    <dgm:pt modelId="{56C57D3A-B89B-4D07-987C-A0C021A2F34A}" type="parTrans" cxnId="{2D925D8F-F61B-461D-9CF4-5A253B52ED56}">
      <dgm:prSet/>
      <dgm:spPr/>
      <dgm:t>
        <a:bodyPr/>
        <a:lstStyle/>
        <a:p>
          <a:endParaRPr lang="en-US"/>
        </a:p>
      </dgm:t>
    </dgm:pt>
    <dgm:pt modelId="{6CBC14E0-54D8-4572-894C-11CFF94DEE1E}" type="sibTrans" cxnId="{2D925D8F-F61B-461D-9CF4-5A253B52ED56}">
      <dgm:prSet/>
      <dgm:spPr/>
      <dgm:t>
        <a:bodyPr/>
        <a:lstStyle/>
        <a:p>
          <a:endParaRPr lang="en-US"/>
        </a:p>
      </dgm:t>
    </dgm:pt>
    <dgm:pt modelId="{A1A59433-EAAB-43C9-97E5-99D803A57169}" type="pres">
      <dgm:prSet presAssocID="{8A5414B2-CF46-441B-A5A9-C666A8E5E2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2D8EBB-9288-43F1-B2B8-AEC4692467C8}" type="pres">
      <dgm:prSet presAssocID="{51D3F825-B7D7-421F-B091-FFFC76A80C2A}" presName="root1" presStyleCnt="0"/>
      <dgm:spPr/>
    </dgm:pt>
    <dgm:pt modelId="{0E327BD6-4B82-4199-9919-242A0FBAE3FA}" type="pres">
      <dgm:prSet presAssocID="{51D3F825-B7D7-421F-B091-FFFC76A80C2A}" presName="LevelOneTextNode" presStyleLbl="node0" presStyleIdx="0" presStyleCnt="1">
        <dgm:presLayoutVars>
          <dgm:chPref val="3"/>
        </dgm:presLayoutVars>
      </dgm:prSet>
      <dgm:spPr/>
    </dgm:pt>
    <dgm:pt modelId="{BBD8D7F5-DCE0-41AC-A798-8C27D81A7FF5}" type="pres">
      <dgm:prSet presAssocID="{51D3F825-B7D7-421F-B091-FFFC76A80C2A}" presName="level2hierChild" presStyleCnt="0"/>
      <dgm:spPr/>
    </dgm:pt>
    <dgm:pt modelId="{63520481-6CBE-42E9-90AC-1CDB1FC34874}" type="pres">
      <dgm:prSet presAssocID="{03560425-B9BF-4C52-82C6-7866A03DCC56}" presName="conn2-1" presStyleLbl="parChTrans1D2" presStyleIdx="0" presStyleCnt="3"/>
      <dgm:spPr/>
    </dgm:pt>
    <dgm:pt modelId="{314D0E07-B3AC-4F55-92F7-7B34BBB26CC3}" type="pres">
      <dgm:prSet presAssocID="{03560425-B9BF-4C52-82C6-7866A03DCC56}" presName="connTx" presStyleLbl="parChTrans1D2" presStyleIdx="0" presStyleCnt="3"/>
      <dgm:spPr/>
    </dgm:pt>
    <dgm:pt modelId="{0198F0C5-9184-4114-A302-05AFAE727BEE}" type="pres">
      <dgm:prSet presAssocID="{1834E220-1C7A-4353-B665-27DF4FD205F1}" presName="root2" presStyleCnt="0"/>
      <dgm:spPr/>
    </dgm:pt>
    <dgm:pt modelId="{0426B604-1CAF-4FB5-B716-8C923A353349}" type="pres">
      <dgm:prSet presAssocID="{1834E220-1C7A-4353-B665-27DF4FD205F1}" presName="LevelTwoTextNode" presStyleLbl="node2" presStyleIdx="0" presStyleCnt="3">
        <dgm:presLayoutVars>
          <dgm:chPref val="3"/>
        </dgm:presLayoutVars>
      </dgm:prSet>
      <dgm:spPr/>
    </dgm:pt>
    <dgm:pt modelId="{86726F54-ED3D-452F-849C-BD2321062A7F}" type="pres">
      <dgm:prSet presAssocID="{1834E220-1C7A-4353-B665-27DF4FD205F1}" presName="level3hierChild" presStyleCnt="0"/>
      <dgm:spPr/>
    </dgm:pt>
    <dgm:pt modelId="{2F546987-C9E0-466E-8B88-EC1A46A45EFD}" type="pres">
      <dgm:prSet presAssocID="{A3CD0128-02D0-49F2-82B0-76382DBEB90D}" presName="conn2-1" presStyleLbl="parChTrans1D3" presStyleIdx="0" presStyleCnt="3"/>
      <dgm:spPr/>
    </dgm:pt>
    <dgm:pt modelId="{0FB64ED3-1858-481D-A962-C63D864EAB07}" type="pres">
      <dgm:prSet presAssocID="{A3CD0128-02D0-49F2-82B0-76382DBEB90D}" presName="connTx" presStyleLbl="parChTrans1D3" presStyleIdx="0" presStyleCnt="3"/>
      <dgm:spPr/>
    </dgm:pt>
    <dgm:pt modelId="{66FEA36B-B00D-4476-86B8-4BABF6F00323}" type="pres">
      <dgm:prSet presAssocID="{62FB17D2-DE67-46F8-B442-CA6D7C503151}" presName="root2" presStyleCnt="0"/>
      <dgm:spPr/>
    </dgm:pt>
    <dgm:pt modelId="{D4F8F096-1C25-4F1C-A4F2-4793C93EA539}" type="pres">
      <dgm:prSet presAssocID="{62FB17D2-DE67-46F8-B442-CA6D7C503151}" presName="LevelTwoTextNode" presStyleLbl="node3" presStyleIdx="0" presStyleCnt="3">
        <dgm:presLayoutVars>
          <dgm:chPref val="3"/>
        </dgm:presLayoutVars>
      </dgm:prSet>
      <dgm:spPr/>
    </dgm:pt>
    <dgm:pt modelId="{DABFF106-C68B-4302-9691-051146C86426}" type="pres">
      <dgm:prSet presAssocID="{62FB17D2-DE67-46F8-B442-CA6D7C503151}" presName="level3hierChild" presStyleCnt="0"/>
      <dgm:spPr/>
    </dgm:pt>
    <dgm:pt modelId="{C0781C7A-3FA5-4BC3-915F-103C18237E7D}" type="pres">
      <dgm:prSet presAssocID="{E0308B3A-5A3C-4FB2-80F8-D76FEB4B53C0}" presName="conn2-1" presStyleLbl="parChTrans1D4" presStyleIdx="0" presStyleCnt="2"/>
      <dgm:spPr/>
    </dgm:pt>
    <dgm:pt modelId="{F020D118-A391-4205-A42C-F2F18D8B07AE}" type="pres">
      <dgm:prSet presAssocID="{E0308B3A-5A3C-4FB2-80F8-D76FEB4B53C0}" presName="connTx" presStyleLbl="parChTrans1D4" presStyleIdx="0" presStyleCnt="2"/>
      <dgm:spPr/>
    </dgm:pt>
    <dgm:pt modelId="{CD2EBA80-DC20-4C37-AE10-DE09D3B1D21F}" type="pres">
      <dgm:prSet presAssocID="{F2D89C47-10B7-4A7A-94E3-5687F262712C}" presName="root2" presStyleCnt="0"/>
      <dgm:spPr/>
    </dgm:pt>
    <dgm:pt modelId="{59217854-F09B-4ABD-866A-CDB5127CD669}" type="pres">
      <dgm:prSet presAssocID="{F2D89C47-10B7-4A7A-94E3-5687F262712C}" presName="LevelTwoTextNode" presStyleLbl="node4" presStyleIdx="0" presStyleCnt="2">
        <dgm:presLayoutVars>
          <dgm:chPref val="3"/>
        </dgm:presLayoutVars>
      </dgm:prSet>
      <dgm:spPr/>
    </dgm:pt>
    <dgm:pt modelId="{DEDB606E-EEF5-40CF-B628-61A11DC78467}" type="pres">
      <dgm:prSet presAssocID="{F2D89C47-10B7-4A7A-94E3-5687F262712C}" presName="level3hierChild" presStyleCnt="0"/>
      <dgm:spPr/>
    </dgm:pt>
    <dgm:pt modelId="{9A2CB844-6D9B-464C-B709-16855E63E241}" type="pres">
      <dgm:prSet presAssocID="{3CD93114-8D12-4DD7-AAAE-06F9C83AC4E3}" presName="conn2-1" presStyleLbl="parChTrans1D2" presStyleIdx="1" presStyleCnt="3"/>
      <dgm:spPr/>
    </dgm:pt>
    <dgm:pt modelId="{459C03C1-8283-4453-A636-53DF5F0E79DE}" type="pres">
      <dgm:prSet presAssocID="{3CD93114-8D12-4DD7-AAAE-06F9C83AC4E3}" presName="connTx" presStyleLbl="parChTrans1D2" presStyleIdx="1" presStyleCnt="3"/>
      <dgm:spPr/>
    </dgm:pt>
    <dgm:pt modelId="{FFFBE0B0-B70D-41CE-B5A7-4888BFBBF0B4}" type="pres">
      <dgm:prSet presAssocID="{2A54F023-2157-47D7-86B3-FCF2501729CA}" presName="root2" presStyleCnt="0"/>
      <dgm:spPr/>
    </dgm:pt>
    <dgm:pt modelId="{90ECD205-345F-45E5-ADE9-1765D6FFE0A4}" type="pres">
      <dgm:prSet presAssocID="{2A54F023-2157-47D7-86B3-FCF2501729CA}" presName="LevelTwoTextNode" presStyleLbl="node2" presStyleIdx="1" presStyleCnt="3">
        <dgm:presLayoutVars>
          <dgm:chPref val="3"/>
        </dgm:presLayoutVars>
      </dgm:prSet>
      <dgm:spPr/>
    </dgm:pt>
    <dgm:pt modelId="{7A3B7F42-5C42-46DB-AA9B-F363F33B6438}" type="pres">
      <dgm:prSet presAssocID="{2A54F023-2157-47D7-86B3-FCF2501729CA}" presName="level3hierChild" presStyleCnt="0"/>
      <dgm:spPr/>
    </dgm:pt>
    <dgm:pt modelId="{33BC5426-74BC-4293-AB35-D7A20543A043}" type="pres">
      <dgm:prSet presAssocID="{01A91CEA-A2DB-419A-A050-131DBD080443}" presName="conn2-1" presStyleLbl="parChTrans1D3" presStyleIdx="1" presStyleCnt="3"/>
      <dgm:spPr/>
    </dgm:pt>
    <dgm:pt modelId="{0B3C414F-AA67-4F13-B54F-D47307126C2B}" type="pres">
      <dgm:prSet presAssocID="{01A91CEA-A2DB-419A-A050-131DBD080443}" presName="connTx" presStyleLbl="parChTrans1D3" presStyleIdx="1" presStyleCnt="3"/>
      <dgm:spPr/>
    </dgm:pt>
    <dgm:pt modelId="{50F8D39B-5DCB-4D53-A592-8CA76A7B3774}" type="pres">
      <dgm:prSet presAssocID="{FC46DAFA-F1F6-4649-9311-D99F7EA047B8}" presName="root2" presStyleCnt="0"/>
      <dgm:spPr/>
    </dgm:pt>
    <dgm:pt modelId="{40177127-3780-4ED6-9858-5F94826FCF4B}" type="pres">
      <dgm:prSet presAssocID="{FC46DAFA-F1F6-4649-9311-D99F7EA047B8}" presName="LevelTwoTextNode" presStyleLbl="node3" presStyleIdx="1" presStyleCnt="3">
        <dgm:presLayoutVars>
          <dgm:chPref val="3"/>
        </dgm:presLayoutVars>
      </dgm:prSet>
      <dgm:spPr/>
    </dgm:pt>
    <dgm:pt modelId="{16A72DD2-FFF6-47B5-9E81-CE84BCD1C244}" type="pres">
      <dgm:prSet presAssocID="{FC46DAFA-F1F6-4649-9311-D99F7EA047B8}" presName="level3hierChild" presStyleCnt="0"/>
      <dgm:spPr/>
    </dgm:pt>
    <dgm:pt modelId="{09645EE1-AA97-41C7-B0CA-EEDCF350FE51}" type="pres">
      <dgm:prSet presAssocID="{56C57D3A-B89B-4D07-987C-A0C021A2F34A}" presName="conn2-1" presStyleLbl="parChTrans1D4" presStyleIdx="1" presStyleCnt="2"/>
      <dgm:spPr/>
    </dgm:pt>
    <dgm:pt modelId="{26B8108D-0D26-4871-9467-0E9620C02FAD}" type="pres">
      <dgm:prSet presAssocID="{56C57D3A-B89B-4D07-987C-A0C021A2F34A}" presName="connTx" presStyleLbl="parChTrans1D4" presStyleIdx="1" presStyleCnt="2"/>
      <dgm:spPr/>
    </dgm:pt>
    <dgm:pt modelId="{9831741F-F0A8-496A-9A2E-AFADB95CC144}" type="pres">
      <dgm:prSet presAssocID="{B3784425-61C5-459F-B9C9-3BA69F34BBD1}" presName="root2" presStyleCnt="0"/>
      <dgm:spPr/>
    </dgm:pt>
    <dgm:pt modelId="{B249A7A3-2180-4A59-BAF3-5CF3637FFF53}" type="pres">
      <dgm:prSet presAssocID="{B3784425-61C5-459F-B9C9-3BA69F34BBD1}" presName="LevelTwoTextNode" presStyleLbl="node4" presStyleIdx="1" presStyleCnt="2">
        <dgm:presLayoutVars>
          <dgm:chPref val="3"/>
        </dgm:presLayoutVars>
      </dgm:prSet>
      <dgm:spPr/>
    </dgm:pt>
    <dgm:pt modelId="{1988071A-0186-4CC1-98DA-6AB4BC3DAEFC}" type="pres">
      <dgm:prSet presAssocID="{B3784425-61C5-459F-B9C9-3BA69F34BBD1}" presName="level3hierChild" presStyleCnt="0"/>
      <dgm:spPr/>
    </dgm:pt>
    <dgm:pt modelId="{73C9039E-9A23-465A-8365-E32B1D19AA81}" type="pres">
      <dgm:prSet presAssocID="{5B0F9066-345E-4B66-A0F4-61DAB778A942}" presName="conn2-1" presStyleLbl="parChTrans1D2" presStyleIdx="2" presStyleCnt="3"/>
      <dgm:spPr/>
    </dgm:pt>
    <dgm:pt modelId="{8A290493-46BB-477B-B8E3-265558929C72}" type="pres">
      <dgm:prSet presAssocID="{5B0F9066-345E-4B66-A0F4-61DAB778A942}" presName="connTx" presStyleLbl="parChTrans1D2" presStyleIdx="2" presStyleCnt="3"/>
      <dgm:spPr/>
    </dgm:pt>
    <dgm:pt modelId="{DE116B0C-962D-48CD-AA1C-ED8B1C6BBCDA}" type="pres">
      <dgm:prSet presAssocID="{39779D96-ED5F-4E33-802D-E335354A01E7}" presName="root2" presStyleCnt="0"/>
      <dgm:spPr/>
    </dgm:pt>
    <dgm:pt modelId="{A7B73924-5E1E-4020-B999-D5FCFE5A6F82}" type="pres">
      <dgm:prSet presAssocID="{39779D96-ED5F-4E33-802D-E335354A01E7}" presName="LevelTwoTextNode" presStyleLbl="node2" presStyleIdx="2" presStyleCnt="3" custLinFactNeighborX="1749">
        <dgm:presLayoutVars>
          <dgm:chPref val="3"/>
        </dgm:presLayoutVars>
      </dgm:prSet>
      <dgm:spPr/>
    </dgm:pt>
    <dgm:pt modelId="{7C6BABFC-7B84-4831-9AEC-2D8F8308F6E0}" type="pres">
      <dgm:prSet presAssocID="{39779D96-ED5F-4E33-802D-E335354A01E7}" presName="level3hierChild" presStyleCnt="0"/>
      <dgm:spPr/>
    </dgm:pt>
    <dgm:pt modelId="{E55D7676-2F69-4B06-87BF-DD7ED9F390B6}" type="pres">
      <dgm:prSet presAssocID="{6C4C9345-9539-4EA5-8CB0-6F0FC8241D08}" presName="conn2-1" presStyleLbl="parChTrans1D3" presStyleIdx="2" presStyleCnt="3"/>
      <dgm:spPr/>
    </dgm:pt>
    <dgm:pt modelId="{3CC447CE-ED1E-4617-9E79-7FDC20A4C522}" type="pres">
      <dgm:prSet presAssocID="{6C4C9345-9539-4EA5-8CB0-6F0FC8241D08}" presName="connTx" presStyleLbl="parChTrans1D3" presStyleIdx="2" presStyleCnt="3"/>
      <dgm:spPr/>
    </dgm:pt>
    <dgm:pt modelId="{BDE0524D-825B-41EE-BAE5-18DB709DF294}" type="pres">
      <dgm:prSet presAssocID="{25457B98-63AA-49A6-8D5D-4CF4826577EA}" presName="root2" presStyleCnt="0"/>
      <dgm:spPr/>
    </dgm:pt>
    <dgm:pt modelId="{9D76420C-7443-4E01-8A90-D64E31C227E2}" type="pres">
      <dgm:prSet presAssocID="{25457B98-63AA-49A6-8D5D-4CF4826577EA}" presName="LevelTwoTextNode" presStyleLbl="node3" presStyleIdx="2" presStyleCnt="3">
        <dgm:presLayoutVars>
          <dgm:chPref val="3"/>
        </dgm:presLayoutVars>
      </dgm:prSet>
      <dgm:spPr/>
    </dgm:pt>
    <dgm:pt modelId="{E75E2282-20CC-467C-AC6C-050ED40217EC}" type="pres">
      <dgm:prSet presAssocID="{25457B98-63AA-49A6-8D5D-4CF4826577EA}" presName="level3hierChild" presStyleCnt="0"/>
      <dgm:spPr/>
    </dgm:pt>
  </dgm:ptLst>
  <dgm:cxnLst>
    <dgm:cxn modelId="{759F6804-9103-43D5-8422-13979BF3D759}" type="presOf" srcId="{5B0F9066-345E-4B66-A0F4-61DAB778A942}" destId="{73C9039E-9A23-465A-8365-E32B1D19AA81}" srcOrd="0" destOrd="0" presId="urn:microsoft.com/office/officeart/2005/8/layout/hierarchy2"/>
    <dgm:cxn modelId="{70274210-1ABA-4FB5-B35F-21536F5565F7}" srcId="{51D3F825-B7D7-421F-B091-FFFC76A80C2A}" destId="{39779D96-ED5F-4E33-802D-E335354A01E7}" srcOrd="2" destOrd="0" parTransId="{5B0F9066-345E-4B66-A0F4-61DAB778A942}" sibTransId="{255FDC5D-1280-4C10-B40B-0D61C40122D8}"/>
    <dgm:cxn modelId="{613B9414-5F9E-44B2-ABF6-C432A873D55E}" type="presOf" srcId="{F2D89C47-10B7-4A7A-94E3-5687F262712C}" destId="{59217854-F09B-4ABD-866A-CDB5127CD669}" srcOrd="0" destOrd="0" presId="urn:microsoft.com/office/officeart/2005/8/layout/hierarchy2"/>
    <dgm:cxn modelId="{70D03E16-941B-4693-9F69-A383A9537659}" srcId="{62FB17D2-DE67-46F8-B442-CA6D7C503151}" destId="{F2D89C47-10B7-4A7A-94E3-5687F262712C}" srcOrd="0" destOrd="0" parTransId="{E0308B3A-5A3C-4FB2-80F8-D76FEB4B53C0}" sibTransId="{E3192A59-CD38-41B3-8D98-A8B363C74F06}"/>
    <dgm:cxn modelId="{49F1F618-F277-47B7-A979-741930FB5F50}" type="presOf" srcId="{39779D96-ED5F-4E33-802D-E335354A01E7}" destId="{A7B73924-5E1E-4020-B999-D5FCFE5A6F82}" srcOrd="0" destOrd="0" presId="urn:microsoft.com/office/officeart/2005/8/layout/hierarchy2"/>
    <dgm:cxn modelId="{23B3BD1D-ADDB-4127-94A7-91FC971329C0}" srcId="{1834E220-1C7A-4353-B665-27DF4FD205F1}" destId="{62FB17D2-DE67-46F8-B442-CA6D7C503151}" srcOrd="0" destOrd="0" parTransId="{A3CD0128-02D0-49F2-82B0-76382DBEB90D}" sibTransId="{07623453-CF76-4737-AB8F-94EF459227A7}"/>
    <dgm:cxn modelId="{02FBBF22-25CE-403B-9008-BD70B84D9C72}" srcId="{51D3F825-B7D7-421F-B091-FFFC76A80C2A}" destId="{2A54F023-2157-47D7-86B3-FCF2501729CA}" srcOrd="1" destOrd="0" parTransId="{3CD93114-8D12-4DD7-AAAE-06F9C83AC4E3}" sibTransId="{6D466948-B4D0-40CE-8BA8-83C39627AEAC}"/>
    <dgm:cxn modelId="{A6B50026-EB3D-4148-87BC-7924D32B13FA}" type="presOf" srcId="{6C4C9345-9539-4EA5-8CB0-6F0FC8241D08}" destId="{E55D7676-2F69-4B06-87BF-DD7ED9F390B6}" srcOrd="0" destOrd="0" presId="urn:microsoft.com/office/officeart/2005/8/layout/hierarchy2"/>
    <dgm:cxn modelId="{30617826-DC1E-4C3E-84E6-531C22FC505B}" type="presOf" srcId="{A3CD0128-02D0-49F2-82B0-76382DBEB90D}" destId="{2F546987-C9E0-466E-8B88-EC1A46A45EFD}" srcOrd="0" destOrd="0" presId="urn:microsoft.com/office/officeart/2005/8/layout/hierarchy2"/>
    <dgm:cxn modelId="{990E662E-8C2B-492E-B8C7-74D049E2C40D}" type="presOf" srcId="{56C57D3A-B89B-4D07-987C-A0C021A2F34A}" destId="{26B8108D-0D26-4871-9467-0E9620C02FAD}" srcOrd="1" destOrd="0" presId="urn:microsoft.com/office/officeart/2005/8/layout/hierarchy2"/>
    <dgm:cxn modelId="{81B30638-5919-4882-AEBB-E764E2F713F1}" type="presOf" srcId="{56C57D3A-B89B-4D07-987C-A0C021A2F34A}" destId="{09645EE1-AA97-41C7-B0CA-EEDCF350FE51}" srcOrd="0" destOrd="0" presId="urn:microsoft.com/office/officeart/2005/8/layout/hierarchy2"/>
    <dgm:cxn modelId="{BD0F3B49-1195-452F-B272-0273266E063D}" type="presOf" srcId="{3CD93114-8D12-4DD7-AAAE-06F9C83AC4E3}" destId="{9A2CB844-6D9B-464C-B709-16855E63E241}" srcOrd="0" destOrd="0" presId="urn:microsoft.com/office/officeart/2005/8/layout/hierarchy2"/>
    <dgm:cxn modelId="{C5C56C49-CC5C-4946-9500-1FE48BBD1657}" type="presOf" srcId="{3CD93114-8D12-4DD7-AAAE-06F9C83AC4E3}" destId="{459C03C1-8283-4453-A636-53DF5F0E79DE}" srcOrd="1" destOrd="0" presId="urn:microsoft.com/office/officeart/2005/8/layout/hierarchy2"/>
    <dgm:cxn modelId="{077FC26B-8295-40BB-8C20-2B9E46115610}" srcId="{39779D96-ED5F-4E33-802D-E335354A01E7}" destId="{25457B98-63AA-49A6-8D5D-4CF4826577EA}" srcOrd="0" destOrd="0" parTransId="{6C4C9345-9539-4EA5-8CB0-6F0FC8241D08}" sibTransId="{05612D92-C2AD-4528-97FA-75BBD4CFDA89}"/>
    <dgm:cxn modelId="{65AC6C4C-2F94-4F86-B628-C656B7F201CB}" type="presOf" srcId="{2A54F023-2157-47D7-86B3-FCF2501729CA}" destId="{90ECD205-345F-45E5-ADE9-1765D6FFE0A4}" srcOrd="0" destOrd="0" presId="urn:microsoft.com/office/officeart/2005/8/layout/hierarchy2"/>
    <dgm:cxn modelId="{C4822A85-7321-41D5-A0BB-87456A9367A0}" type="presOf" srcId="{03560425-B9BF-4C52-82C6-7866A03DCC56}" destId="{63520481-6CBE-42E9-90AC-1CDB1FC34874}" srcOrd="0" destOrd="0" presId="urn:microsoft.com/office/officeart/2005/8/layout/hierarchy2"/>
    <dgm:cxn modelId="{2D925D8F-F61B-461D-9CF4-5A253B52ED56}" srcId="{FC46DAFA-F1F6-4649-9311-D99F7EA047B8}" destId="{B3784425-61C5-459F-B9C9-3BA69F34BBD1}" srcOrd="0" destOrd="0" parTransId="{56C57D3A-B89B-4D07-987C-A0C021A2F34A}" sibTransId="{6CBC14E0-54D8-4572-894C-11CFF94DEE1E}"/>
    <dgm:cxn modelId="{3BD42096-F710-4AAC-8980-AC6E65182FAF}" type="presOf" srcId="{5B0F9066-345E-4B66-A0F4-61DAB778A942}" destId="{8A290493-46BB-477B-B8E3-265558929C72}" srcOrd="1" destOrd="0" presId="urn:microsoft.com/office/officeart/2005/8/layout/hierarchy2"/>
    <dgm:cxn modelId="{4F87089B-4725-454B-9809-1AB364FE13A5}" type="presOf" srcId="{B3784425-61C5-459F-B9C9-3BA69F34BBD1}" destId="{B249A7A3-2180-4A59-BAF3-5CF3637FFF53}" srcOrd="0" destOrd="0" presId="urn:microsoft.com/office/officeart/2005/8/layout/hierarchy2"/>
    <dgm:cxn modelId="{6674AF9D-2514-4A85-9875-697AF90777D1}" srcId="{8A5414B2-CF46-441B-A5A9-C666A8E5E248}" destId="{51D3F825-B7D7-421F-B091-FFFC76A80C2A}" srcOrd="0" destOrd="0" parTransId="{454CDD9C-79B9-4517-8931-CA5F1FEDCBAC}" sibTransId="{E7028F09-BF94-4AFB-8AE1-95232A4735E0}"/>
    <dgm:cxn modelId="{E5394DA1-3443-4964-8D96-E42C6084F55A}" srcId="{51D3F825-B7D7-421F-B091-FFFC76A80C2A}" destId="{1834E220-1C7A-4353-B665-27DF4FD205F1}" srcOrd="0" destOrd="0" parTransId="{03560425-B9BF-4C52-82C6-7866A03DCC56}" sibTransId="{52E209DA-619C-4B74-994C-0353980C55EA}"/>
    <dgm:cxn modelId="{664BB2AD-6D7E-4ABD-9D5C-09E88E862E10}" type="presOf" srcId="{25457B98-63AA-49A6-8D5D-4CF4826577EA}" destId="{9D76420C-7443-4E01-8A90-D64E31C227E2}" srcOrd="0" destOrd="0" presId="urn:microsoft.com/office/officeart/2005/8/layout/hierarchy2"/>
    <dgm:cxn modelId="{3BB468AE-27A4-4D8B-B5A8-7DB9B3ACCEDA}" type="presOf" srcId="{01A91CEA-A2DB-419A-A050-131DBD080443}" destId="{33BC5426-74BC-4293-AB35-D7A20543A043}" srcOrd="0" destOrd="0" presId="urn:microsoft.com/office/officeart/2005/8/layout/hierarchy2"/>
    <dgm:cxn modelId="{D4B87DC8-294E-4335-AC2E-0091AA343E7F}" type="presOf" srcId="{01A91CEA-A2DB-419A-A050-131DBD080443}" destId="{0B3C414F-AA67-4F13-B54F-D47307126C2B}" srcOrd="1" destOrd="0" presId="urn:microsoft.com/office/officeart/2005/8/layout/hierarchy2"/>
    <dgm:cxn modelId="{410C70D2-6CA7-4AC3-98E0-EE21A3213FE5}" type="presOf" srcId="{6C4C9345-9539-4EA5-8CB0-6F0FC8241D08}" destId="{3CC447CE-ED1E-4617-9E79-7FDC20A4C522}" srcOrd="1" destOrd="0" presId="urn:microsoft.com/office/officeart/2005/8/layout/hierarchy2"/>
    <dgm:cxn modelId="{8F610DD6-3400-4D71-882E-9E3DC0D1A8AF}" srcId="{2A54F023-2157-47D7-86B3-FCF2501729CA}" destId="{FC46DAFA-F1F6-4649-9311-D99F7EA047B8}" srcOrd="0" destOrd="0" parTransId="{01A91CEA-A2DB-419A-A050-131DBD080443}" sibTransId="{D8461243-686D-426D-AFA9-6314F637BB43}"/>
    <dgm:cxn modelId="{B2989FD8-F1A2-4BB2-8B7F-FC7A337C7FDE}" type="presOf" srcId="{E0308B3A-5A3C-4FB2-80F8-D76FEB4B53C0}" destId="{C0781C7A-3FA5-4BC3-915F-103C18237E7D}" srcOrd="0" destOrd="0" presId="urn:microsoft.com/office/officeart/2005/8/layout/hierarchy2"/>
    <dgm:cxn modelId="{51CF50DB-4444-468A-AB4C-CB56BDD9EF13}" type="presOf" srcId="{1834E220-1C7A-4353-B665-27DF4FD205F1}" destId="{0426B604-1CAF-4FB5-B716-8C923A353349}" srcOrd="0" destOrd="0" presId="urn:microsoft.com/office/officeart/2005/8/layout/hierarchy2"/>
    <dgm:cxn modelId="{CEE5A6E6-76AC-4049-8D5C-4AC87FD0133F}" type="presOf" srcId="{62FB17D2-DE67-46F8-B442-CA6D7C503151}" destId="{D4F8F096-1C25-4F1C-A4F2-4793C93EA539}" srcOrd="0" destOrd="0" presId="urn:microsoft.com/office/officeart/2005/8/layout/hierarchy2"/>
    <dgm:cxn modelId="{9C046EEA-D09E-4688-8028-B7B1CBD96E1D}" type="presOf" srcId="{03560425-B9BF-4C52-82C6-7866A03DCC56}" destId="{314D0E07-B3AC-4F55-92F7-7B34BBB26CC3}" srcOrd="1" destOrd="0" presId="urn:microsoft.com/office/officeart/2005/8/layout/hierarchy2"/>
    <dgm:cxn modelId="{AA6DCFEB-3E5C-4EAF-973A-BFCFD035FCA4}" type="presOf" srcId="{FC46DAFA-F1F6-4649-9311-D99F7EA047B8}" destId="{40177127-3780-4ED6-9858-5F94826FCF4B}" srcOrd="0" destOrd="0" presId="urn:microsoft.com/office/officeart/2005/8/layout/hierarchy2"/>
    <dgm:cxn modelId="{EA43FEEB-5211-4058-A44F-5ED532A1E4E1}" type="presOf" srcId="{51D3F825-B7D7-421F-B091-FFFC76A80C2A}" destId="{0E327BD6-4B82-4199-9919-242A0FBAE3FA}" srcOrd="0" destOrd="0" presId="urn:microsoft.com/office/officeart/2005/8/layout/hierarchy2"/>
    <dgm:cxn modelId="{5EC849EE-2B46-4DD9-A0B6-4A7471AA4477}" type="presOf" srcId="{E0308B3A-5A3C-4FB2-80F8-D76FEB4B53C0}" destId="{F020D118-A391-4205-A42C-F2F18D8B07AE}" srcOrd="1" destOrd="0" presId="urn:microsoft.com/office/officeart/2005/8/layout/hierarchy2"/>
    <dgm:cxn modelId="{5DEEE3F4-A0BD-43AC-A8E8-208F1AE92324}" type="presOf" srcId="{A3CD0128-02D0-49F2-82B0-76382DBEB90D}" destId="{0FB64ED3-1858-481D-A962-C63D864EAB07}" srcOrd="1" destOrd="0" presId="urn:microsoft.com/office/officeart/2005/8/layout/hierarchy2"/>
    <dgm:cxn modelId="{485FE9F7-9A8B-4EB4-9EE3-D4AE300FDEEB}" type="presOf" srcId="{8A5414B2-CF46-441B-A5A9-C666A8E5E248}" destId="{A1A59433-EAAB-43C9-97E5-99D803A57169}" srcOrd="0" destOrd="0" presId="urn:microsoft.com/office/officeart/2005/8/layout/hierarchy2"/>
    <dgm:cxn modelId="{0E6F7D7E-34FD-440E-8AB6-6EC2CD17B44C}" type="presParOf" srcId="{A1A59433-EAAB-43C9-97E5-99D803A57169}" destId="{7F2D8EBB-9288-43F1-B2B8-AEC4692467C8}" srcOrd="0" destOrd="0" presId="urn:microsoft.com/office/officeart/2005/8/layout/hierarchy2"/>
    <dgm:cxn modelId="{29BA2371-E585-45C1-8ECD-70C3D103E933}" type="presParOf" srcId="{7F2D8EBB-9288-43F1-B2B8-AEC4692467C8}" destId="{0E327BD6-4B82-4199-9919-242A0FBAE3FA}" srcOrd="0" destOrd="0" presId="urn:microsoft.com/office/officeart/2005/8/layout/hierarchy2"/>
    <dgm:cxn modelId="{F744EF0B-36CC-4800-BC06-8A1109873C4B}" type="presParOf" srcId="{7F2D8EBB-9288-43F1-B2B8-AEC4692467C8}" destId="{BBD8D7F5-DCE0-41AC-A798-8C27D81A7FF5}" srcOrd="1" destOrd="0" presId="urn:microsoft.com/office/officeart/2005/8/layout/hierarchy2"/>
    <dgm:cxn modelId="{4CCF7E39-8C35-4CD2-A52D-F498F97E32F8}" type="presParOf" srcId="{BBD8D7F5-DCE0-41AC-A798-8C27D81A7FF5}" destId="{63520481-6CBE-42E9-90AC-1CDB1FC34874}" srcOrd="0" destOrd="0" presId="urn:microsoft.com/office/officeart/2005/8/layout/hierarchy2"/>
    <dgm:cxn modelId="{05C162FA-B887-4365-B248-C981D8B11430}" type="presParOf" srcId="{63520481-6CBE-42E9-90AC-1CDB1FC34874}" destId="{314D0E07-B3AC-4F55-92F7-7B34BBB26CC3}" srcOrd="0" destOrd="0" presId="urn:microsoft.com/office/officeart/2005/8/layout/hierarchy2"/>
    <dgm:cxn modelId="{D499D1DE-049E-4B5C-A81B-2A00E614034C}" type="presParOf" srcId="{BBD8D7F5-DCE0-41AC-A798-8C27D81A7FF5}" destId="{0198F0C5-9184-4114-A302-05AFAE727BEE}" srcOrd="1" destOrd="0" presId="urn:microsoft.com/office/officeart/2005/8/layout/hierarchy2"/>
    <dgm:cxn modelId="{72A859AA-50AF-4D65-9FBD-598891F7B0C9}" type="presParOf" srcId="{0198F0C5-9184-4114-A302-05AFAE727BEE}" destId="{0426B604-1CAF-4FB5-B716-8C923A353349}" srcOrd="0" destOrd="0" presId="urn:microsoft.com/office/officeart/2005/8/layout/hierarchy2"/>
    <dgm:cxn modelId="{3086F14D-6E39-4236-8F66-BC887436AD1F}" type="presParOf" srcId="{0198F0C5-9184-4114-A302-05AFAE727BEE}" destId="{86726F54-ED3D-452F-849C-BD2321062A7F}" srcOrd="1" destOrd="0" presId="urn:microsoft.com/office/officeart/2005/8/layout/hierarchy2"/>
    <dgm:cxn modelId="{0D66D95B-5466-4AEE-B5D0-F2EABC512D73}" type="presParOf" srcId="{86726F54-ED3D-452F-849C-BD2321062A7F}" destId="{2F546987-C9E0-466E-8B88-EC1A46A45EFD}" srcOrd="0" destOrd="0" presId="urn:microsoft.com/office/officeart/2005/8/layout/hierarchy2"/>
    <dgm:cxn modelId="{683F23D8-CA15-4E4D-8CCE-96B829DD9251}" type="presParOf" srcId="{2F546987-C9E0-466E-8B88-EC1A46A45EFD}" destId="{0FB64ED3-1858-481D-A962-C63D864EAB07}" srcOrd="0" destOrd="0" presId="urn:microsoft.com/office/officeart/2005/8/layout/hierarchy2"/>
    <dgm:cxn modelId="{35934B56-7F88-4910-A717-0845C87E9419}" type="presParOf" srcId="{86726F54-ED3D-452F-849C-BD2321062A7F}" destId="{66FEA36B-B00D-4476-86B8-4BABF6F00323}" srcOrd="1" destOrd="0" presId="urn:microsoft.com/office/officeart/2005/8/layout/hierarchy2"/>
    <dgm:cxn modelId="{21EC655F-6155-4BED-BC59-F32620F4483B}" type="presParOf" srcId="{66FEA36B-B00D-4476-86B8-4BABF6F00323}" destId="{D4F8F096-1C25-4F1C-A4F2-4793C93EA539}" srcOrd="0" destOrd="0" presId="urn:microsoft.com/office/officeart/2005/8/layout/hierarchy2"/>
    <dgm:cxn modelId="{F7CF4AA5-97AD-4AA0-8D7A-9E8C221426DE}" type="presParOf" srcId="{66FEA36B-B00D-4476-86B8-4BABF6F00323}" destId="{DABFF106-C68B-4302-9691-051146C86426}" srcOrd="1" destOrd="0" presId="urn:microsoft.com/office/officeart/2005/8/layout/hierarchy2"/>
    <dgm:cxn modelId="{2758A239-440B-44FC-A0F9-93ACEA517472}" type="presParOf" srcId="{DABFF106-C68B-4302-9691-051146C86426}" destId="{C0781C7A-3FA5-4BC3-915F-103C18237E7D}" srcOrd="0" destOrd="0" presId="urn:microsoft.com/office/officeart/2005/8/layout/hierarchy2"/>
    <dgm:cxn modelId="{59E4749C-C2E1-4B13-9BF2-2AD253A1F2A9}" type="presParOf" srcId="{C0781C7A-3FA5-4BC3-915F-103C18237E7D}" destId="{F020D118-A391-4205-A42C-F2F18D8B07AE}" srcOrd="0" destOrd="0" presId="urn:microsoft.com/office/officeart/2005/8/layout/hierarchy2"/>
    <dgm:cxn modelId="{CD84D959-58E8-477E-A405-57B71F1482FC}" type="presParOf" srcId="{DABFF106-C68B-4302-9691-051146C86426}" destId="{CD2EBA80-DC20-4C37-AE10-DE09D3B1D21F}" srcOrd="1" destOrd="0" presId="urn:microsoft.com/office/officeart/2005/8/layout/hierarchy2"/>
    <dgm:cxn modelId="{7B9E5A0B-B483-4AC1-82EB-6067DF62DD39}" type="presParOf" srcId="{CD2EBA80-DC20-4C37-AE10-DE09D3B1D21F}" destId="{59217854-F09B-4ABD-866A-CDB5127CD669}" srcOrd="0" destOrd="0" presId="urn:microsoft.com/office/officeart/2005/8/layout/hierarchy2"/>
    <dgm:cxn modelId="{F88A1512-23EF-4FC0-99D7-CAD1F08BC92B}" type="presParOf" srcId="{CD2EBA80-DC20-4C37-AE10-DE09D3B1D21F}" destId="{DEDB606E-EEF5-40CF-B628-61A11DC78467}" srcOrd="1" destOrd="0" presId="urn:microsoft.com/office/officeart/2005/8/layout/hierarchy2"/>
    <dgm:cxn modelId="{87B812BE-58DE-45EA-8553-596F7F037AF6}" type="presParOf" srcId="{BBD8D7F5-DCE0-41AC-A798-8C27D81A7FF5}" destId="{9A2CB844-6D9B-464C-B709-16855E63E241}" srcOrd="2" destOrd="0" presId="urn:microsoft.com/office/officeart/2005/8/layout/hierarchy2"/>
    <dgm:cxn modelId="{BB5CAE4D-B2A6-465C-BD7D-FFFDCA599E63}" type="presParOf" srcId="{9A2CB844-6D9B-464C-B709-16855E63E241}" destId="{459C03C1-8283-4453-A636-53DF5F0E79DE}" srcOrd="0" destOrd="0" presId="urn:microsoft.com/office/officeart/2005/8/layout/hierarchy2"/>
    <dgm:cxn modelId="{A803BC09-F230-4684-995E-FC83DAB7E27B}" type="presParOf" srcId="{BBD8D7F5-DCE0-41AC-A798-8C27D81A7FF5}" destId="{FFFBE0B0-B70D-41CE-B5A7-4888BFBBF0B4}" srcOrd="3" destOrd="0" presId="urn:microsoft.com/office/officeart/2005/8/layout/hierarchy2"/>
    <dgm:cxn modelId="{784225BB-E48C-4CD0-9FA9-7243AA2FF4CA}" type="presParOf" srcId="{FFFBE0B0-B70D-41CE-B5A7-4888BFBBF0B4}" destId="{90ECD205-345F-45E5-ADE9-1765D6FFE0A4}" srcOrd="0" destOrd="0" presId="urn:microsoft.com/office/officeart/2005/8/layout/hierarchy2"/>
    <dgm:cxn modelId="{C365FDDE-C4D9-41F3-8CC5-F12A0FB4A81D}" type="presParOf" srcId="{FFFBE0B0-B70D-41CE-B5A7-4888BFBBF0B4}" destId="{7A3B7F42-5C42-46DB-AA9B-F363F33B6438}" srcOrd="1" destOrd="0" presId="urn:microsoft.com/office/officeart/2005/8/layout/hierarchy2"/>
    <dgm:cxn modelId="{FDF1CD9D-009D-4D8C-A1C3-DA45C2833DA5}" type="presParOf" srcId="{7A3B7F42-5C42-46DB-AA9B-F363F33B6438}" destId="{33BC5426-74BC-4293-AB35-D7A20543A043}" srcOrd="0" destOrd="0" presId="urn:microsoft.com/office/officeart/2005/8/layout/hierarchy2"/>
    <dgm:cxn modelId="{B313B154-45E7-4A5A-99A9-4EF9B7D65ACD}" type="presParOf" srcId="{33BC5426-74BC-4293-AB35-D7A20543A043}" destId="{0B3C414F-AA67-4F13-B54F-D47307126C2B}" srcOrd="0" destOrd="0" presId="urn:microsoft.com/office/officeart/2005/8/layout/hierarchy2"/>
    <dgm:cxn modelId="{AB50E700-55C6-4364-B664-38D852F6112F}" type="presParOf" srcId="{7A3B7F42-5C42-46DB-AA9B-F363F33B6438}" destId="{50F8D39B-5DCB-4D53-A592-8CA76A7B3774}" srcOrd="1" destOrd="0" presId="urn:microsoft.com/office/officeart/2005/8/layout/hierarchy2"/>
    <dgm:cxn modelId="{6E6CB90F-83A6-43F9-A60F-FEFA512DD8E0}" type="presParOf" srcId="{50F8D39B-5DCB-4D53-A592-8CA76A7B3774}" destId="{40177127-3780-4ED6-9858-5F94826FCF4B}" srcOrd="0" destOrd="0" presId="urn:microsoft.com/office/officeart/2005/8/layout/hierarchy2"/>
    <dgm:cxn modelId="{F5E2F413-C2B3-433C-8E2C-26EED366349B}" type="presParOf" srcId="{50F8D39B-5DCB-4D53-A592-8CA76A7B3774}" destId="{16A72DD2-FFF6-47B5-9E81-CE84BCD1C244}" srcOrd="1" destOrd="0" presId="urn:microsoft.com/office/officeart/2005/8/layout/hierarchy2"/>
    <dgm:cxn modelId="{4EE86554-6DCF-479E-A661-0E46AA59577A}" type="presParOf" srcId="{16A72DD2-FFF6-47B5-9E81-CE84BCD1C244}" destId="{09645EE1-AA97-41C7-B0CA-EEDCF350FE51}" srcOrd="0" destOrd="0" presId="urn:microsoft.com/office/officeart/2005/8/layout/hierarchy2"/>
    <dgm:cxn modelId="{5DD554B1-6EB8-45A7-943F-E36EAB6CB4F5}" type="presParOf" srcId="{09645EE1-AA97-41C7-B0CA-EEDCF350FE51}" destId="{26B8108D-0D26-4871-9467-0E9620C02FAD}" srcOrd="0" destOrd="0" presId="urn:microsoft.com/office/officeart/2005/8/layout/hierarchy2"/>
    <dgm:cxn modelId="{7F2A8A39-9C88-4262-BBBF-9092D0060F95}" type="presParOf" srcId="{16A72DD2-FFF6-47B5-9E81-CE84BCD1C244}" destId="{9831741F-F0A8-496A-9A2E-AFADB95CC144}" srcOrd="1" destOrd="0" presId="urn:microsoft.com/office/officeart/2005/8/layout/hierarchy2"/>
    <dgm:cxn modelId="{3D5B2220-D15F-4268-B368-C7553B468554}" type="presParOf" srcId="{9831741F-F0A8-496A-9A2E-AFADB95CC144}" destId="{B249A7A3-2180-4A59-BAF3-5CF3637FFF53}" srcOrd="0" destOrd="0" presId="urn:microsoft.com/office/officeart/2005/8/layout/hierarchy2"/>
    <dgm:cxn modelId="{F6061F6C-B855-4C55-8296-5FFF526DF959}" type="presParOf" srcId="{9831741F-F0A8-496A-9A2E-AFADB95CC144}" destId="{1988071A-0186-4CC1-98DA-6AB4BC3DAEFC}" srcOrd="1" destOrd="0" presId="urn:microsoft.com/office/officeart/2005/8/layout/hierarchy2"/>
    <dgm:cxn modelId="{F310591C-0138-4164-A073-61ABE0761FAB}" type="presParOf" srcId="{BBD8D7F5-DCE0-41AC-A798-8C27D81A7FF5}" destId="{73C9039E-9A23-465A-8365-E32B1D19AA81}" srcOrd="4" destOrd="0" presId="urn:microsoft.com/office/officeart/2005/8/layout/hierarchy2"/>
    <dgm:cxn modelId="{7AF802E4-326D-438D-9CF9-9E3AFC86D96B}" type="presParOf" srcId="{73C9039E-9A23-465A-8365-E32B1D19AA81}" destId="{8A290493-46BB-477B-B8E3-265558929C72}" srcOrd="0" destOrd="0" presId="urn:microsoft.com/office/officeart/2005/8/layout/hierarchy2"/>
    <dgm:cxn modelId="{A63B287C-2C7F-48F8-A41F-FD66071C8176}" type="presParOf" srcId="{BBD8D7F5-DCE0-41AC-A798-8C27D81A7FF5}" destId="{DE116B0C-962D-48CD-AA1C-ED8B1C6BBCDA}" srcOrd="5" destOrd="0" presId="urn:microsoft.com/office/officeart/2005/8/layout/hierarchy2"/>
    <dgm:cxn modelId="{DE34AD1B-2A98-42F1-90E2-E2B11BD4FF4A}" type="presParOf" srcId="{DE116B0C-962D-48CD-AA1C-ED8B1C6BBCDA}" destId="{A7B73924-5E1E-4020-B999-D5FCFE5A6F82}" srcOrd="0" destOrd="0" presId="urn:microsoft.com/office/officeart/2005/8/layout/hierarchy2"/>
    <dgm:cxn modelId="{6AF2C560-912D-4A03-A89D-6F1A8330B4AC}" type="presParOf" srcId="{DE116B0C-962D-48CD-AA1C-ED8B1C6BBCDA}" destId="{7C6BABFC-7B84-4831-9AEC-2D8F8308F6E0}" srcOrd="1" destOrd="0" presId="urn:microsoft.com/office/officeart/2005/8/layout/hierarchy2"/>
    <dgm:cxn modelId="{B78C54D1-8896-4EA1-B528-B8555384E254}" type="presParOf" srcId="{7C6BABFC-7B84-4831-9AEC-2D8F8308F6E0}" destId="{E55D7676-2F69-4B06-87BF-DD7ED9F390B6}" srcOrd="0" destOrd="0" presId="urn:microsoft.com/office/officeart/2005/8/layout/hierarchy2"/>
    <dgm:cxn modelId="{91BDD074-A756-4462-AE46-B7BB10BC6B0A}" type="presParOf" srcId="{E55D7676-2F69-4B06-87BF-DD7ED9F390B6}" destId="{3CC447CE-ED1E-4617-9E79-7FDC20A4C522}" srcOrd="0" destOrd="0" presId="urn:microsoft.com/office/officeart/2005/8/layout/hierarchy2"/>
    <dgm:cxn modelId="{8F69E91D-72A2-4510-91CB-E79586119BE8}" type="presParOf" srcId="{7C6BABFC-7B84-4831-9AEC-2D8F8308F6E0}" destId="{BDE0524D-825B-41EE-BAE5-18DB709DF294}" srcOrd="1" destOrd="0" presId="urn:microsoft.com/office/officeart/2005/8/layout/hierarchy2"/>
    <dgm:cxn modelId="{3330E87B-7E1F-4129-95C0-7134D8A273C8}" type="presParOf" srcId="{BDE0524D-825B-41EE-BAE5-18DB709DF294}" destId="{9D76420C-7443-4E01-8A90-D64E31C227E2}" srcOrd="0" destOrd="0" presId="urn:microsoft.com/office/officeart/2005/8/layout/hierarchy2"/>
    <dgm:cxn modelId="{9985584E-A011-4D6A-B349-6B306CBE098C}" type="presParOf" srcId="{BDE0524D-825B-41EE-BAE5-18DB709DF294}" destId="{E75E2282-20CC-467C-AC6C-050ED40217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A247A-EAA8-453A-9178-70B01BF22DA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AB0B1D-0C15-4DDA-A0A2-8219BFE07AA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endParaRPr lang="en-US" sz="19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697B38-584A-4EB7-850F-2F72623F21D8}" type="parTrans" cxnId="{2C84BE89-44B6-4F23-AD35-966B17F5AFB0}">
      <dgm:prSet/>
      <dgm:spPr/>
      <dgm:t>
        <a:bodyPr/>
        <a:lstStyle/>
        <a:p>
          <a:endParaRPr lang="en-US"/>
        </a:p>
      </dgm:t>
    </dgm:pt>
    <dgm:pt modelId="{513B4167-BE3B-406A-9A72-28D17062E57F}" type="sibTrans" cxnId="{2C84BE89-44B6-4F23-AD35-966B17F5AFB0}">
      <dgm:prSet/>
      <dgm:spPr/>
      <dgm:t>
        <a:bodyPr/>
        <a:lstStyle/>
        <a:p>
          <a:endParaRPr lang="en-US"/>
        </a:p>
      </dgm:t>
    </dgm:pt>
    <dgm:pt modelId="{0713D14E-9EEA-4AB7-937E-E69432A14112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বৃক্ষ</a:t>
          </a:r>
          <a:r>
            <a: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রোপন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43342E-295F-4AD4-93FA-096648142009}" type="parTrans" cxnId="{8275FA96-FFCE-4A2A-A993-A2172DC9801C}">
      <dgm:prSet/>
      <dgm:spPr/>
      <dgm:t>
        <a:bodyPr/>
        <a:lstStyle/>
        <a:p>
          <a:endParaRPr lang="en-US"/>
        </a:p>
      </dgm:t>
    </dgm:pt>
    <dgm:pt modelId="{2C583BCE-7C71-4951-BBEE-F332E9C7B193}" type="sibTrans" cxnId="{8275FA96-FFCE-4A2A-A993-A2172DC9801C}">
      <dgm:prSet/>
      <dgm:spPr/>
      <dgm:t>
        <a:bodyPr/>
        <a:lstStyle/>
        <a:p>
          <a:endParaRPr lang="en-US"/>
        </a:p>
      </dgm:t>
    </dgm:pt>
    <dgm:pt modelId="{AF8D032B-D6AC-48ED-B079-D41D61584F1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ক্ষয়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রোধে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তৃণ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লাগানো</a:t>
          </a:r>
          <a:endParaRPr lang="en-US" sz="2400" dirty="0"/>
        </a:p>
      </dgm:t>
    </dgm:pt>
    <dgm:pt modelId="{731E0810-1C8D-45DC-A552-C09C9A6AC603}" type="parTrans" cxnId="{72EF3CB7-1042-47DF-BA82-383169987915}">
      <dgm:prSet/>
      <dgm:spPr/>
      <dgm:t>
        <a:bodyPr/>
        <a:lstStyle/>
        <a:p>
          <a:endParaRPr lang="en-US"/>
        </a:p>
      </dgm:t>
    </dgm:pt>
    <dgm:pt modelId="{A8793A19-CBC2-4FA9-98C3-DCD9E99EC5F6}" type="sibTrans" cxnId="{72EF3CB7-1042-47DF-BA82-383169987915}">
      <dgm:prSet/>
      <dgm:spPr/>
      <dgm:t>
        <a:bodyPr/>
        <a:lstStyle/>
        <a:p>
          <a:endParaRPr lang="en-US"/>
        </a:p>
      </dgm:t>
    </dgm:pt>
    <dgm:pt modelId="{DDE2A50D-F4B8-466A-9000-9AF84CD855D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অপচনশীল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1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27D8F6-C0EE-4940-B6C3-4692738B2F75}" type="parTrans" cxnId="{23D71F36-A783-4C8C-AAEC-BD3E2FFC66AB}">
      <dgm:prSet/>
      <dgm:spPr/>
      <dgm:t>
        <a:bodyPr/>
        <a:lstStyle/>
        <a:p>
          <a:endParaRPr lang="en-US"/>
        </a:p>
      </dgm:t>
    </dgm:pt>
    <dgm:pt modelId="{39FD3115-6900-4B6E-B7F4-64F610C678DA}" type="sibTrans" cxnId="{23D71F36-A783-4C8C-AAEC-BD3E2FFC66AB}">
      <dgm:prSet/>
      <dgm:spPr/>
      <dgm:t>
        <a:bodyPr/>
        <a:lstStyle/>
        <a:p>
          <a:endParaRPr lang="en-US"/>
        </a:p>
      </dgm:t>
    </dgm:pt>
    <dgm:pt modelId="{55BAC45B-00D2-4656-B4CE-5116C518E76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ভাঙন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রোধে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পাড়ে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ব্লক</a:t>
          </a:r>
          <a:r>
            <a: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A5BA52-6A40-4B86-ADDF-91E2A67F7AB3}" type="parTrans" cxnId="{E4702B24-80AD-4AE0-A3F4-ADE51BE50078}">
      <dgm:prSet/>
      <dgm:spPr/>
      <dgm:t>
        <a:bodyPr/>
        <a:lstStyle/>
        <a:p>
          <a:endParaRPr lang="en-US"/>
        </a:p>
      </dgm:t>
    </dgm:pt>
    <dgm:pt modelId="{DADBFBCD-B556-488A-967E-90A3039BD278}" type="sibTrans" cxnId="{E4702B24-80AD-4AE0-A3F4-ADE51BE50078}">
      <dgm:prSet/>
      <dgm:spPr/>
      <dgm:t>
        <a:bodyPr/>
        <a:lstStyle/>
        <a:p>
          <a:endParaRPr lang="en-US"/>
        </a:p>
      </dgm:t>
    </dgm:pt>
    <dgm:pt modelId="{69B19D8C-021F-4FFF-87D6-9F19AC27826C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সারের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পরিবর্তে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সারের</a:t>
          </a:r>
          <a:r>
            <a: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61C11D-23FF-4852-A47F-40CA6A7BAC55}" type="parTrans" cxnId="{B2897BDB-D516-415A-9497-35A09A0C0F49}">
      <dgm:prSet/>
      <dgm:spPr/>
      <dgm:t>
        <a:bodyPr/>
        <a:lstStyle/>
        <a:p>
          <a:endParaRPr lang="en-US"/>
        </a:p>
      </dgm:t>
    </dgm:pt>
    <dgm:pt modelId="{EFDEA10B-EE68-4353-9E69-30CEC9720210}" type="sibTrans" cxnId="{B2897BDB-D516-415A-9497-35A09A0C0F49}">
      <dgm:prSet/>
      <dgm:spPr/>
      <dgm:t>
        <a:bodyPr/>
        <a:lstStyle/>
        <a:p>
          <a:endParaRPr lang="en-US"/>
        </a:p>
      </dgm:t>
    </dgm:pt>
    <dgm:pt modelId="{9AB3A52C-29B7-4FFC-911E-5992907FF2F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নিক্ষেপে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4EB17-A183-485F-A553-7682C7D63135}" type="parTrans" cxnId="{0B3A7D4E-FA1A-4936-95D7-B17519623C9E}">
      <dgm:prSet/>
      <dgm:spPr/>
      <dgm:t>
        <a:bodyPr/>
        <a:lstStyle/>
        <a:p>
          <a:endParaRPr lang="en-US"/>
        </a:p>
      </dgm:t>
    </dgm:pt>
    <dgm:pt modelId="{204E9D22-ACEA-49CF-904C-6BAE9BAEA1A6}" type="sibTrans" cxnId="{0B3A7D4E-FA1A-4936-95D7-B17519623C9E}">
      <dgm:prSet/>
      <dgm:spPr/>
      <dgm:t>
        <a:bodyPr/>
        <a:lstStyle/>
        <a:p>
          <a:endParaRPr lang="en-US"/>
        </a:p>
      </dgm:t>
    </dgm:pt>
    <dgm:pt modelId="{42ACCF5A-B724-495C-817C-D6DAD78F94D6}" type="pres">
      <dgm:prSet presAssocID="{8C5A247A-EAA8-453A-9178-70B01BF22D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EA31B9-1F97-453D-850D-E3E145B2AB6E}" type="pres">
      <dgm:prSet presAssocID="{5DAB0B1D-0C15-4DDA-A0A2-8219BFE07AA2}" presName="centerShape" presStyleLbl="node0" presStyleIdx="0" presStyleCnt="1" custScaleX="120349" custScaleY="112726"/>
      <dgm:spPr/>
    </dgm:pt>
    <dgm:pt modelId="{9833C05F-43B4-4BDC-844E-6D71D3BBD04F}" type="pres">
      <dgm:prSet presAssocID="{1343342E-295F-4AD4-93FA-096648142009}" presName="parTrans" presStyleLbl="sibTrans2D1" presStyleIdx="0" presStyleCnt="6"/>
      <dgm:spPr/>
    </dgm:pt>
    <dgm:pt modelId="{E7CBE104-7953-48E2-B8CB-30217D1CB24D}" type="pres">
      <dgm:prSet presAssocID="{1343342E-295F-4AD4-93FA-096648142009}" presName="connectorText" presStyleLbl="sibTrans2D1" presStyleIdx="0" presStyleCnt="6"/>
      <dgm:spPr/>
    </dgm:pt>
    <dgm:pt modelId="{24C294B9-751E-4A16-837E-8AB841179A4A}" type="pres">
      <dgm:prSet presAssocID="{0713D14E-9EEA-4AB7-937E-E69432A14112}" presName="node" presStyleLbl="node1" presStyleIdx="0" presStyleCnt="6" custScaleX="113095" custScaleY="113095" custRadScaleRad="91694" custRadScaleInc="-165">
        <dgm:presLayoutVars>
          <dgm:bulletEnabled val="1"/>
        </dgm:presLayoutVars>
      </dgm:prSet>
      <dgm:spPr/>
    </dgm:pt>
    <dgm:pt modelId="{8D0A7753-F4FE-4114-A48C-8CF557A64A05}" type="pres">
      <dgm:prSet presAssocID="{731E0810-1C8D-45DC-A552-C09C9A6AC603}" presName="parTrans" presStyleLbl="sibTrans2D1" presStyleIdx="1" presStyleCnt="6"/>
      <dgm:spPr/>
    </dgm:pt>
    <dgm:pt modelId="{43383520-E8F4-489B-A20F-4300404D226A}" type="pres">
      <dgm:prSet presAssocID="{731E0810-1C8D-45DC-A552-C09C9A6AC603}" presName="connectorText" presStyleLbl="sibTrans2D1" presStyleIdx="1" presStyleCnt="6"/>
      <dgm:spPr/>
    </dgm:pt>
    <dgm:pt modelId="{486D733F-094E-4D27-97CB-4D2EC01EF74F}" type="pres">
      <dgm:prSet presAssocID="{AF8D032B-D6AC-48ED-B079-D41D61584F10}" presName="node" presStyleLbl="node1" presStyleIdx="1" presStyleCnt="6" custScaleX="117770" custScaleY="117770">
        <dgm:presLayoutVars>
          <dgm:bulletEnabled val="1"/>
        </dgm:presLayoutVars>
      </dgm:prSet>
      <dgm:spPr/>
    </dgm:pt>
    <dgm:pt modelId="{CA6DBBBF-5A57-4332-B47B-8C769BEFE975}" type="pres">
      <dgm:prSet presAssocID="{4A61C11D-23FF-4852-A47F-40CA6A7BAC55}" presName="parTrans" presStyleLbl="sibTrans2D1" presStyleIdx="2" presStyleCnt="6"/>
      <dgm:spPr/>
    </dgm:pt>
    <dgm:pt modelId="{8ED9DF90-5D41-460B-9508-CCE53DDE9F39}" type="pres">
      <dgm:prSet presAssocID="{4A61C11D-23FF-4852-A47F-40CA6A7BAC55}" presName="connectorText" presStyleLbl="sibTrans2D1" presStyleIdx="2" presStyleCnt="6"/>
      <dgm:spPr/>
    </dgm:pt>
    <dgm:pt modelId="{1C46B8D5-9830-4796-BA38-D1660C9FACCE}" type="pres">
      <dgm:prSet presAssocID="{69B19D8C-021F-4FFF-87D6-9F19AC27826C}" presName="node" presStyleLbl="node1" presStyleIdx="2" presStyleCnt="6" custScaleX="140161" custScaleY="140161">
        <dgm:presLayoutVars>
          <dgm:bulletEnabled val="1"/>
        </dgm:presLayoutVars>
      </dgm:prSet>
      <dgm:spPr/>
    </dgm:pt>
    <dgm:pt modelId="{C9947F3B-E9C8-49EB-9F47-59FC9F1BE3D0}" type="pres">
      <dgm:prSet presAssocID="{0FC4EB17-A183-485F-A553-7682C7D63135}" presName="parTrans" presStyleLbl="sibTrans2D1" presStyleIdx="3" presStyleCnt="6"/>
      <dgm:spPr/>
    </dgm:pt>
    <dgm:pt modelId="{8B14A8DF-E0EB-4339-8A2E-177663E8FEC2}" type="pres">
      <dgm:prSet presAssocID="{0FC4EB17-A183-485F-A553-7682C7D63135}" presName="connectorText" presStyleLbl="sibTrans2D1" presStyleIdx="3" presStyleCnt="6"/>
      <dgm:spPr/>
    </dgm:pt>
    <dgm:pt modelId="{2941E805-9ECB-44A5-90E2-76007357ABC6}" type="pres">
      <dgm:prSet presAssocID="{9AB3A52C-29B7-4FFC-911E-5992907FF2F2}" presName="node" presStyleLbl="node1" presStyleIdx="3" presStyleCnt="6" custScaleX="134278" custScaleY="134278">
        <dgm:presLayoutVars>
          <dgm:bulletEnabled val="1"/>
        </dgm:presLayoutVars>
      </dgm:prSet>
      <dgm:spPr/>
    </dgm:pt>
    <dgm:pt modelId="{1C216F6E-DD5F-4AEA-8DA7-80BDB294B5FB}" type="pres">
      <dgm:prSet presAssocID="{6B27D8F6-C0EE-4940-B6C3-4692738B2F75}" presName="parTrans" presStyleLbl="sibTrans2D1" presStyleIdx="4" presStyleCnt="6"/>
      <dgm:spPr/>
    </dgm:pt>
    <dgm:pt modelId="{950EC3B5-B4D3-4F94-8452-70799F0FEE88}" type="pres">
      <dgm:prSet presAssocID="{6B27D8F6-C0EE-4940-B6C3-4692738B2F75}" presName="connectorText" presStyleLbl="sibTrans2D1" presStyleIdx="4" presStyleCnt="6"/>
      <dgm:spPr/>
    </dgm:pt>
    <dgm:pt modelId="{DDB6B886-70FC-4E57-8C99-881425538DE9}" type="pres">
      <dgm:prSet presAssocID="{DDE2A50D-F4B8-466A-9000-9AF84CD855D7}" presName="node" presStyleLbl="node1" presStyleIdx="4" presStyleCnt="6" custScaleX="137483" custScaleY="137483">
        <dgm:presLayoutVars>
          <dgm:bulletEnabled val="1"/>
        </dgm:presLayoutVars>
      </dgm:prSet>
      <dgm:spPr/>
    </dgm:pt>
    <dgm:pt modelId="{1B9ADE70-C6C4-4E08-BF5E-AADF4509B434}" type="pres">
      <dgm:prSet presAssocID="{6CA5BA52-6A40-4B86-ADDF-91E2A67F7AB3}" presName="parTrans" presStyleLbl="sibTrans2D1" presStyleIdx="5" presStyleCnt="6"/>
      <dgm:spPr/>
    </dgm:pt>
    <dgm:pt modelId="{095B2785-4B21-4BDA-9B7F-2ADCA51611BB}" type="pres">
      <dgm:prSet presAssocID="{6CA5BA52-6A40-4B86-ADDF-91E2A67F7AB3}" presName="connectorText" presStyleLbl="sibTrans2D1" presStyleIdx="5" presStyleCnt="6"/>
      <dgm:spPr/>
    </dgm:pt>
    <dgm:pt modelId="{EB1C9CB6-2D51-49D9-B522-D5FEA4047F37}" type="pres">
      <dgm:prSet presAssocID="{55BAC45B-00D2-4656-B4CE-5116C518E761}" presName="node" presStyleLbl="node1" presStyleIdx="5" presStyleCnt="6" custScaleX="128129" custScaleY="128129">
        <dgm:presLayoutVars>
          <dgm:bulletEnabled val="1"/>
        </dgm:presLayoutVars>
      </dgm:prSet>
      <dgm:spPr/>
    </dgm:pt>
  </dgm:ptLst>
  <dgm:cxnLst>
    <dgm:cxn modelId="{728CA109-7655-4FE5-8D40-E00BBD86EE72}" type="presOf" srcId="{69B19D8C-021F-4FFF-87D6-9F19AC27826C}" destId="{1C46B8D5-9830-4796-BA38-D1660C9FACCE}" srcOrd="0" destOrd="0" presId="urn:microsoft.com/office/officeart/2005/8/layout/radial5"/>
    <dgm:cxn modelId="{46AA6D0C-F8F8-4981-97B1-DE339655B4C3}" type="presOf" srcId="{AF8D032B-D6AC-48ED-B079-D41D61584F10}" destId="{486D733F-094E-4D27-97CB-4D2EC01EF74F}" srcOrd="0" destOrd="0" presId="urn:microsoft.com/office/officeart/2005/8/layout/radial5"/>
    <dgm:cxn modelId="{AB86C812-3AF9-48D8-88E6-4D7139C01F5C}" type="presOf" srcId="{731E0810-1C8D-45DC-A552-C09C9A6AC603}" destId="{8D0A7753-F4FE-4114-A48C-8CF557A64A05}" srcOrd="0" destOrd="0" presId="urn:microsoft.com/office/officeart/2005/8/layout/radial5"/>
    <dgm:cxn modelId="{6382681C-357C-4C54-AE92-B30550D92527}" type="presOf" srcId="{1343342E-295F-4AD4-93FA-096648142009}" destId="{E7CBE104-7953-48E2-B8CB-30217D1CB24D}" srcOrd="1" destOrd="0" presId="urn:microsoft.com/office/officeart/2005/8/layout/radial5"/>
    <dgm:cxn modelId="{E4702B24-80AD-4AE0-A3F4-ADE51BE50078}" srcId="{5DAB0B1D-0C15-4DDA-A0A2-8219BFE07AA2}" destId="{55BAC45B-00D2-4656-B4CE-5116C518E761}" srcOrd="5" destOrd="0" parTransId="{6CA5BA52-6A40-4B86-ADDF-91E2A67F7AB3}" sibTransId="{DADBFBCD-B556-488A-967E-90A3039BD278}"/>
    <dgm:cxn modelId="{3863B229-2795-4EE6-B4D7-72C14318FEB9}" type="presOf" srcId="{6B27D8F6-C0EE-4940-B6C3-4692738B2F75}" destId="{1C216F6E-DD5F-4AEA-8DA7-80BDB294B5FB}" srcOrd="0" destOrd="0" presId="urn:microsoft.com/office/officeart/2005/8/layout/radial5"/>
    <dgm:cxn modelId="{23D71F36-A783-4C8C-AAEC-BD3E2FFC66AB}" srcId="{5DAB0B1D-0C15-4DDA-A0A2-8219BFE07AA2}" destId="{DDE2A50D-F4B8-466A-9000-9AF84CD855D7}" srcOrd="4" destOrd="0" parTransId="{6B27D8F6-C0EE-4940-B6C3-4692738B2F75}" sibTransId="{39FD3115-6900-4B6E-B7F4-64F610C678DA}"/>
    <dgm:cxn modelId="{21B57E3A-85CE-4F31-887F-6EE5FCECABEE}" type="presOf" srcId="{0FC4EB17-A183-485F-A553-7682C7D63135}" destId="{C9947F3B-E9C8-49EB-9F47-59FC9F1BE3D0}" srcOrd="0" destOrd="0" presId="urn:microsoft.com/office/officeart/2005/8/layout/radial5"/>
    <dgm:cxn modelId="{E7EA0D3F-C6EB-40F9-A997-010B7927DC33}" type="presOf" srcId="{4A61C11D-23FF-4852-A47F-40CA6A7BAC55}" destId="{CA6DBBBF-5A57-4332-B47B-8C769BEFE975}" srcOrd="0" destOrd="0" presId="urn:microsoft.com/office/officeart/2005/8/layout/radial5"/>
    <dgm:cxn modelId="{1C30F65B-533B-439E-831F-2540A7E30BB6}" type="presOf" srcId="{0713D14E-9EEA-4AB7-937E-E69432A14112}" destId="{24C294B9-751E-4A16-837E-8AB841179A4A}" srcOrd="0" destOrd="0" presId="urn:microsoft.com/office/officeart/2005/8/layout/radial5"/>
    <dgm:cxn modelId="{1E24B744-823C-42DE-8E3D-69FEBA0A18E4}" type="presOf" srcId="{8C5A247A-EAA8-453A-9178-70B01BF22DA4}" destId="{42ACCF5A-B724-495C-817C-D6DAD78F94D6}" srcOrd="0" destOrd="0" presId="urn:microsoft.com/office/officeart/2005/8/layout/radial5"/>
    <dgm:cxn modelId="{8A854945-9B82-4DA4-A889-EC50CE8E1F75}" type="presOf" srcId="{1343342E-295F-4AD4-93FA-096648142009}" destId="{9833C05F-43B4-4BDC-844E-6D71D3BBD04F}" srcOrd="0" destOrd="0" presId="urn:microsoft.com/office/officeart/2005/8/layout/radial5"/>
    <dgm:cxn modelId="{0B3A7D4E-FA1A-4936-95D7-B17519623C9E}" srcId="{5DAB0B1D-0C15-4DDA-A0A2-8219BFE07AA2}" destId="{9AB3A52C-29B7-4FFC-911E-5992907FF2F2}" srcOrd="3" destOrd="0" parTransId="{0FC4EB17-A183-485F-A553-7682C7D63135}" sibTransId="{204E9D22-ACEA-49CF-904C-6BAE9BAEA1A6}"/>
    <dgm:cxn modelId="{E3B6C453-B0D0-49DB-96DA-41EFC0F82A82}" type="presOf" srcId="{6B27D8F6-C0EE-4940-B6C3-4692738B2F75}" destId="{950EC3B5-B4D3-4F94-8452-70799F0FEE88}" srcOrd="1" destOrd="0" presId="urn:microsoft.com/office/officeart/2005/8/layout/radial5"/>
    <dgm:cxn modelId="{FC12AD5A-995B-4D91-8C77-C77F5EE9F1C5}" type="presOf" srcId="{6CA5BA52-6A40-4B86-ADDF-91E2A67F7AB3}" destId="{1B9ADE70-C6C4-4E08-BF5E-AADF4509B434}" srcOrd="0" destOrd="0" presId="urn:microsoft.com/office/officeart/2005/8/layout/radial5"/>
    <dgm:cxn modelId="{7D54347E-D0BE-462C-BB8C-6435EB63C4A4}" type="presOf" srcId="{4A61C11D-23FF-4852-A47F-40CA6A7BAC55}" destId="{8ED9DF90-5D41-460B-9508-CCE53DDE9F39}" srcOrd="1" destOrd="0" presId="urn:microsoft.com/office/officeart/2005/8/layout/radial5"/>
    <dgm:cxn modelId="{078F8680-E869-455D-8151-1CB85397879C}" type="presOf" srcId="{DDE2A50D-F4B8-466A-9000-9AF84CD855D7}" destId="{DDB6B886-70FC-4E57-8C99-881425538DE9}" srcOrd="0" destOrd="0" presId="urn:microsoft.com/office/officeart/2005/8/layout/radial5"/>
    <dgm:cxn modelId="{2C84BE89-44B6-4F23-AD35-966B17F5AFB0}" srcId="{8C5A247A-EAA8-453A-9178-70B01BF22DA4}" destId="{5DAB0B1D-0C15-4DDA-A0A2-8219BFE07AA2}" srcOrd="0" destOrd="0" parTransId="{27697B38-584A-4EB7-850F-2F72623F21D8}" sibTransId="{513B4167-BE3B-406A-9A72-28D17062E57F}"/>
    <dgm:cxn modelId="{8275FA96-FFCE-4A2A-A993-A2172DC9801C}" srcId="{5DAB0B1D-0C15-4DDA-A0A2-8219BFE07AA2}" destId="{0713D14E-9EEA-4AB7-937E-E69432A14112}" srcOrd="0" destOrd="0" parTransId="{1343342E-295F-4AD4-93FA-096648142009}" sibTransId="{2C583BCE-7C71-4951-BBEE-F332E9C7B193}"/>
    <dgm:cxn modelId="{72EF3CB7-1042-47DF-BA82-383169987915}" srcId="{5DAB0B1D-0C15-4DDA-A0A2-8219BFE07AA2}" destId="{AF8D032B-D6AC-48ED-B079-D41D61584F10}" srcOrd="1" destOrd="0" parTransId="{731E0810-1C8D-45DC-A552-C09C9A6AC603}" sibTransId="{A8793A19-CBC2-4FA9-98C3-DCD9E99EC5F6}"/>
    <dgm:cxn modelId="{16EC73C6-A5E9-4725-AA25-4145CDAB2718}" type="presOf" srcId="{5DAB0B1D-0C15-4DDA-A0A2-8219BFE07AA2}" destId="{6EEA31B9-1F97-453D-850D-E3E145B2AB6E}" srcOrd="0" destOrd="0" presId="urn:microsoft.com/office/officeart/2005/8/layout/radial5"/>
    <dgm:cxn modelId="{0AB840C8-C058-44D9-ACBB-D446C48383B4}" type="presOf" srcId="{731E0810-1C8D-45DC-A552-C09C9A6AC603}" destId="{43383520-E8F4-489B-A20F-4300404D226A}" srcOrd="1" destOrd="0" presId="urn:microsoft.com/office/officeart/2005/8/layout/radial5"/>
    <dgm:cxn modelId="{F6FB80C9-54ED-4D39-ABAC-22D390D78FF9}" type="presOf" srcId="{0FC4EB17-A183-485F-A553-7682C7D63135}" destId="{8B14A8DF-E0EB-4339-8A2E-177663E8FEC2}" srcOrd="1" destOrd="0" presId="urn:microsoft.com/office/officeart/2005/8/layout/radial5"/>
    <dgm:cxn modelId="{209DDCCF-7943-4B20-8CAD-A6A0AD12ED9C}" type="presOf" srcId="{55BAC45B-00D2-4656-B4CE-5116C518E761}" destId="{EB1C9CB6-2D51-49D9-B522-D5FEA4047F37}" srcOrd="0" destOrd="0" presId="urn:microsoft.com/office/officeart/2005/8/layout/radial5"/>
    <dgm:cxn modelId="{ABFBEDD8-8BA5-4CF4-9010-857BDF484A31}" type="presOf" srcId="{6CA5BA52-6A40-4B86-ADDF-91E2A67F7AB3}" destId="{095B2785-4B21-4BDA-9B7F-2ADCA51611BB}" srcOrd="1" destOrd="0" presId="urn:microsoft.com/office/officeart/2005/8/layout/radial5"/>
    <dgm:cxn modelId="{B2897BDB-D516-415A-9497-35A09A0C0F49}" srcId="{5DAB0B1D-0C15-4DDA-A0A2-8219BFE07AA2}" destId="{69B19D8C-021F-4FFF-87D6-9F19AC27826C}" srcOrd="2" destOrd="0" parTransId="{4A61C11D-23FF-4852-A47F-40CA6A7BAC55}" sibTransId="{EFDEA10B-EE68-4353-9E69-30CEC9720210}"/>
    <dgm:cxn modelId="{13CB04F9-4C25-43E9-8958-853CB59B9BBA}" type="presOf" srcId="{9AB3A52C-29B7-4FFC-911E-5992907FF2F2}" destId="{2941E805-9ECB-44A5-90E2-76007357ABC6}" srcOrd="0" destOrd="0" presId="urn:microsoft.com/office/officeart/2005/8/layout/radial5"/>
    <dgm:cxn modelId="{D12401CE-3DC2-4238-BEF4-2BA0A8C7358C}" type="presParOf" srcId="{42ACCF5A-B724-495C-817C-D6DAD78F94D6}" destId="{6EEA31B9-1F97-453D-850D-E3E145B2AB6E}" srcOrd="0" destOrd="0" presId="urn:microsoft.com/office/officeart/2005/8/layout/radial5"/>
    <dgm:cxn modelId="{7484BB05-E859-41E4-8EB0-FCA80BDCB9EC}" type="presParOf" srcId="{42ACCF5A-B724-495C-817C-D6DAD78F94D6}" destId="{9833C05F-43B4-4BDC-844E-6D71D3BBD04F}" srcOrd="1" destOrd="0" presId="urn:microsoft.com/office/officeart/2005/8/layout/radial5"/>
    <dgm:cxn modelId="{CCC828B2-0181-4B7D-BC51-58AC4E2B9D7D}" type="presParOf" srcId="{9833C05F-43B4-4BDC-844E-6D71D3BBD04F}" destId="{E7CBE104-7953-48E2-B8CB-30217D1CB24D}" srcOrd="0" destOrd="0" presId="urn:microsoft.com/office/officeart/2005/8/layout/radial5"/>
    <dgm:cxn modelId="{56227098-867D-4087-93B6-A6B56F0648D6}" type="presParOf" srcId="{42ACCF5A-B724-495C-817C-D6DAD78F94D6}" destId="{24C294B9-751E-4A16-837E-8AB841179A4A}" srcOrd="2" destOrd="0" presId="urn:microsoft.com/office/officeart/2005/8/layout/radial5"/>
    <dgm:cxn modelId="{004F5C51-C91C-4FA3-AF09-5C719E0E64D6}" type="presParOf" srcId="{42ACCF5A-B724-495C-817C-D6DAD78F94D6}" destId="{8D0A7753-F4FE-4114-A48C-8CF557A64A05}" srcOrd="3" destOrd="0" presId="urn:microsoft.com/office/officeart/2005/8/layout/radial5"/>
    <dgm:cxn modelId="{E31E366F-E318-4492-980A-53F296E2826A}" type="presParOf" srcId="{8D0A7753-F4FE-4114-A48C-8CF557A64A05}" destId="{43383520-E8F4-489B-A20F-4300404D226A}" srcOrd="0" destOrd="0" presId="urn:microsoft.com/office/officeart/2005/8/layout/radial5"/>
    <dgm:cxn modelId="{DAD57666-EF76-425D-AD78-55E43E011C59}" type="presParOf" srcId="{42ACCF5A-B724-495C-817C-D6DAD78F94D6}" destId="{486D733F-094E-4D27-97CB-4D2EC01EF74F}" srcOrd="4" destOrd="0" presId="urn:microsoft.com/office/officeart/2005/8/layout/radial5"/>
    <dgm:cxn modelId="{7F260890-6E4A-4D4B-8F7E-F3305B23FC6F}" type="presParOf" srcId="{42ACCF5A-B724-495C-817C-D6DAD78F94D6}" destId="{CA6DBBBF-5A57-4332-B47B-8C769BEFE975}" srcOrd="5" destOrd="0" presId="urn:microsoft.com/office/officeart/2005/8/layout/radial5"/>
    <dgm:cxn modelId="{19506CDB-69BD-42BE-B61D-4ADE3443B85C}" type="presParOf" srcId="{CA6DBBBF-5A57-4332-B47B-8C769BEFE975}" destId="{8ED9DF90-5D41-460B-9508-CCE53DDE9F39}" srcOrd="0" destOrd="0" presId="urn:microsoft.com/office/officeart/2005/8/layout/radial5"/>
    <dgm:cxn modelId="{064D2D14-15AA-41CD-B945-80A1D788E279}" type="presParOf" srcId="{42ACCF5A-B724-495C-817C-D6DAD78F94D6}" destId="{1C46B8D5-9830-4796-BA38-D1660C9FACCE}" srcOrd="6" destOrd="0" presId="urn:microsoft.com/office/officeart/2005/8/layout/radial5"/>
    <dgm:cxn modelId="{873B008B-B063-4EF6-A579-D188B725FBF5}" type="presParOf" srcId="{42ACCF5A-B724-495C-817C-D6DAD78F94D6}" destId="{C9947F3B-E9C8-49EB-9F47-59FC9F1BE3D0}" srcOrd="7" destOrd="0" presId="urn:microsoft.com/office/officeart/2005/8/layout/radial5"/>
    <dgm:cxn modelId="{001E1D2F-43D8-42FF-9941-1549D038333E}" type="presParOf" srcId="{C9947F3B-E9C8-49EB-9F47-59FC9F1BE3D0}" destId="{8B14A8DF-E0EB-4339-8A2E-177663E8FEC2}" srcOrd="0" destOrd="0" presId="urn:microsoft.com/office/officeart/2005/8/layout/radial5"/>
    <dgm:cxn modelId="{23FF03A6-3FB1-4602-8B0B-C0A05FA667A0}" type="presParOf" srcId="{42ACCF5A-B724-495C-817C-D6DAD78F94D6}" destId="{2941E805-9ECB-44A5-90E2-76007357ABC6}" srcOrd="8" destOrd="0" presId="urn:microsoft.com/office/officeart/2005/8/layout/radial5"/>
    <dgm:cxn modelId="{F683BE80-8DCC-4091-99D2-8AE56E015659}" type="presParOf" srcId="{42ACCF5A-B724-495C-817C-D6DAD78F94D6}" destId="{1C216F6E-DD5F-4AEA-8DA7-80BDB294B5FB}" srcOrd="9" destOrd="0" presId="urn:microsoft.com/office/officeart/2005/8/layout/radial5"/>
    <dgm:cxn modelId="{ECBB4316-5E4B-43EA-945E-E1D87520A4D9}" type="presParOf" srcId="{1C216F6E-DD5F-4AEA-8DA7-80BDB294B5FB}" destId="{950EC3B5-B4D3-4F94-8452-70799F0FEE88}" srcOrd="0" destOrd="0" presId="urn:microsoft.com/office/officeart/2005/8/layout/radial5"/>
    <dgm:cxn modelId="{C7B8425D-BF91-4C92-A499-6628768BC521}" type="presParOf" srcId="{42ACCF5A-B724-495C-817C-D6DAD78F94D6}" destId="{DDB6B886-70FC-4E57-8C99-881425538DE9}" srcOrd="10" destOrd="0" presId="urn:microsoft.com/office/officeart/2005/8/layout/radial5"/>
    <dgm:cxn modelId="{5225FD0D-2E6C-4607-83AA-2A3F6BF2274F}" type="presParOf" srcId="{42ACCF5A-B724-495C-817C-D6DAD78F94D6}" destId="{1B9ADE70-C6C4-4E08-BF5E-AADF4509B434}" srcOrd="11" destOrd="0" presId="urn:microsoft.com/office/officeart/2005/8/layout/radial5"/>
    <dgm:cxn modelId="{E2A7A5AB-92B2-4DC8-B741-783302E609D8}" type="presParOf" srcId="{1B9ADE70-C6C4-4E08-BF5E-AADF4509B434}" destId="{095B2785-4B21-4BDA-9B7F-2ADCA51611BB}" srcOrd="0" destOrd="0" presId="urn:microsoft.com/office/officeart/2005/8/layout/radial5"/>
    <dgm:cxn modelId="{838FCCB6-E76F-4F8A-89C5-3F2018CC9F64}" type="presParOf" srcId="{42ACCF5A-B724-495C-817C-D6DAD78F94D6}" destId="{EB1C9CB6-2D51-49D9-B522-D5FEA4047F3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A5FB2-E600-42C1-A5F0-77F52C62D0EC}">
      <dsp:nvSpPr>
        <dsp:cNvPr id="0" name=""/>
        <dsp:cNvSpPr/>
      </dsp:nvSpPr>
      <dsp:spPr>
        <a:xfrm>
          <a:off x="2631572" y="1818772"/>
          <a:ext cx="1303921" cy="1303921"/>
        </a:xfrm>
        <a:prstGeom prst="ellipse">
          <a:avLst/>
        </a:prstGeom>
        <a:solidFill>
          <a:schemeClr val="accent2">
            <a:lumMod val="60000"/>
            <a:lumOff val="4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47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22527" y="2009727"/>
        <a:ext cx="922011" cy="922011"/>
      </dsp:txXfrm>
    </dsp:sp>
    <dsp:sp modelId="{C4347CA0-B6B1-4329-A55A-898D17CEB9D4}">
      <dsp:nvSpPr>
        <dsp:cNvPr id="0" name=""/>
        <dsp:cNvSpPr/>
      </dsp:nvSpPr>
      <dsp:spPr>
        <a:xfrm rot="16217483">
          <a:off x="3152663" y="1349226"/>
          <a:ext cx="270890" cy="44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93090" y="1478526"/>
        <a:ext cx="189623" cy="265999"/>
      </dsp:txXfrm>
    </dsp:sp>
    <dsp:sp modelId="{A5E186DE-3F60-4FCA-8058-21CD07055C8B}">
      <dsp:nvSpPr>
        <dsp:cNvPr id="0" name=""/>
        <dsp:cNvSpPr/>
      </dsp:nvSpPr>
      <dsp:spPr>
        <a:xfrm>
          <a:off x="2640802" y="3759"/>
          <a:ext cx="1303921" cy="1303921"/>
        </a:xfrm>
        <a:prstGeom prst="ellipse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1757" y="194714"/>
        <a:ext cx="922011" cy="922011"/>
      </dsp:txXfrm>
    </dsp:sp>
    <dsp:sp modelId="{D07DDBC2-1BFA-44EB-B64F-3ADD9EB35147}">
      <dsp:nvSpPr>
        <dsp:cNvPr id="0" name=""/>
        <dsp:cNvSpPr/>
      </dsp:nvSpPr>
      <dsp:spPr>
        <a:xfrm rot="17307">
          <a:off x="4051988" y="2253641"/>
          <a:ext cx="280675" cy="44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91560"/>
            <a:satOff val="136"/>
            <a:lumOff val="10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051989" y="2342096"/>
        <a:ext cx="196473" cy="265999"/>
      </dsp:txXfrm>
    </dsp:sp>
    <dsp:sp modelId="{CB873124-1889-4B5F-BFAE-069BE759EFAD}">
      <dsp:nvSpPr>
        <dsp:cNvPr id="0" name=""/>
        <dsp:cNvSpPr/>
      </dsp:nvSpPr>
      <dsp:spPr>
        <a:xfrm>
          <a:off x="4465046" y="1828002"/>
          <a:ext cx="1303921" cy="1303921"/>
        </a:xfrm>
        <a:prstGeom prst="ellipse">
          <a:avLst/>
        </a:prstGeom>
        <a:solidFill>
          <a:schemeClr val="accent5">
            <a:lumMod val="60000"/>
            <a:lumOff val="40000"/>
            <a:alpha val="7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অজৈব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56001" y="2018957"/>
        <a:ext cx="922011" cy="922011"/>
      </dsp:txXfrm>
    </dsp:sp>
    <dsp:sp modelId="{6D0C4E83-CB50-4EE3-AE24-7FE6116CEF1C}">
      <dsp:nvSpPr>
        <dsp:cNvPr id="0" name=""/>
        <dsp:cNvSpPr/>
      </dsp:nvSpPr>
      <dsp:spPr>
        <a:xfrm rot="5382693">
          <a:off x="3147770" y="3157859"/>
          <a:ext cx="280675" cy="44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83121"/>
            <a:satOff val="273"/>
            <a:lumOff val="214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89659" y="3204426"/>
        <a:ext cx="196473" cy="265999"/>
      </dsp:txXfrm>
    </dsp:sp>
    <dsp:sp modelId="{0FBF40A9-B3AA-4616-8494-699FF1CA5600}">
      <dsp:nvSpPr>
        <dsp:cNvPr id="0" name=""/>
        <dsp:cNvSpPr/>
      </dsp:nvSpPr>
      <dsp:spPr>
        <a:xfrm>
          <a:off x="2640802" y="3652246"/>
          <a:ext cx="1303921" cy="1303921"/>
        </a:xfrm>
        <a:prstGeom prst="ellipse">
          <a:avLst/>
        </a:prstGeom>
        <a:solidFill>
          <a:schemeClr val="bg2">
            <a:lumMod val="75000"/>
            <a:alpha val="6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31757" y="3843201"/>
        <a:ext cx="922011" cy="922011"/>
      </dsp:txXfrm>
    </dsp:sp>
    <dsp:sp modelId="{DE6B109D-5DAF-48FB-BE34-013CDF19A2CA}">
      <dsp:nvSpPr>
        <dsp:cNvPr id="0" name=""/>
        <dsp:cNvSpPr/>
      </dsp:nvSpPr>
      <dsp:spPr>
        <a:xfrm rot="10782517">
          <a:off x="2248247" y="2253642"/>
          <a:ext cx="270890" cy="44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329513" y="2342102"/>
        <a:ext cx="189623" cy="265999"/>
      </dsp:txXfrm>
    </dsp:sp>
    <dsp:sp modelId="{60D0AACB-7DBD-479E-A62F-A34916E83C2D}">
      <dsp:nvSpPr>
        <dsp:cNvPr id="0" name=""/>
        <dsp:cNvSpPr/>
      </dsp:nvSpPr>
      <dsp:spPr>
        <a:xfrm>
          <a:off x="816559" y="1828002"/>
          <a:ext cx="1303921" cy="1303921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4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07514" y="2018957"/>
        <a:ext cx="922011" cy="922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93283-F742-4A67-A87F-22D12E34A20D}">
      <dsp:nvSpPr>
        <dsp:cNvPr id="0" name=""/>
        <dsp:cNvSpPr/>
      </dsp:nvSpPr>
      <dsp:spPr>
        <a:xfrm>
          <a:off x="29564" y="2682098"/>
          <a:ext cx="1407892" cy="1014080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endParaRPr lang="en-US" sz="6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265" y="2711799"/>
        <a:ext cx="1348490" cy="954678"/>
      </dsp:txXfrm>
    </dsp:sp>
    <dsp:sp modelId="{873865D1-2BA2-4BDF-87BC-9D56E515EA53}">
      <dsp:nvSpPr>
        <dsp:cNvPr id="0" name=""/>
        <dsp:cNvSpPr/>
      </dsp:nvSpPr>
      <dsp:spPr>
        <a:xfrm rot="17338672">
          <a:off x="583750" y="1984587"/>
          <a:ext cx="2530261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2530261" y="8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785624" y="1929518"/>
        <a:ext cx="126513" cy="126513"/>
      </dsp:txXfrm>
    </dsp:sp>
    <dsp:sp modelId="{61DF0614-7721-4362-8F19-A1FC5B2074C8}">
      <dsp:nvSpPr>
        <dsp:cNvPr id="0" name=""/>
        <dsp:cNvSpPr/>
      </dsp:nvSpPr>
      <dsp:spPr>
        <a:xfrm>
          <a:off x="2260305" y="270164"/>
          <a:ext cx="1156026" cy="105249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4000" kern="1200" dirty="0"/>
        </a:p>
      </dsp:txBody>
      <dsp:txXfrm>
        <a:off x="2291131" y="300990"/>
        <a:ext cx="1094374" cy="990842"/>
      </dsp:txXfrm>
    </dsp:sp>
    <dsp:sp modelId="{50D2E128-81C8-40FD-9BEB-FB6C4B72ACAE}">
      <dsp:nvSpPr>
        <dsp:cNvPr id="0" name=""/>
        <dsp:cNvSpPr/>
      </dsp:nvSpPr>
      <dsp:spPr>
        <a:xfrm rot="21191226">
          <a:off x="3415511" y="774443"/>
          <a:ext cx="232322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232322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25865" y="776823"/>
        <a:ext cx="11616" cy="11616"/>
      </dsp:txXfrm>
    </dsp:sp>
    <dsp:sp modelId="{77E81162-3DE4-4CE5-A299-E3AF2EEF5597}">
      <dsp:nvSpPr>
        <dsp:cNvPr id="0" name=""/>
        <dsp:cNvSpPr/>
      </dsp:nvSpPr>
      <dsp:spPr>
        <a:xfrm>
          <a:off x="3647014" y="0"/>
          <a:ext cx="4357252" cy="15377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হিউমাস</a:t>
          </a:r>
          <a:r>
            <a:rPr lang="en-US" sz="28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মূলত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অ্যামাইনো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এসিড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প্রোটিন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অ্যালকোহল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চর্বি,তেল,লিগনিন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ট্যানিন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অ্যারোমেটিক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তৈরী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692052" y="45038"/>
        <a:ext cx="4267176" cy="1447626"/>
      </dsp:txXfrm>
    </dsp:sp>
    <dsp:sp modelId="{56761157-6F4F-416B-B8DC-065934B16AA3}">
      <dsp:nvSpPr>
        <dsp:cNvPr id="0" name=""/>
        <dsp:cNvSpPr/>
      </dsp:nvSpPr>
      <dsp:spPr>
        <a:xfrm rot="21305493">
          <a:off x="8003643" y="746134"/>
          <a:ext cx="339595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339595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64951" y="745832"/>
        <a:ext cx="16979" cy="16979"/>
      </dsp:txXfrm>
    </dsp:sp>
    <dsp:sp modelId="{6DFB20A8-7E07-4AB6-B0F2-B0BC86628503}">
      <dsp:nvSpPr>
        <dsp:cNvPr id="0" name=""/>
        <dsp:cNvSpPr/>
      </dsp:nvSpPr>
      <dsp:spPr>
        <a:xfrm>
          <a:off x="8342616" y="63702"/>
          <a:ext cx="2510113" cy="135218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হিউমাস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প্রাণির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দেহাবশেষ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দেখতে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কালচে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2400" b="0" kern="12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54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8382220" y="103306"/>
        <a:ext cx="2430905" cy="1272975"/>
      </dsp:txXfrm>
    </dsp:sp>
    <dsp:sp modelId="{A3312B0F-8117-4FF7-A937-88F1AE2FBBEE}">
      <dsp:nvSpPr>
        <dsp:cNvPr id="0" name=""/>
        <dsp:cNvSpPr/>
      </dsp:nvSpPr>
      <dsp:spPr>
        <a:xfrm rot="19365326">
          <a:off x="1342325" y="2898634"/>
          <a:ext cx="932939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932939" y="8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5471" y="2883498"/>
        <a:ext cx="46646" cy="46646"/>
      </dsp:txXfrm>
    </dsp:sp>
    <dsp:sp modelId="{36FF0EF6-D866-4F9C-9EDE-E251836926FB}">
      <dsp:nvSpPr>
        <dsp:cNvPr id="0" name=""/>
        <dsp:cNvSpPr/>
      </dsp:nvSpPr>
      <dsp:spPr>
        <a:xfrm>
          <a:off x="2180132" y="2135909"/>
          <a:ext cx="1172658" cy="97719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অজৈব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4400" kern="1200" dirty="0"/>
        </a:p>
      </dsp:txBody>
      <dsp:txXfrm>
        <a:off x="2208753" y="2164530"/>
        <a:ext cx="1115416" cy="919952"/>
      </dsp:txXfrm>
    </dsp:sp>
    <dsp:sp modelId="{663883FF-4600-4148-ACDC-A1E3696EBF9F}">
      <dsp:nvSpPr>
        <dsp:cNvPr id="0" name=""/>
        <dsp:cNvSpPr/>
      </dsp:nvSpPr>
      <dsp:spPr>
        <a:xfrm rot="21311121">
          <a:off x="3352249" y="2603436"/>
          <a:ext cx="306969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306969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8059" y="2603949"/>
        <a:ext cx="15348" cy="15348"/>
      </dsp:txXfrm>
    </dsp:sp>
    <dsp:sp modelId="{3786A5D7-9CD2-4959-B818-6F9AD0A645B6}">
      <dsp:nvSpPr>
        <dsp:cNvPr id="0" name=""/>
        <dsp:cNvSpPr/>
      </dsp:nvSpPr>
      <dsp:spPr>
        <a:xfrm>
          <a:off x="3658677" y="1662867"/>
          <a:ext cx="4350299" cy="187174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বিদ্যমান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অজৈব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ক্যালসিয়াম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(Ca)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লোহা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(Fe) 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ম্যাংগানিজ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(Mn) 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.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কপার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(Cu) 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জিঙ্ক</a:t>
          </a:r>
          <a:r>
            <a:rPr lang="en-US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(Zn) 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এছাড়া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কার্বোনেট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সালফেট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ক্লোরাইড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ধাতুর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200" kern="1200" dirty="0"/>
        </a:p>
      </dsp:txBody>
      <dsp:txXfrm>
        <a:off x="3713499" y="1717689"/>
        <a:ext cx="4240655" cy="1762104"/>
      </dsp:txXfrm>
    </dsp:sp>
    <dsp:sp modelId="{31F6BF4C-586D-4330-B153-A8B2EC3EDA06}">
      <dsp:nvSpPr>
        <dsp:cNvPr id="0" name=""/>
        <dsp:cNvSpPr/>
      </dsp:nvSpPr>
      <dsp:spPr>
        <a:xfrm rot="21573973">
          <a:off x="8008971" y="2589060"/>
          <a:ext cx="394409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394409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196315" y="2587388"/>
        <a:ext cx="19720" cy="19720"/>
      </dsp:txXfrm>
    </dsp:sp>
    <dsp:sp modelId="{F110C81B-C773-47E6-86E5-4E61A31312DA}">
      <dsp:nvSpPr>
        <dsp:cNvPr id="0" name=""/>
        <dsp:cNvSpPr/>
      </dsp:nvSpPr>
      <dsp:spPr>
        <a:xfrm>
          <a:off x="8403374" y="1892837"/>
          <a:ext cx="2390265" cy="140583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শারীরবৃত্তীয়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ব্যবহারের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আয়নাকারে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শোষণ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8444550" y="1934013"/>
        <a:ext cx="2307913" cy="1323484"/>
      </dsp:txXfrm>
    </dsp:sp>
    <dsp:sp modelId="{1C39B146-3A5C-43D2-BC57-9FB1DBEF966D}">
      <dsp:nvSpPr>
        <dsp:cNvPr id="0" name=""/>
        <dsp:cNvSpPr/>
      </dsp:nvSpPr>
      <dsp:spPr>
        <a:xfrm rot="3022551">
          <a:off x="1220889" y="3641432"/>
          <a:ext cx="1195676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1195676" y="8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88835" y="3619728"/>
        <a:ext cx="59783" cy="59783"/>
      </dsp:txXfrm>
    </dsp:sp>
    <dsp:sp modelId="{398EB3C5-DEBC-4B62-B215-6E54923D4DD6}">
      <dsp:nvSpPr>
        <dsp:cNvPr id="0" name=""/>
        <dsp:cNvSpPr/>
      </dsp:nvSpPr>
      <dsp:spPr>
        <a:xfrm>
          <a:off x="2199998" y="3691705"/>
          <a:ext cx="1193988" cy="836792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endParaRPr lang="en-US" sz="3200" kern="1200" dirty="0"/>
        </a:p>
      </dsp:txBody>
      <dsp:txXfrm>
        <a:off x="2224507" y="3716214"/>
        <a:ext cx="1144970" cy="787774"/>
      </dsp:txXfrm>
    </dsp:sp>
    <dsp:sp modelId="{0185715A-A455-4702-A239-C5047800EC85}">
      <dsp:nvSpPr>
        <dsp:cNvPr id="0" name=""/>
        <dsp:cNvSpPr/>
      </dsp:nvSpPr>
      <dsp:spPr>
        <a:xfrm rot="1513937">
          <a:off x="3382173" y="4154697"/>
          <a:ext cx="247639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247639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99802" y="4156693"/>
        <a:ext cx="12381" cy="12381"/>
      </dsp:txXfrm>
    </dsp:sp>
    <dsp:sp modelId="{B70EC9B7-2763-4429-A054-AA7910FE2D45}">
      <dsp:nvSpPr>
        <dsp:cNvPr id="0" name=""/>
        <dsp:cNvSpPr/>
      </dsp:nvSpPr>
      <dsp:spPr>
        <a:xfrm>
          <a:off x="3617998" y="3742350"/>
          <a:ext cx="4241798" cy="9466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কণার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ফাঁকে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রন্ধ্রে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উদ্ভিদ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মূলরোমের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শোষণ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645724" y="3770076"/>
        <a:ext cx="4186346" cy="891183"/>
      </dsp:txXfrm>
    </dsp:sp>
    <dsp:sp modelId="{24E6E238-6E73-4B28-AA93-374FF3A9171D}">
      <dsp:nvSpPr>
        <dsp:cNvPr id="0" name=""/>
        <dsp:cNvSpPr/>
      </dsp:nvSpPr>
      <dsp:spPr>
        <a:xfrm rot="21572727">
          <a:off x="7859790" y="4205733"/>
          <a:ext cx="440307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440307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68936" y="4202913"/>
        <a:ext cx="22015" cy="22015"/>
      </dsp:txXfrm>
    </dsp:sp>
    <dsp:sp modelId="{23E2B2EC-36B2-4D17-8DFC-E29CB2BC1057}">
      <dsp:nvSpPr>
        <dsp:cNvPr id="0" name=""/>
        <dsp:cNvSpPr/>
      </dsp:nvSpPr>
      <dsp:spPr>
        <a:xfrm>
          <a:off x="8300090" y="3511318"/>
          <a:ext cx="2552200" cy="14017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রাখার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বৈশিষ্ট্যে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ভিন্নতা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দেখা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200" kern="1200" dirty="0"/>
        </a:p>
      </dsp:txBody>
      <dsp:txXfrm>
        <a:off x="8341145" y="3552373"/>
        <a:ext cx="2470090" cy="1319602"/>
      </dsp:txXfrm>
    </dsp:sp>
    <dsp:sp modelId="{4D7FC13C-B1AB-47F8-A6C5-03C0CDC2FCD0}">
      <dsp:nvSpPr>
        <dsp:cNvPr id="0" name=""/>
        <dsp:cNvSpPr/>
      </dsp:nvSpPr>
      <dsp:spPr>
        <a:xfrm rot="4188086">
          <a:off x="646591" y="4314599"/>
          <a:ext cx="2415870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2415870" y="81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794130" y="4262390"/>
        <a:ext cx="120793" cy="120793"/>
      </dsp:txXfrm>
    </dsp:sp>
    <dsp:sp modelId="{7617791D-155F-421D-97F5-920889499B6F}">
      <dsp:nvSpPr>
        <dsp:cNvPr id="0" name=""/>
        <dsp:cNvSpPr/>
      </dsp:nvSpPr>
      <dsp:spPr>
        <a:xfrm>
          <a:off x="2271596" y="4912923"/>
          <a:ext cx="1302681" cy="1087025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বায়বীয়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পদার্থ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03434" y="4944761"/>
        <a:ext cx="1239005" cy="1023349"/>
      </dsp:txXfrm>
    </dsp:sp>
    <dsp:sp modelId="{CBE077C4-17CA-4FE2-A30E-6C51B4325E11}">
      <dsp:nvSpPr>
        <dsp:cNvPr id="0" name=""/>
        <dsp:cNvSpPr/>
      </dsp:nvSpPr>
      <dsp:spPr>
        <a:xfrm rot="1369423">
          <a:off x="3566190" y="5488315"/>
          <a:ext cx="206584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206584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4318" y="5491338"/>
        <a:ext cx="10329" cy="10329"/>
      </dsp:txXfrm>
    </dsp:sp>
    <dsp:sp modelId="{A5073D81-2585-4D5A-934E-5124731C6D48}">
      <dsp:nvSpPr>
        <dsp:cNvPr id="0" name=""/>
        <dsp:cNvSpPr/>
      </dsp:nvSpPr>
      <dsp:spPr>
        <a:xfrm>
          <a:off x="3764688" y="4903996"/>
          <a:ext cx="3948419" cy="126514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গ্যাসের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বায়ুমন্ডলের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গ্যাসের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বিনিময়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বায়বায়ন</a:t>
          </a:r>
          <a:r>
            <a:rPr lang="en-US" sz="2400" b="1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3801743" y="4941051"/>
        <a:ext cx="3874309" cy="1191037"/>
      </dsp:txXfrm>
    </dsp:sp>
    <dsp:sp modelId="{DAF6EEE7-20A0-4441-8C6F-3E3395EC29E4}">
      <dsp:nvSpPr>
        <dsp:cNvPr id="0" name=""/>
        <dsp:cNvSpPr/>
      </dsp:nvSpPr>
      <dsp:spPr>
        <a:xfrm rot="21599010">
          <a:off x="7713107" y="5528298"/>
          <a:ext cx="586700" cy="16375"/>
        </a:xfrm>
        <a:custGeom>
          <a:avLst/>
          <a:gdLst/>
          <a:ahLst/>
          <a:cxnLst/>
          <a:rect l="0" t="0" r="0" b="0"/>
          <a:pathLst>
            <a:path>
              <a:moveTo>
                <a:pt x="0" y="8187"/>
              </a:moveTo>
              <a:lnTo>
                <a:pt x="586700" y="81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91790" y="5521818"/>
        <a:ext cx="29335" cy="29335"/>
      </dsp:txXfrm>
    </dsp:sp>
    <dsp:sp modelId="{344FD848-87EF-4D73-84E2-8183A0E28934}">
      <dsp:nvSpPr>
        <dsp:cNvPr id="0" name=""/>
        <dsp:cNvSpPr/>
      </dsp:nvSpPr>
      <dsp:spPr>
        <a:xfrm>
          <a:off x="8299808" y="5054593"/>
          <a:ext cx="2457671" cy="96361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থাকা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অক্সিজেন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উপকারী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অণুজীব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বেঁচে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000" kern="1200" dirty="0"/>
        </a:p>
      </dsp:txBody>
      <dsp:txXfrm>
        <a:off x="8328031" y="5082816"/>
        <a:ext cx="2401225" cy="9071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27BD6-4B82-4199-9919-242A0FBAE3FA}">
      <dsp:nvSpPr>
        <dsp:cNvPr id="0" name=""/>
        <dsp:cNvSpPr/>
      </dsp:nvSpPr>
      <dsp:spPr>
        <a:xfrm>
          <a:off x="4509" y="1492204"/>
          <a:ext cx="2224305" cy="111215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83" y="1524778"/>
        <a:ext cx="2159157" cy="1047004"/>
      </dsp:txXfrm>
    </dsp:sp>
    <dsp:sp modelId="{63520481-6CBE-42E9-90AC-1CDB1FC34874}">
      <dsp:nvSpPr>
        <dsp:cNvPr id="0" name=""/>
        <dsp:cNvSpPr/>
      </dsp:nvSpPr>
      <dsp:spPr>
        <a:xfrm rot="18289469">
          <a:off x="1894672" y="1384359"/>
          <a:ext cx="1558006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558006" y="2443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4725" y="1369843"/>
        <a:ext cx="77900" cy="77900"/>
      </dsp:txXfrm>
    </dsp:sp>
    <dsp:sp modelId="{0426B604-1CAF-4FB5-B716-8C923A353349}">
      <dsp:nvSpPr>
        <dsp:cNvPr id="0" name=""/>
        <dsp:cNvSpPr/>
      </dsp:nvSpPr>
      <dsp:spPr>
        <a:xfrm>
          <a:off x="3118536" y="213229"/>
          <a:ext cx="2224305" cy="111215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অম্লীয়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pH&lt;৭</a:t>
          </a:r>
          <a:r>
            <a:rPr lang="en-US" sz="2400" kern="1200" dirty="0"/>
            <a:t> </a:t>
          </a:r>
        </a:p>
      </dsp:txBody>
      <dsp:txXfrm>
        <a:off x="3151110" y="245803"/>
        <a:ext cx="2159157" cy="1047004"/>
      </dsp:txXfrm>
    </dsp:sp>
    <dsp:sp modelId="{2F546987-C9E0-466E-8B88-EC1A46A45EFD}">
      <dsp:nvSpPr>
        <dsp:cNvPr id="0" name=""/>
        <dsp:cNvSpPr/>
      </dsp:nvSpPr>
      <dsp:spPr>
        <a:xfrm>
          <a:off x="5342841" y="744871"/>
          <a:ext cx="88972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89722" y="2443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65459" y="747062"/>
        <a:ext cx="44486" cy="44486"/>
      </dsp:txXfrm>
    </dsp:sp>
    <dsp:sp modelId="{D4F8F096-1C25-4F1C-A4F2-4793C93EA539}">
      <dsp:nvSpPr>
        <dsp:cNvPr id="0" name=""/>
        <dsp:cNvSpPr/>
      </dsp:nvSpPr>
      <dsp:spPr>
        <a:xfrm>
          <a:off x="6232563" y="213229"/>
          <a:ext cx="2224305" cy="111215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অম্লীয়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ম্যাগনেশিয়াম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ক্যালসিয়াম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265137" y="245803"/>
        <a:ext cx="2159157" cy="1047004"/>
      </dsp:txXfrm>
    </dsp:sp>
    <dsp:sp modelId="{C0781C7A-3FA5-4BC3-915F-103C18237E7D}">
      <dsp:nvSpPr>
        <dsp:cNvPr id="0" name=""/>
        <dsp:cNvSpPr/>
      </dsp:nvSpPr>
      <dsp:spPr>
        <a:xfrm>
          <a:off x="8456868" y="744871"/>
          <a:ext cx="88972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89722" y="24433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9486" y="747062"/>
        <a:ext cx="44486" cy="44486"/>
      </dsp:txXfrm>
    </dsp:sp>
    <dsp:sp modelId="{59217854-F09B-4ABD-866A-CDB5127CD669}">
      <dsp:nvSpPr>
        <dsp:cNvPr id="0" name=""/>
        <dsp:cNvSpPr/>
      </dsp:nvSpPr>
      <dsp:spPr>
        <a:xfrm>
          <a:off x="9346590" y="213229"/>
          <a:ext cx="2224305" cy="111215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অম্লীয়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 </a:t>
          </a:r>
          <a:r>
            <a:rPr lang="en-US" sz="2400" kern="12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(5-৬)</a:t>
          </a:r>
          <a:r>
            <a:rPr lang="en-US" sz="2400" kern="1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আলু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গম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/>
        </a:p>
      </dsp:txBody>
      <dsp:txXfrm>
        <a:off x="9379164" y="245803"/>
        <a:ext cx="2159157" cy="1047004"/>
      </dsp:txXfrm>
    </dsp:sp>
    <dsp:sp modelId="{9A2CB844-6D9B-464C-B709-16855E63E241}">
      <dsp:nvSpPr>
        <dsp:cNvPr id="0" name=""/>
        <dsp:cNvSpPr/>
      </dsp:nvSpPr>
      <dsp:spPr>
        <a:xfrm>
          <a:off x="2228814" y="2023847"/>
          <a:ext cx="88972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89722" y="2443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1432" y="2026037"/>
        <a:ext cx="44486" cy="44486"/>
      </dsp:txXfrm>
    </dsp:sp>
    <dsp:sp modelId="{90ECD205-345F-45E5-ADE9-1765D6FFE0A4}">
      <dsp:nvSpPr>
        <dsp:cNvPr id="0" name=""/>
        <dsp:cNvSpPr/>
      </dsp:nvSpPr>
      <dsp:spPr>
        <a:xfrm>
          <a:off x="3118536" y="1492204"/>
          <a:ext cx="2224305" cy="111215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ক্ষারীয়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pH&gt;৭</a:t>
          </a:r>
          <a:r>
            <a:rPr lang="en-US" sz="2400" kern="1200" dirty="0"/>
            <a:t> </a:t>
          </a:r>
        </a:p>
      </dsp:txBody>
      <dsp:txXfrm>
        <a:off x="3151110" y="1524778"/>
        <a:ext cx="2159157" cy="1047004"/>
      </dsp:txXfrm>
    </dsp:sp>
    <dsp:sp modelId="{33BC5426-74BC-4293-AB35-D7A20543A043}">
      <dsp:nvSpPr>
        <dsp:cNvPr id="0" name=""/>
        <dsp:cNvSpPr/>
      </dsp:nvSpPr>
      <dsp:spPr>
        <a:xfrm>
          <a:off x="5342841" y="2023847"/>
          <a:ext cx="88972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89722" y="2443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65459" y="2026037"/>
        <a:ext cx="44486" cy="44486"/>
      </dsp:txXfrm>
    </dsp:sp>
    <dsp:sp modelId="{40177127-3780-4ED6-9858-5F94826FCF4B}">
      <dsp:nvSpPr>
        <dsp:cNvPr id="0" name=""/>
        <dsp:cNvSpPr/>
      </dsp:nvSpPr>
      <dsp:spPr>
        <a:xfrm>
          <a:off x="6232563" y="1492204"/>
          <a:ext cx="2224305" cy="111215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ক্ষারীয়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অ্যালুমিনিয়াম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kern="1200" dirty="0"/>
        </a:p>
      </dsp:txBody>
      <dsp:txXfrm>
        <a:off x="6265137" y="1524778"/>
        <a:ext cx="2159157" cy="1047004"/>
      </dsp:txXfrm>
    </dsp:sp>
    <dsp:sp modelId="{09645EE1-AA97-41C7-B0CA-EEDCF350FE51}">
      <dsp:nvSpPr>
        <dsp:cNvPr id="0" name=""/>
        <dsp:cNvSpPr/>
      </dsp:nvSpPr>
      <dsp:spPr>
        <a:xfrm>
          <a:off x="8456868" y="2023847"/>
          <a:ext cx="889722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89722" y="24433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9486" y="2026037"/>
        <a:ext cx="44486" cy="44486"/>
      </dsp:txXfrm>
    </dsp:sp>
    <dsp:sp modelId="{B249A7A3-2180-4A59-BAF3-5CF3637FFF53}">
      <dsp:nvSpPr>
        <dsp:cNvPr id="0" name=""/>
        <dsp:cNvSpPr/>
      </dsp:nvSpPr>
      <dsp:spPr>
        <a:xfrm>
          <a:off x="9346590" y="1492204"/>
          <a:ext cx="2224305" cy="111215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ক্ষারীয়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 =৮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যব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ভালো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/>
        </a:p>
      </dsp:txBody>
      <dsp:txXfrm>
        <a:off x="9379164" y="1524778"/>
        <a:ext cx="2159157" cy="1047004"/>
      </dsp:txXfrm>
    </dsp:sp>
    <dsp:sp modelId="{73C9039E-9A23-465A-8365-E32B1D19AA81}">
      <dsp:nvSpPr>
        <dsp:cNvPr id="0" name=""/>
        <dsp:cNvSpPr/>
      </dsp:nvSpPr>
      <dsp:spPr>
        <a:xfrm rot="3241064">
          <a:off x="1902854" y="2663335"/>
          <a:ext cx="1580545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1580545" y="2443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53613" y="2648255"/>
        <a:ext cx="79027" cy="79027"/>
      </dsp:txXfrm>
    </dsp:sp>
    <dsp:sp modelId="{A7B73924-5E1E-4020-B999-D5FCFE5A6F82}">
      <dsp:nvSpPr>
        <dsp:cNvPr id="0" name=""/>
        <dsp:cNvSpPr/>
      </dsp:nvSpPr>
      <dsp:spPr>
        <a:xfrm>
          <a:off x="3157439" y="2771180"/>
          <a:ext cx="2224305" cy="111215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7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নিরপেক্ষ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pH=৭</a:t>
          </a:r>
          <a:r>
            <a:rPr lang="en-US" sz="2400" kern="1200" dirty="0"/>
            <a:t> </a:t>
          </a:r>
        </a:p>
      </dsp:txBody>
      <dsp:txXfrm>
        <a:off x="3190013" y="2803754"/>
        <a:ext cx="2159157" cy="1047004"/>
      </dsp:txXfrm>
    </dsp:sp>
    <dsp:sp modelId="{E55D7676-2F69-4B06-87BF-DD7ED9F390B6}">
      <dsp:nvSpPr>
        <dsp:cNvPr id="0" name=""/>
        <dsp:cNvSpPr/>
      </dsp:nvSpPr>
      <dsp:spPr>
        <a:xfrm>
          <a:off x="5381744" y="3302822"/>
          <a:ext cx="850818" cy="48867"/>
        </a:xfrm>
        <a:custGeom>
          <a:avLst/>
          <a:gdLst/>
          <a:ahLst/>
          <a:cxnLst/>
          <a:rect l="0" t="0" r="0" b="0"/>
          <a:pathLst>
            <a:path>
              <a:moveTo>
                <a:pt x="0" y="24433"/>
              </a:moveTo>
              <a:lnTo>
                <a:pt x="850818" y="24433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85883" y="3305985"/>
        <a:ext cx="42540" cy="42540"/>
      </dsp:txXfrm>
    </dsp:sp>
    <dsp:sp modelId="{9D76420C-7443-4E01-8A90-D64E31C227E2}">
      <dsp:nvSpPr>
        <dsp:cNvPr id="0" name=""/>
        <dsp:cNvSpPr/>
      </dsp:nvSpPr>
      <dsp:spPr>
        <a:xfrm>
          <a:off x="6232563" y="2771180"/>
          <a:ext cx="2224305" cy="111215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মাটিতে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সর্বোচ্চ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2400" kern="1200" dirty="0"/>
        </a:p>
      </dsp:txBody>
      <dsp:txXfrm>
        <a:off x="6265137" y="2803754"/>
        <a:ext cx="2159157" cy="1047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A31B9-1F97-453D-850D-E3E145B2AB6E}">
      <dsp:nvSpPr>
        <dsp:cNvPr id="0" name=""/>
        <dsp:cNvSpPr/>
      </dsp:nvSpPr>
      <dsp:spPr>
        <a:xfrm>
          <a:off x="4783076" y="1805054"/>
          <a:ext cx="1691406" cy="158427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2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endParaRPr lang="en-US" sz="19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0777" y="2037065"/>
        <a:ext cx="1196004" cy="1120249"/>
      </dsp:txXfrm>
    </dsp:sp>
    <dsp:sp modelId="{9833C05F-43B4-4BDC-844E-6D71D3BBD04F}">
      <dsp:nvSpPr>
        <dsp:cNvPr id="0" name=""/>
        <dsp:cNvSpPr/>
      </dsp:nvSpPr>
      <dsp:spPr>
        <a:xfrm rot="16197030">
          <a:off x="5570872" y="1461570"/>
          <a:ext cx="114264" cy="47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5588026" y="1574277"/>
        <a:ext cx="79985" cy="286705"/>
      </dsp:txXfrm>
    </dsp:sp>
    <dsp:sp modelId="{24C294B9-751E-4A16-837E-8AB841179A4A}">
      <dsp:nvSpPr>
        <dsp:cNvPr id="0" name=""/>
        <dsp:cNvSpPr/>
      </dsp:nvSpPr>
      <dsp:spPr>
        <a:xfrm>
          <a:off x="4832493" y="4"/>
          <a:ext cx="1589457" cy="158945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বৃক্ষ</a:t>
          </a:r>
          <a:r>
            <a:rPr lang="en-US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রোপন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65264" y="232775"/>
        <a:ext cx="1123915" cy="1123915"/>
      </dsp:txXfrm>
    </dsp:sp>
    <dsp:sp modelId="{8D0A7753-F4FE-4114-A48C-8CF557A64A05}">
      <dsp:nvSpPr>
        <dsp:cNvPr id="0" name=""/>
        <dsp:cNvSpPr/>
      </dsp:nvSpPr>
      <dsp:spPr>
        <a:xfrm rot="19800000">
          <a:off x="6396273" y="1868207"/>
          <a:ext cx="162631" cy="47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399541" y="1975972"/>
        <a:ext cx="113842" cy="286705"/>
      </dsp:txXfrm>
    </dsp:sp>
    <dsp:sp modelId="{486D733F-094E-4D27-97CB-4D2EC01EF74F}">
      <dsp:nvSpPr>
        <dsp:cNvPr id="0" name=""/>
        <dsp:cNvSpPr/>
      </dsp:nvSpPr>
      <dsp:spPr>
        <a:xfrm>
          <a:off x="6503572" y="786744"/>
          <a:ext cx="1655160" cy="165516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ক্ষয়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রোধে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তৃণ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</a:t>
          </a:r>
          <a:r>
            <a:rPr lang="en-US" sz="24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লাগানো</a:t>
          </a:r>
          <a:endParaRPr lang="en-US" sz="2400" kern="1200" dirty="0"/>
        </a:p>
      </dsp:txBody>
      <dsp:txXfrm>
        <a:off x="6745965" y="1029137"/>
        <a:ext cx="1170374" cy="1170374"/>
      </dsp:txXfrm>
    </dsp:sp>
    <dsp:sp modelId="{CA6DBBBF-5A57-4332-B47B-8C769BEFE975}">
      <dsp:nvSpPr>
        <dsp:cNvPr id="0" name=""/>
        <dsp:cNvSpPr/>
      </dsp:nvSpPr>
      <dsp:spPr>
        <a:xfrm rot="1800000">
          <a:off x="6371882" y="2810174"/>
          <a:ext cx="79239" cy="47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373474" y="2899799"/>
        <a:ext cx="55467" cy="286705"/>
      </dsp:txXfrm>
    </dsp:sp>
    <dsp:sp modelId="{1C46B8D5-9830-4796-BA38-D1660C9FACCE}">
      <dsp:nvSpPr>
        <dsp:cNvPr id="0" name=""/>
        <dsp:cNvSpPr/>
      </dsp:nvSpPr>
      <dsp:spPr>
        <a:xfrm>
          <a:off x="6346229" y="2595132"/>
          <a:ext cx="1969847" cy="196984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রাসায়নিক</a:t>
          </a:r>
          <a:r>
            <a:rPr lang="en-US" sz="2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সারের</a:t>
          </a:r>
          <a:r>
            <a:rPr lang="en-US" sz="2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পরিবর্তে</a:t>
          </a:r>
          <a:r>
            <a:rPr lang="en-US" sz="2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জৈব</a:t>
          </a:r>
          <a:r>
            <a:rPr lang="en-US" sz="23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সারের</a:t>
          </a:r>
          <a:r>
            <a:rPr lang="en-US" sz="2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endParaRPr lang="en-US" sz="2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34706" y="2883609"/>
        <a:ext cx="1392893" cy="1392893"/>
      </dsp:txXfrm>
    </dsp:sp>
    <dsp:sp modelId="{C9947F3B-E9C8-49EB-9F47-59FC9F1BE3D0}">
      <dsp:nvSpPr>
        <dsp:cNvPr id="0" name=""/>
        <dsp:cNvSpPr/>
      </dsp:nvSpPr>
      <dsp:spPr>
        <a:xfrm rot="5400000">
          <a:off x="5567825" y="3261960"/>
          <a:ext cx="121906" cy="47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86111" y="3339242"/>
        <a:ext cx="85334" cy="286705"/>
      </dsp:txXfrm>
    </dsp:sp>
    <dsp:sp modelId="{2941E805-9ECB-44A5-90E2-76007357ABC6}">
      <dsp:nvSpPr>
        <dsp:cNvPr id="0" name=""/>
        <dsp:cNvSpPr/>
      </dsp:nvSpPr>
      <dsp:spPr>
        <a:xfrm>
          <a:off x="4685195" y="3619338"/>
          <a:ext cx="1887166" cy="188716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শিল্প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কারখানার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61564" y="3895707"/>
        <a:ext cx="1334428" cy="1334428"/>
      </dsp:txXfrm>
    </dsp:sp>
    <dsp:sp modelId="{1C216F6E-DD5F-4AEA-8DA7-80BDB294B5FB}">
      <dsp:nvSpPr>
        <dsp:cNvPr id="0" name=""/>
        <dsp:cNvSpPr/>
      </dsp:nvSpPr>
      <dsp:spPr>
        <a:xfrm rot="9000000">
          <a:off x="4793545" y="2814737"/>
          <a:ext cx="89213" cy="47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818516" y="2903614"/>
        <a:ext cx="62449" cy="286705"/>
      </dsp:txXfrm>
    </dsp:sp>
    <dsp:sp modelId="{DDB6B886-70FC-4E57-8C99-881425538DE9}">
      <dsp:nvSpPr>
        <dsp:cNvPr id="0" name=""/>
        <dsp:cNvSpPr/>
      </dsp:nvSpPr>
      <dsp:spPr>
        <a:xfrm>
          <a:off x="2960300" y="2613950"/>
          <a:ext cx="1932210" cy="193221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অপচনশীল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বর্জ্য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নিক্ষেপে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সচেতনতা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1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3266" y="2896916"/>
        <a:ext cx="1366278" cy="1366278"/>
      </dsp:txXfrm>
    </dsp:sp>
    <dsp:sp modelId="{1B9ADE70-C6C4-4E08-BF5E-AADF4509B434}">
      <dsp:nvSpPr>
        <dsp:cNvPr id="0" name=""/>
        <dsp:cNvSpPr/>
      </dsp:nvSpPr>
      <dsp:spPr>
        <a:xfrm rot="12600000">
          <a:off x="4748517" y="1885860"/>
          <a:ext cx="124051" cy="4778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4783239" y="1990732"/>
        <a:ext cx="86836" cy="286705"/>
      </dsp:txXfrm>
    </dsp:sp>
    <dsp:sp modelId="{EB1C9CB6-2D51-49D9-B522-D5FEA4047F37}">
      <dsp:nvSpPr>
        <dsp:cNvPr id="0" name=""/>
        <dsp:cNvSpPr/>
      </dsp:nvSpPr>
      <dsp:spPr>
        <a:xfrm>
          <a:off x="3026032" y="713950"/>
          <a:ext cx="1800747" cy="180074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ভাঙন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রোধে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পাড়ে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ব্লক</a:t>
          </a:r>
          <a:r>
            <a:rPr lang="en-US" sz="2400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দেওয়া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9745" y="977663"/>
        <a:ext cx="1273321" cy="1273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EFDA-38FD-4828-BD56-D524699F162A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AA87-C09E-4659-8A19-84DCFCB48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7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9469-7D95-4F87-AF60-017C94AD5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47BD7-D7CD-4861-A97B-FFE2F608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EE55B-8A25-4115-8C99-9A3C4571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ED1-544C-4D78-A092-212F4DB6EE63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B7FAA-0324-4E84-849F-CFAB78B1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A5F28-BB08-4F09-9B91-E567339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258E-516E-469A-AA7F-126906EB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7A97C-3A16-4172-9A63-8BB0E0C35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9A1A4-7BD2-49A7-99E7-E4434DFF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1D2E-1F52-4474-9AAE-A87FDAEC2688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A2C85-BCED-44E2-9700-7F9AE1E4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D019B-DAF3-4895-AAF3-C6B4DE2B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E15554-430B-4690-9205-596F433A3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A099F-6CCB-4352-930D-57086FEE5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46BE6-1416-49B4-ADBF-68A327DB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24E-B397-4B6A-9A5A-F6F0359CCBA5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9DC3-8550-4A8D-B2FE-50C3C6A9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5D47-0A26-4DB2-85EC-EB9A477B8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C1D9-7C29-43D6-88EE-3EB307367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97D9D-6A6E-48B3-95B7-4EB9B173B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5D6F-9BA5-4EC7-BECE-4C0591A4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5D09-9E4F-4C15-AF94-A3913C16A8F1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74883-4CF7-4F69-B204-4CB77816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E3714-52FD-45FF-87EB-2CED03A2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F1BB-9B33-4B09-A687-22FDC90B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5F8B-8FAC-49B4-9F83-D5721D66B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261D3-4D48-43E3-85DD-4B7BAE58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D26C-8E32-456E-985B-D11121AB4F21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32B7-96A4-4F9D-A633-A2EE83B9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B56F2-B1D9-4F5D-846B-00FCC4A7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E42C-872D-42A1-B9A7-E40D8718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400E1-DC12-4400-88F2-C0D1A99D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D0A8-98F8-41FF-BD6A-0A06959A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8E047-23D8-4E12-BA1E-352BBE814AF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50C2A-324F-469D-9464-2E192011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3E1DE-D781-4226-9902-75F1B412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10AD-E60D-445F-8521-FD5FD679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D65D-E00C-43DB-9E7A-8E5165403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88B6F-5CFA-46B5-AB54-98E19116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58B65-2E1D-402E-AB1F-C02DE454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81D9-3998-4FC5-ADAB-4FBA32950920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35CFD-87DE-4BAA-A860-D79A9340E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9A9AB-CFA5-4F43-B589-06D14A20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A66BE-E0BD-41FC-93C6-4353E70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E631-1185-4223-AEE5-36B1647CF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E935A-23AA-455C-8559-CDDF0E1B5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17A54-A0F4-4997-BC01-91B5E659A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540A4-8200-45EA-9065-E3CB96B17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56B5E-1246-4FF2-8EE0-6FBE2D3B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60FB-0040-4DED-AC62-D7430A02A6BA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160B1A-178A-4D84-AB75-3A18BEF9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9038B-A095-41B0-82B7-3C3410E3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1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569A-8FEE-4879-86AF-CFAF0B7F6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0B855-10A8-44A5-8E68-5E175C07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DA3B-07B4-4B64-8A5A-F23ED27E52BC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B7C01-21E2-4A81-89D9-9DB08875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328D7-78CC-4DD8-9E8C-ED5C9756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03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02F56-B65D-433C-B35A-FE0101DE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9C46-4C3C-4386-B581-71C9F976953E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782F7B-78DF-4973-A8C7-74B5E6F8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1A9DB-1033-4A4F-987A-57C38340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2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13BA-F362-412F-9D32-19B67013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E1FF-790E-4071-841A-1E8DA791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66576-C483-4F79-8618-8638161B7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6CDB3-6DC6-44FF-8680-B66A6920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4B1-527C-467C-BBE9-28A678C85783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7960-E87D-43FF-AB8A-98B50E06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6BB85-75E2-40FE-B721-07EDED83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6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0598-0EA0-4371-9791-1DCBD363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90E43-5937-4019-B5FB-5DD749AD2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9DEA1-0EA4-4CB4-B272-4F776C71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91C7-008E-4937-900E-922F3B3B289B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194D-252C-42FD-A190-12520D21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28EBB-9864-416D-BEE3-818C6F1B1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1F636-0FD7-423D-BC35-1765B4B0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7BBAC1-8FBD-4CC3-884B-566124C2D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99A20-D7F7-4697-80F0-B16CC0BEE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7B206-E39D-4D40-891F-F2AFD442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33ED-8F44-488F-9613-67B3E5AA43A6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CC0A9-9F0C-4CD4-8CA6-B231B192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1844B-1237-4AC3-BD9E-79209343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94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071E-E278-438A-976D-1DAFA676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71707-4986-4F65-BD75-B600D4555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5DC6F-78EF-4799-A270-5CED70B2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10E8-AD43-433B-8A84-FCDF5FC65A20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0F65-9252-448F-886D-C9251623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7732-49D3-4353-8976-1D96EAAD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59B71-AD38-46E1-85F4-F8156ED1BE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C6C08-D633-4BC0-A476-E39697CE9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F51CD-5A75-4F9A-A289-28E9E6A8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A8B9-6707-447D-A1BA-6B4F66EEE97E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9D69-5CB8-4895-A1B2-AD0638D2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AADD-9AB6-493B-9DD6-1DDAAE72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8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80D8-2FE6-4E59-B90E-FDF84A52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99E14-2BCA-47AA-98E9-98360E6E7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1FE7D-63B0-42CF-B709-E4569801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110E-3B34-4CFE-B044-01B60827F000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0F2E7-104C-4B18-BCD8-A18ADDC1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4AE17-FBB3-4CBE-93A7-60DA101F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11782-7C0B-4DCB-89E3-6108517C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C73A2-E7BC-45AF-B7A0-9E41AD0D7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D0E39-E05C-4203-80A0-4A9F3C7D3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91F6A-9F17-4911-99E8-C2F0D8A3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5D0E-F4CF-427B-BDD8-FA0773B40235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AC1C5-E426-4E0D-9295-F4A67239A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F17EB-3229-4EE9-838A-28709593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CE34-AD4E-4DE8-85BF-F4B4E5CE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B273F-0C31-4A4E-A084-8931CF1E0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9B327-35BC-4E86-9DB2-FBC85C619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CDA62-0E04-485C-B4F0-9EA517B8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CD4D6-A9C7-4C76-BA9D-39844921B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D90AA-C078-4E93-AD49-EA7210E27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1086-DABB-4459-AAC6-2516C1337458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3BA5B9-6FF9-4E33-B7D3-44785E6A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DD318-1553-44DA-9113-3C4F022A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1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5A3A-55C6-46BE-B752-E05C2A3F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E3F43-01AF-4C5F-A2C3-A5968104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D93F6-D514-40BE-82A0-46A72C1ADC7A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A65DF-0E04-4BC1-8839-E8C039FB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FCC13-27FD-4DF5-A203-3DBDA0C8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2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B67A45-104A-4A63-B092-7FF9341AF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675870"/>
            <a:ext cx="2743200" cy="182130"/>
          </a:xfrm>
        </p:spPr>
        <p:txBody>
          <a:bodyPr/>
          <a:lstStyle/>
          <a:p>
            <a:fld id="{F21D17A1-2020-4A0E-8224-055B36E19D30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CBB497-EC6C-483E-8E59-1E252623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1836" y="6577735"/>
            <a:ext cx="6952673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8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1F552-FE5B-48D5-8B44-92A53BCB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582" y="654988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E32336C-151E-4E7B-A173-19120BA99EE2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4EAD0-78EA-4D01-AF6D-1B9C890A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7617" y="6551612"/>
            <a:ext cx="589049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4439-A0A9-400A-9A36-EB37030FD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2765-8CCF-4C2C-9B23-C18006377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E6A58-8B16-4CE9-90A4-49C61C303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37C8-9BCE-4B0A-B166-4D3F8F64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5A72-301D-4AD1-86C1-86C6BA892085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6FDC6-C7B8-43D2-8236-E8B97337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640EC-05A9-4B58-96DF-FF473B7C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8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3BE22-66CB-4D69-806E-EF81F0DA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55835-8475-4A2D-B847-F4A7ED74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DF1F3-D7DF-4A70-8C8F-C0B986D8E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3201-50DB-4687-BEAB-A08769CB12F5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98EE-090B-430D-8297-B103C7307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603B6-01D2-4FD2-AFBA-5AA63E2C8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B5C37-5D33-4417-B4D2-49BF8FCC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932A-2C1C-4D95-B466-2AF09DD0D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123C-B081-41C3-8C22-FAA5725519A7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944AC-0CBA-478B-A0BA-3E1F805E2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/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8B9D7-02FB-4BFD-9D07-676C8987E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826F-85CC-4ADD-BD14-AC9A1E5A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4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ula_upali@yahoo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A7FFA2-D90F-40D3-8915-4AE7E9D860CC}"/>
              </a:ext>
            </a:extLst>
          </p:cNvPr>
          <p:cNvSpPr/>
          <p:nvPr/>
        </p:nvSpPr>
        <p:spPr>
          <a:xfrm>
            <a:off x="0" y="0"/>
            <a:ext cx="12192000" cy="1376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1C206E-6F9E-419C-AFB0-3F9697001B9A}"/>
              </a:ext>
            </a:extLst>
          </p:cNvPr>
          <p:cNvGrpSpPr/>
          <p:nvPr/>
        </p:nvGrpSpPr>
        <p:grpSpPr>
          <a:xfrm>
            <a:off x="-20782" y="1450110"/>
            <a:ext cx="12192000" cy="5418584"/>
            <a:chOff x="-20782" y="1485900"/>
            <a:chExt cx="12055876" cy="53827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DB3E65-583F-48CC-BD62-B22D6D9900A9}"/>
                </a:ext>
              </a:extLst>
            </p:cNvPr>
            <p:cNvSpPr/>
            <p:nvPr/>
          </p:nvSpPr>
          <p:spPr>
            <a:xfrm>
              <a:off x="-20782" y="1485900"/>
              <a:ext cx="12055876" cy="53827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35F5E9-9607-441F-84D2-E113B1C3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42" y="1587335"/>
              <a:ext cx="11771858" cy="5179922"/>
            </a:xfrm>
            <a:prstGeom prst="rect">
              <a:avLst/>
            </a:prstGeom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1265D-8227-4E9B-BFA6-353D27FB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1012-D67C-4ED7-A944-6ECA6298F954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5849F-F484-46E0-9755-E432DE15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845F11-A6EF-4725-9F61-4607CB69F41E}"/>
              </a:ext>
            </a:extLst>
          </p:cNvPr>
          <p:cNvSpPr/>
          <p:nvPr/>
        </p:nvSpPr>
        <p:spPr>
          <a:xfrm>
            <a:off x="212436" y="295564"/>
            <a:ext cx="11490037" cy="6380306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6BE57E6-92BB-4E62-B295-215E7E0CD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605636"/>
              </p:ext>
            </p:extLst>
          </p:nvPr>
        </p:nvGraphicFramePr>
        <p:xfrm>
          <a:off x="369454" y="394855"/>
          <a:ext cx="11176000" cy="619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D8911-EEAB-4F66-85F0-1E6145FF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EC3E-51EB-4BB2-B030-0B0FFE74BE7C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26C64-B649-4346-9ADE-19C0815E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793283-F742-4A67-A87F-22D12E34A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5793283-F742-4A67-A87F-22D12E34A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3865D1-2BA2-4BDF-87BC-9D56E515E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73865D1-2BA2-4BDF-87BC-9D56E515E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DF0614-7721-4362-8F19-A1FC5B207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61DF0614-7721-4362-8F19-A1FC5B207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D2E128-81C8-40FD-9BEB-FB6C4B72A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50D2E128-81C8-40FD-9BEB-FB6C4B72A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E81162-3DE4-4CE5-A299-E3AF2EEF5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7E81162-3DE4-4CE5-A299-E3AF2EEF5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761157-6F4F-416B-B8DC-065934B16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6761157-6F4F-416B-B8DC-065934B16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FB20A8-7E07-4AB6-B0F2-B0BC866285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DFB20A8-7E07-4AB6-B0F2-B0BC866285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312B0F-8117-4FF7-A937-88F1AE2FB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3312B0F-8117-4FF7-A937-88F1AE2FB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FF0EF6-D866-4F9C-9EDE-E25183692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6FF0EF6-D866-4F9C-9EDE-E25183692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3883FF-4600-4148-ACDC-A1E3696E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663883FF-4600-4148-ACDC-A1E3696EB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86A5D7-9CD2-4959-B818-6F9AD0A64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786A5D7-9CD2-4959-B818-6F9AD0A64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6BF4C-586D-4330-B153-A8B2EC3ED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31F6BF4C-586D-4330-B153-A8B2EC3ED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0C81B-C773-47E6-86E5-4E61A3131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F110C81B-C773-47E6-86E5-4E61A3131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39B146-3A5C-43D2-BC57-9FB1DBEF9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1C39B146-3A5C-43D2-BC57-9FB1DBEF9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8EB3C5-DEBC-4B62-B215-6E54923D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398EB3C5-DEBC-4B62-B215-6E54923D4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5715A-A455-4702-A239-C5047800E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0185715A-A455-4702-A239-C5047800E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0EC9B7-2763-4429-A054-AA7910FE2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B70EC9B7-2763-4429-A054-AA7910FE2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E6E238-6E73-4B28-AA93-374FF3A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24E6E238-6E73-4B28-AA93-374FF3A91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E2B2EC-36B2-4D17-8DFC-E29CB2BC1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23E2B2EC-36B2-4D17-8DFC-E29CB2BC1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7FC13C-B1AB-47F8-A6C5-03C0CDC2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4D7FC13C-B1AB-47F8-A6C5-03C0CDC2F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17791D-155F-421D-97F5-920889499B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7617791D-155F-421D-97F5-920889499B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E077C4-17CA-4FE2-A30E-6C51B4325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CBE077C4-17CA-4FE2-A30E-6C51B4325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073D81-2585-4D5A-934E-5124731C6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A5073D81-2585-4D5A-934E-5124731C6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6EEE7-20A0-4441-8C6F-3E3395EC2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DAF6EEE7-20A0-4441-8C6F-3E3395EC2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4FD848-87EF-4D73-84E2-8183A0E28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>
                                            <p:graphicEl>
                                              <a:dgm id="{344FD848-87EF-4D73-84E2-8183A0E289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5D1B2B-93EE-4EF3-BC28-966ACEABE88D}"/>
              </a:ext>
            </a:extLst>
          </p:cNvPr>
          <p:cNvSpPr/>
          <p:nvPr/>
        </p:nvSpPr>
        <p:spPr>
          <a:xfrm>
            <a:off x="212436" y="295565"/>
            <a:ext cx="11490037" cy="6336144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48209-C0AE-48AE-8352-7EC299FEC1D4}"/>
              </a:ext>
            </a:extLst>
          </p:cNvPr>
          <p:cNvSpPr/>
          <p:nvPr/>
        </p:nvSpPr>
        <p:spPr>
          <a:xfrm>
            <a:off x="308297" y="418981"/>
            <a:ext cx="11298313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BCE33C-7C2C-4355-8AFC-9B714C37440C}"/>
              </a:ext>
            </a:extLst>
          </p:cNvPr>
          <p:cNvGrpSpPr/>
          <p:nvPr/>
        </p:nvGrpSpPr>
        <p:grpSpPr>
          <a:xfrm>
            <a:off x="7342908" y="1274618"/>
            <a:ext cx="4174837" cy="5287818"/>
            <a:chOff x="7232072" y="1274618"/>
            <a:chExt cx="4174837" cy="50430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945D9E3-8CE8-427A-96B8-54BC1CFA36CD}"/>
                </a:ext>
              </a:extLst>
            </p:cNvPr>
            <p:cNvSpPr/>
            <p:nvPr/>
          </p:nvSpPr>
          <p:spPr>
            <a:xfrm>
              <a:off x="7232072" y="1274618"/>
              <a:ext cx="4174837" cy="50430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1AD38E-3E96-441D-9681-03E9686D0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673" y="1385455"/>
              <a:ext cx="3971636" cy="482138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AE0ECE2-D0AC-41C9-908D-95C12B79A8CE}"/>
              </a:ext>
            </a:extLst>
          </p:cNvPr>
          <p:cNvSpPr/>
          <p:nvPr/>
        </p:nvSpPr>
        <p:spPr>
          <a:xfrm>
            <a:off x="308297" y="1274618"/>
            <a:ext cx="6896068" cy="1369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সয়েল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হরাইজোন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A) 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হিউমাসসহ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209C4-4C69-482C-8415-0CA09FF78520}"/>
              </a:ext>
            </a:extLst>
          </p:cNvPr>
          <p:cNvSpPr/>
          <p:nvPr/>
        </p:nvSpPr>
        <p:spPr>
          <a:xfrm>
            <a:off x="308297" y="2695839"/>
            <a:ext cx="6896068" cy="1205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সয়েল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হরাইজোন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B) 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হিউমাসসহ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A653D-995D-4E1B-AB17-53C9377EEE7A}"/>
              </a:ext>
            </a:extLst>
          </p:cNvPr>
          <p:cNvSpPr/>
          <p:nvPr/>
        </p:nvSpPr>
        <p:spPr>
          <a:xfrm>
            <a:off x="322148" y="5317406"/>
            <a:ext cx="6896068" cy="12164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হরাইজোন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(Bedrock)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1660C-DD97-4520-84B5-D3C2E08E9649}"/>
              </a:ext>
            </a:extLst>
          </p:cNvPr>
          <p:cNvSpPr/>
          <p:nvPr/>
        </p:nvSpPr>
        <p:spPr>
          <a:xfrm>
            <a:off x="329638" y="4054902"/>
            <a:ext cx="6896068" cy="1142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হরাইজোন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: 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1EA797-73A2-4797-A81B-64E0A285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E0FDD-57AD-43A2-A94E-B96C89623EBA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537C5-4695-4BB9-BC8C-D2FBA163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2BAF76-FE99-45A9-8E46-F97D7DAA606F}"/>
              </a:ext>
            </a:extLst>
          </p:cNvPr>
          <p:cNvSpPr/>
          <p:nvPr/>
        </p:nvSpPr>
        <p:spPr>
          <a:xfrm>
            <a:off x="212436" y="295565"/>
            <a:ext cx="11490037" cy="6277882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727C3-7E12-4183-96F1-64A28E2E2586}"/>
              </a:ext>
            </a:extLst>
          </p:cNvPr>
          <p:cNvSpPr/>
          <p:nvPr/>
        </p:nvSpPr>
        <p:spPr>
          <a:xfrm>
            <a:off x="308297" y="391272"/>
            <a:ext cx="11298313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55BB42-634E-48EF-A3C9-58181B5B8C9C}"/>
              </a:ext>
            </a:extLst>
          </p:cNvPr>
          <p:cNvGrpSpPr/>
          <p:nvPr/>
        </p:nvGrpSpPr>
        <p:grpSpPr>
          <a:xfrm>
            <a:off x="308296" y="1099938"/>
            <a:ext cx="5381303" cy="2739211"/>
            <a:chOff x="308297" y="1219199"/>
            <a:chExt cx="5021085" cy="2567709"/>
          </a:xfrm>
          <a:solidFill>
            <a:srgbClr val="00B05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591912-83AD-460C-A176-0C8103F24C37}"/>
                </a:ext>
              </a:extLst>
            </p:cNvPr>
            <p:cNvSpPr/>
            <p:nvPr/>
          </p:nvSpPr>
          <p:spPr>
            <a:xfrm>
              <a:off x="308297" y="1219199"/>
              <a:ext cx="5021085" cy="256770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9799B2-9C39-4B7B-AC7C-BB23C020F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981" y="1330815"/>
              <a:ext cx="2346037" cy="2337786"/>
            </a:xfrm>
            <a:prstGeom prst="rect">
              <a:avLst/>
            </a:prstGeom>
            <a:grpFill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BD2ABC-B9E1-4088-ABB4-D1C5721DE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42" y="1283488"/>
              <a:ext cx="2438400" cy="2385113"/>
            </a:xfrm>
            <a:prstGeom prst="rect">
              <a:avLst/>
            </a:prstGeom>
            <a:grpFill/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D79FAF2-DF63-4DBF-B9EE-BF3CCE124132}"/>
              </a:ext>
            </a:extLst>
          </p:cNvPr>
          <p:cNvSpPr txBox="1"/>
          <p:nvPr/>
        </p:nvSpPr>
        <p:spPr>
          <a:xfrm>
            <a:off x="5858163" y="1330771"/>
            <a:ext cx="567574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নিষ্কাষিত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বায়বায়ন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পঁচে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6EA13C-8C5E-4A21-99EB-4B33F2CCF539}"/>
              </a:ext>
            </a:extLst>
          </p:cNvPr>
          <p:cNvGrpSpPr/>
          <p:nvPr/>
        </p:nvGrpSpPr>
        <p:grpSpPr>
          <a:xfrm>
            <a:off x="6096000" y="3781748"/>
            <a:ext cx="5510609" cy="2780688"/>
            <a:chOff x="5523346" y="4134308"/>
            <a:chExt cx="5970188" cy="24281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FCE86B-55A0-4C0E-8578-E504B5DA2DBB}"/>
                </a:ext>
              </a:extLst>
            </p:cNvPr>
            <p:cNvSpPr/>
            <p:nvPr/>
          </p:nvSpPr>
          <p:spPr>
            <a:xfrm>
              <a:off x="5523346" y="4134308"/>
              <a:ext cx="5970188" cy="24281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94B4205-14F1-45CD-8278-6F8BC47F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610" y="4198399"/>
              <a:ext cx="3017682" cy="23199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B11696-6375-40EA-9DBC-0FCDF9707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557" y="4198399"/>
              <a:ext cx="2712880" cy="231990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BDDE43A-0063-4D63-ABC0-647928D9526D}"/>
              </a:ext>
            </a:extLst>
          </p:cNvPr>
          <p:cNvSpPr txBox="1"/>
          <p:nvPr/>
        </p:nvSpPr>
        <p:spPr>
          <a:xfrm>
            <a:off x="378650" y="3834236"/>
            <a:ext cx="551060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ঘসলে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অনুভূত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07971-A006-4F02-8005-10C588F1C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5E8A9-0E8E-43C5-8597-67822DB06114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DCA71-674B-4358-87F7-18E7346F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6DAB95-ECC1-43EB-839A-34E5EBB1D476}"/>
              </a:ext>
            </a:extLst>
          </p:cNvPr>
          <p:cNvSpPr/>
          <p:nvPr/>
        </p:nvSpPr>
        <p:spPr>
          <a:xfrm>
            <a:off x="212436" y="295564"/>
            <a:ext cx="11794837" cy="628217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AA715E-EB00-415C-9761-BB579C91BB5A}"/>
              </a:ext>
            </a:extLst>
          </p:cNvPr>
          <p:cNvGrpSpPr/>
          <p:nvPr/>
        </p:nvGrpSpPr>
        <p:grpSpPr>
          <a:xfrm>
            <a:off x="332510" y="350981"/>
            <a:ext cx="3251199" cy="2881746"/>
            <a:chOff x="332509" y="378690"/>
            <a:chExt cx="5357091" cy="28817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E7A346-284F-4A4C-9AE1-CF68565084E6}"/>
                </a:ext>
              </a:extLst>
            </p:cNvPr>
            <p:cNvSpPr/>
            <p:nvPr/>
          </p:nvSpPr>
          <p:spPr>
            <a:xfrm>
              <a:off x="332509" y="378690"/>
              <a:ext cx="5357091" cy="28817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E4F705-FC7A-4641-8661-CCA9756A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" y="464648"/>
              <a:ext cx="5107709" cy="266647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01DC11E-424A-4CF7-8CF2-8E7DC53C0259}"/>
              </a:ext>
            </a:extLst>
          </p:cNvPr>
          <p:cNvSpPr txBox="1"/>
          <p:nvPr/>
        </p:nvSpPr>
        <p:spPr>
          <a:xfrm>
            <a:off x="3633433" y="436191"/>
            <a:ext cx="38923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পানিধারণ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নিষ্কাশিত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সুক্ষ্ম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ঘষলে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খণিজ</a:t>
            </a:r>
            <a:r>
              <a:rPr lang="en-US" sz="2000" dirty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000" dirty="0">
                <a:solidFill>
                  <a:srgbClr val="CC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তৈজসপত্র</a:t>
            </a:r>
            <a:r>
              <a:rPr lang="en-US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94D1E-A306-4517-BD35-C833AD53A09B}"/>
              </a:ext>
            </a:extLst>
          </p:cNvPr>
          <p:cNvSpPr txBox="1"/>
          <p:nvPr/>
        </p:nvSpPr>
        <p:spPr>
          <a:xfrm>
            <a:off x="367612" y="3756606"/>
            <a:ext cx="52984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দো-আঁশ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সমপরিমাণে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নিষ্কাষিত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চাষাবাদের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D60C94-AFBB-4996-87F4-E23815347BFC}"/>
              </a:ext>
            </a:extLst>
          </p:cNvPr>
          <p:cNvGrpSpPr/>
          <p:nvPr/>
        </p:nvGrpSpPr>
        <p:grpSpPr>
          <a:xfrm>
            <a:off x="7525737" y="375114"/>
            <a:ext cx="4333753" cy="2802195"/>
            <a:chOff x="7673521" y="375114"/>
            <a:chExt cx="4185969" cy="28021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EDD9D75-2B85-445E-BE51-0E14F64F81D2}"/>
                </a:ext>
              </a:extLst>
            </p:cNvPr>
            <p:cNvSpPr/>
            <p:nvPr/>
          </p:nvSpPr>
          <p:spPr>
            <a:xfrm>
              <a:off x="7673521" y="375114"/>
              <a:ext cx="4185969" cy="2802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E28EB-D6EF-4DE0-AEB1-C0BF511B5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727" y="459608"/>
              <a:ext cx="1935969" cy="26161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97B74C2-D5F8-4F0A-9254-024DF4204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281" y="459608"/>
              <a:ext cx="2063446" cy="261610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C1D062-0F9C-4176-9785-0E9B34F9489D}"/>
              </a:ext>
            </a:extLst>
          </p:cNvPr>
          <p:cNvGrpSpPr/>
          <p:nvPr/>
        </p:nvGrpSpPr>
        <p:grpSpPr>
          <a:xfrm>
            <a:off x="5652655" y="3553378"/>
            <a:ext cx="6158345" cy="2868431"/>
            <a:chOff x="5504873" y="3648364"/>
            <a:chExt cx="6306127" cy="277344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62462-CDAD-48AF-9228-94FC552BCAA6}"/>
                </a:ext>
              </a:extLst>
            </p:cNvPr>
            <p:cNvSpPr/>
            <p:nvPr/>
          </p:nvSpPr>
          <p:spPr>
            <a:xfrm>
              <a:off x="5504873" y="3648364"/>
              <a:ext cx="6306127" cy="27734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E13AAF7-3AF6-46CF-98E1-1268BCCB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1190" y="3773381"/>
              <a:ext cx="6111283" cy="2560142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FE46A-82C1-4113-9378-9FD25654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6401-877D-4EF7-80DB-D7DDD6F07FEC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8B564-CDE2-43AE-AC97-1054B78F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7F524C-2D65-4657-89CC-093D0D3D31DF}"/>
              </a:ext>
            </a:extLst>
          </p:cNvPr>
          <p:cNvSpPr/>
          <p:nvPr/>
        </p:nvSpPr>
        <p:spPr>
          <a:xfrm>
            <a:off x="212436" y="295564"/>
            <a:ext cx="11490037" cy="628217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1FEDB9-54C5-42F3-8AEC-B7799AD45993}"/>
              </a:ext>
            </a:extLst>
          </p:cNvPr>
          <p:cNvGrpSpPr/>
          <p:nvPr/>
        </p:nvGrpSpPr>
        <p:grpSpPr>
          <a:xfrm>
            <a:off x="6095999" y="3663372"/>
            <a:ext cx="5548744" cy="2826327"/>
            <a:chOff x="7813964" y="3736109"/>
            <a:chExt cx="3751116" cy="28263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74F5E9-0332-4B1E-99EF-37A176AAD621}"/>
                </a:ext>
              </a:extLst>
            </p:cNvPr>
            <p:cNvSpPr/>
            <p:nvPr/>
          </p:nvSpPr>
          <p:spPr>
            <a:xfrm>
              <a:off x="7813964" y="3736109"/>
              <a:ext cx="3751116" cy="2826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85449D-AAED-4CFA-9EA7-CC8478DE0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092" y="3841118"/>
              <a:ext cx="3574472" cy="268326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FC44D6-68AB-4F9F-A40F-901B193C754B}"/>
              </a:ext>
            </a:extLst>
          </p:cNvPr>
          <p:cNvGrpSpPr/>
          <p:nvPr/>
        </p:nvGrpSpPr>
        <p:grpSpPr>
          <a:xfrm>
            <a:off x="308297" y="1011751"/>
            <a:ext cx="5643668" cy="2646878"/>
            <a:chOff x="342899" y="462972"/>
            <a:chExt cx="3564083" cy="28263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F00230-FBE9-4733-8611-60BAEA8190B2}"/>
                </a:ext>
              </a:extLst>
            </p:cNvPr>
            <p:cNvSpPr/>
            <p:nvPr/>
          </p:nvSpPr>
          <p:spPr>
            <a:xfrm>
              <a:off x="342899" y="462972"/>
              <a:ext cx="3564083" cy="2826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4E84F4-9093-42C7-859C-26883C7FE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94" y="563192"/>
              <a:ext cx="3475920" cy="2637208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F437437-385A-4E3B-82F2-A06482EC8824}"/>
              </a:ext>
            </a:extLst>
          </p:cNvPr>
          <p:cNvSpPr txBox="1"/>
          <p:nvPr/>
        </p:nvSpPr>
        <p:spPr>
          <a:xfrm>
            <a:off x="6303238" y="1292183"/>
            <a:ext cx="51342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পিটি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6DB455-A879-43B1-B144-D878A9F1495A}"/>
              </a:ext>
            </a:extLst>
          </p:cNvPr>
          <p:cNvSpPr txBox="1"/>
          <p:nvPr/>
        </p:nvSpPr>
        <p:spPr>
          <a:xfrm>
            <a:off x="342899" y="3849439"/>
            <a:ext cx="53790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ফলানোর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A2D2AA-D578-489F-9217-B9F18960E3EB}"/>
              </a:ext>
            </a:extLst>
          </p:cNvPr>
          <p:cNvSpPr/>
          <p:nvPr/>
        </p:nvSpPr>
        <p:spPr>
          <a:xfrm>
            <a:off x="308297" y="391272"/>
            <a:ext cx="11298313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3A79E-53B5-4C82-9CE1-FF6DDF8B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3DD88-DB1B-42D8-87DC-891BFE3CA47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AEF8-1FBE-4510-8A26-4735BB59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18DF6A-1FF5-4D58-8B25-48F5F4111A56}"/>
              </a:ext>
            </a:extLst>
          </p:cNvPr>
          <p:cNvSpPr/>
          <p:nvPr/>
        </p:nvSpPr>
        <p:spPr>
          <a:xfrm>
            <a:off x="212436" y="295564"/>
            <a:ext cx="11804073" cy="628217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D3083-A1E5-4132-9E37-47C9DCCA00B0}"/>
              </a:ext>
            </a:extLst>
          </p:cNvPr>
          <p:cNvSpPr/>
          <p:nvPr/>
        </p:nvSpPr>
        <p:spPr>
          <a:xfrm>
            <a:off x="308296" y="421379"/>
            <a:ext cx="11597377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564680-326B-4F7A-BAAC-C2548567E0E1}"/>
              </a:ext>
            </a:extLst>
          </p:cNvPr>
          <p:cNvSpPr/>
          <p:nvPr/>
        </p:nvSpPr>
        <p:spPr>
          <a:xfrm>
            <a:off x="308297" y="1306028"/>
            <a:ext cx="11575406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মানদন্ড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pH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DD13C3-B10A-4206-B094-64E89128948A}"/>
              </a:ext>
            </a:extLst>
          </p:cNvPr>
          <p:cNvSpPr/>
          <p:nvPr/>
        </p:nvSpPr>
        <p:spPr>
          <a:xfrm>
            <a:off x="308296" y="1368848"/>
            <a:ext cx="11575407" cy="1006468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অম্লীয়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pH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(০-১৪)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3BA003C-CC7C-4980-8060-0A852A548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518803"/>
              </p:ext>
            </p:extLst>
          </p:nvPr>
        </p:nvGraphicFramePr>
        <p:xfrm>
          <a:off x="308295" y="2382719"/>
          <a:ext cx="11575405" cy="409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908A7-87AB-476C-ABC0-D54B0187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0F9E0-CD10-4640-BF51-A86E19F8AD3A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93680-3A65-494A-ABC4-7ED468A0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327BD6-4B82-4199-9919-242A0FBA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0E327BD6-4B82-4199-9919-242A0FBA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0E327BD6-4B82-4199-9919-242A0FBAE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0E327BD6-4B82-4199-9919-242A0FBAE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520481-6CBE-42E9-90AC-1CDB1FC34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63520481-6CBE-42E9-90AC-1CDB1FC34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63520481-6CBE-42E9-90AC-1CDB1FC34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63520481-6CBE-42E9-90AC-1CDB1FC34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26B604-1CAF-4FB5-B716-8C923A353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0426B604-1CAF-4FB5-B716-8C923A353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0426B604-1CAF-4FB5-B716-8C923A353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0426B604-1CAF-4FB5-B716-8C923A3533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546987-C9E0-466E-8B88-EC1A46A4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2F546987-C9E0-466E-8B88-EC1A46A4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2F546987-C9E0-466E-8B88-EC1A46A45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2F546987-C9E0-466E-8B88-EC1A46A45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F8F096-1C25-4F1C-A4F2-4793C93EA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D4F8F096-1C25-4F1C-A4F2-4793C93EA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D4F8F096-1C25-4F1C-A4F2-4793C93EA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D4F8F096-1C25-4F1C-A4F2-4793C93EA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781C7A-3FA5-4BC3-915F-103C1823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C0781C7A-3FA5-4BC3-915F-103C1823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C0781C7A-3FA5-4BC3-915F-103C18237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C0781C7A-3FA5-4BC3-915F-103C18237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217854-F09B-4ABD-866A-CDB5127CD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59217854-F09B-4ABD-866A-CDB5127CD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59217854-F09B-4ABD-866A-CDB5127CD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59217854-F09B-4ABD-866A-CDB5127CD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2CB844-6D9B-464C-B709-16855E63E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9A2CB844-6D9B-464C-B709-16855E63E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9A2CB844-6D9B-464C-B709-16855E63E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9A2CB844-6D9B-464C-B709-16855E63E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ECD205-345F-45E5-ADE9-1765D6FFE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90ECD205-345F-45E5-ADE9-1765D6FFE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90ECD205-345F-45E5-ADE9-1765D6FFE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graphicEl>
                                              <a:dgm id="{90ECD205-345F-45E5-ADE9-1765D6FFE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BC5426-74BC-4293-AB35-D7A20543A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33BC5426-74BC-4293-AB35-D7A20543A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33BC5426-74BC-4293-AB35-D7A20543A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dgm id="{33BC5426-74BC-4293-AB35-D7A20543A0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177127-3780-4ED6-9858-5F94826FC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40177127-3780-4ED6-9858-5F94826FC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40177127-3780-4ED6-9858-5F94826FC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>
                                            <p:graphicEl>
                                              <a:dgm id="{40177127-3780-4ED6-9858-5F94826FC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645EE1-AA97-41C7-B0CA-EEDCF350F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09645EE1-AA97-41C7-B0CA-EEDCF350F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09645EE1-AA97-41C7-B0CA-EEDCF350F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graphicEl>
                                              <a:dgm id="{09645EE1-AA97-41C7-B0CA-EEDCF350F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49A7A3-2180-4A59-BAF3-5CF3637F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B249A7A3-2180-4A59-BAF3-5CF3637F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B249A7A3-2180-4A59-BAF3-5CF3637FF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graphicEl>
                                              <a:dgm id="{B249A7A3-2180-4A59-BAF3-5CF3637FF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9039E-9A23-465A-8365-E32B1D19A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73C9039E-9A23-465A-8365-E32B1D19A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73C9039E-9A23-465A-8365-E32B1D19A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73C9039E-9A23-465A-8365-E32B1D19A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B73924-5E1E-4020-B999-D5FCFE5A6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A7B73924-5E1E-4020-B999-D5FCFE5A6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A7B73924-5E1E-4020-B999-D5FCFE5A6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A7B73924-5E1E-4020-B999-D5FCFE5A6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5D7676-2F69-4B06-87BF-DD7ED9F3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>
                                            <p:graphicEl>
                                              <a:dgm id="{E55D7676-2F69-4B06-87BF-DD7ED9F3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>
                                            <p:graphicEl>
                                              <a:dgm id="{E55D7676-2F69-4B06-87BF-DD7ED9F39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>
                                            <p:graphicEl>
                                              <a:dgm id="{E55D7676-2F69-4B06-87BF-DD7ED9F39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76420C-7443-4E01-8A90-D64E31C22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9D76420C-7443-4E01-8A90-D64E31C22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9D76420C-7443-4E01-8A90-D64E31C22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graphicEl>
                                              <a:dgm id="{9D76420C-7443-4E01-8A90-D64E31C22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Graphic spid="8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A8EB0-B04E-406E-BE41-B20F4EBEB704}"/>
              </a:ext>
            </a:extLst>
          </p:cNvPr>
          <p:cNvSpPr txBox="1"/>
          <p:nvPr/>
        </p:nvSpPr>
        <p:spPr>
          <a:xfrm>
            <a:off x="1071995" y="2521114"/>
            <a:ext cx="10048009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পানিধারণ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হিউমাস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just"/>
            <a:r>
              <a:rPr lang="en-US" sz="24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হরাইজোন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সয়েলে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ফসল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চাষে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সবচেয়ে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উপযোগী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?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আঁশ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pH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অম্লীয়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প্রয়োজনীয়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(Ca)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(Mg)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0ACB8-F45B-4B10-AFFC-62DAE29F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26" y="433796"/>
            <a:ext cx="3337214" cy="1949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A3BB37-4694-4AE6-A05E-E070FB85036F}"/>
              </a:ext>
            </a:extLst>
          </p:cNvPr>
          <p:cNvSpPr txBox="1"/>
          <p:nvPr/>
        </p:nvSpPr>
        <p:spPr>
          <a:xfrm>
            <a:off x="2802646" y="900508"/>
            <a:ext cx="3740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F0DB12-9B4C-40B1-939D-C71909776309}"/>
              </a:ext>
            </a:extLst>
          </p:cNvPr>
          <p:cNvSpPr/>
          <p:nvPr/>
        </p:nvSpPr>
        <p:spPr>
          <a:xfrm>
            <a:off x="212436" y="295565"/>
            <a:ext cx="11490037" cy="6380306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678ED-58AF-4DC0-B451-7DEDF28C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CE9B-8E78-4B4A-912F-E28A14C4AB3C}" type="datetime1">
              <a:rPr lang="en-US" smtClean="0"/>
              <a:t>9/21/2020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1A2B69-81CA-41C1-B559-C3112299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C07357-3337-47A2-BDC8-A9DB7B185883}"/>
              </a:ext>
            </a:extLst>
          </p:cNvPr>
          <p:cNvSpPr/>
          <p:nvPr/>
        </p:nvSpPr>
        <p:spPr>
          <a:xfrm>
            <a:off x="212436" y="267856"/>
            <a:ext cx="11747500" cy="6322290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173DF-8D6B-42B0-B3BF-8B939E0069CF}"/>
              </a:ext>
            </a:extLst>
          </p:cNvPr>
          <p:cNvSpPr/>
          <p:nvPr/>
        </p:nvSpPr>
        <p:spPr>
          <a:xfrm>
            <a:off x="308297" y="391272"/>
            <a:ext cx="11506167" cy="60880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:-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0A25E-03F9-40E2-9E17-741A08950D46}"/>
              </a:ext>
            </a:extLst>
          </p:cNvPr>
          <p:cNvSpPr txBox="1"/>
          <p:nvPr/>
        </p:nvSpPr>
        <p:spPr>
          <a:xfrm>
            <a:off x="5330536" y="1716473"/>
            <a:ext cx="5851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ভাঙন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জ্বলোচ্ছ্বাসে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FBE419-EB7F-4282-BE94-98215F40F669}"/>
              </a:ext>
            </a:extLst>
          </p:cNvPr>
          <p:cNvGrpSpPr/>
          <p:nvPr/>
        </p:nvGrpSpPr>
        <p:grpSpPr>
          <a:xfrm>
            <a:off x="322118" y="1032422"/>
            <a:ext cx="5008418" cy="2711960"/>
            <a:chOff x="308297" y="412229"/>
            <a:chExt cx="4180576" cy="182976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0DCE760-C0F0-48F8-A0DE-AC55EF42E3B9}"/>
                </a:ext>
              </a:extLst>
            </p:cNvPr>
            <p:cNvSpPr/>
            <p:nvPr/>
          </p:nvSpPr>
          <p:spPr>
            <a:xfrm>
              <a:off x="308297" y="412229"/>
              <a:ext cx="4180576" cy="18297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20AD3C1-AB7F-45D5-9CF6-638F38015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53" y="493200"/>
              <a:ext cx="3984291" cy="1667825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764B282-C880-4E6A-A10A-5539E1774976}"/>
              </a:ext>
            </a:extLst>
          </p:cNvPr>
          <p:cNvSpPr txBox="1"/>
          <p:nvPr/>
        </p:nvSpPr>
        <p:spPr>
          <a:xfrm>
            <a:off x="5469294" y="4558712"/>
            <a:ext cx="6197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মাত্রাতিরিক্ত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জলশূন্য 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AD3A177-FC23-40BE-B104-2084675A0E6C}"/>
              </a:ext>
            </a:extLst>
          </p:cNvPr>
          <p:cNvGrpSpPr/>
          <p:nvPr/>
        </p:nvGrpSpPr>
        <p:grpSpPr>
          <a:xfrm>
            <a:off x="311727" y="3834245"/>
            <a:ext cx="5008418" cy="2632483"/>
            <a:chOff x="421453" y="2874312"/>
            <a:chExt cx="4501527" cy="179308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DC2157E-D533-45EA-9E1F-EABAE19A27B3}"/>
                </a:ext>
              </a:extLst>
            </p:cNvPr>
            <p:cNvSpPr/>
            <p:nvPr/>
          </p:nvSpPr>
          <p:spPr>
            <a:xfrm>
              <a:off x="421453" y="2874312"/>
              <a:ext cx="4501527" cy="17930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46D671-1717-4B8A-9B76-82DF5D48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96" y="2929161"/>
              <a:ext cx="4308001" cy="167977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1B55A2-D41A-4B1B-B0A1-770F0548E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5A45-7A8B-4C17-9929-D4906E9607D2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B5F41-5B31-4BFF-A06E-DE08167C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B9C60-8F91-4B7D-88BD-ABFF18432912}"/>
              </a:ext>
            </a:extLst>
          </p:cNvPr>
          <p:cNvSpPr/>
          <p:nvPr/>
        </p:nvSpPr>
        <p:spPr>
          <a:xfrm>
            <a:off x="212436" y="166255"/>
            <a:ext cx="11789064" cy="6509615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BBA266-0143-4135-987C-54980BBB7D22}"/>
              </a:ext>
            </a:extLst>
          </p:cNvPr>
          <p:cNvSpPr txBox="1"/>
          <p:nvPr/>
        </p:nvSpPr>
        <p:spPr>
          <a:xfrm>
            <a:off x="6307282" y="658097"/>
            <a:ext cx="5201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অপচনশীল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বর্জ্যের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গৃহস্থালীর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/>
              <a:t> ।</a:t>
            </a:r>
            <a:endParaRPr lang="en-US" sz="16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3F0F04-CEFC-4B4A-BE4F-BC228FE27804}"/>
              </a:ext>
            </a:extLst>
          </p:cNvPr>
          <p:cNvGrpSpPr/>
          <p:nvPr/>
        </p:nvGrpSpPr>
        <p:grpSpPr>
          <a:xfrm>
            <a:off x="308295" y="267854"/>
            <a:ext cx="5651689" cy="2148697"/>
            <a:chOff x="308295" y="411836"/>
            <a:chExt cx="4887157" cy="201526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6EB20C1-068D-4634-8BE9-1171966D218F}"/>
                </a:ext>
              </a:extLst>
            </p:cNvPr>
            <p:cNvSpPr/>
            <p:nvPr/>
          </p:nvSpPr>
          <p:spPr>
            <a:xfrm>
              <a:off x="308295" y="411836"/>
              <a:ext cx="4887157" cy="20152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406C270-F1F7-4E25-8DB5-D45F7B880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1" y="474061"/>
              <a:ext cx="4678582" cy="191351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01C9DB0-BA9F-405C-931F-CC8D4BA7523A}"/>
              </a:ext>
            </a:extLst>
          </p:cNvPr>
          <p:cNvGrpSpPr/>
          <p:nvPr/>
        </p:nvGrpSpPr>
        <p:grpSpPr>
          <a:xfrm>
            <a:off x="308295" y="2558641"/>
            <a:ext cx="5651688" cy="1900300"/>
            <a:chOff x="308297" y="4429912"/>
            <a:chExt cx="4180576" cy="19003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9030464-64CE-4791-B0F7-0FB08079F2DB}"/>
                </a:ext>
              </a:extLst>
            </p:cNvPr>
            <p:cNvSpPr/>
            <p:nvPr/>
          </p:nvSpPr>
          <p:spPr>
            <a:xfrm>
              <a:off x="308297" y="4429912"/>
              <a:ext cx="4180576" cy="1900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A082FD4-ADCE-4D5E-BB78-B5062E6A0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54" y="4480648"/>
              <a:ext cx="3984290" cy="1765196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CDE991B3-34B2-4D71-8456-D34F2ACF786B}"/>
              </a:ext>
            </a:extLst>
          </p:cNvPr>
          <p:cNvSpPr txBox="1"/>
          <p:nvPr/>
        </p:nvSpPr>
        <p:spPr>
          <a:xfrm>
            <a:off x="6421293" y="2799761"/>
            <a:ext cx="52012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জীবাশ্ন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8A979C2-D4A7-4992-84BB-784B2EDBA79D}"/>
              </a:ext>
            </a:extLst>
          </p:cNvPr>
          <p:cNvSpPr txBox="1"/>
          <p:nvPr/>
        </p:nvSpPr>
        <p:spPr>
          <a:xfrm>
            <a:off x="6421294" y="5023143"/>
            <a:ext cx="538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নিধন</a:t>
            </a:r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অপরিকল্পিত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0B8815A-8C8B-466F-9CDC-4B9C1216290A}"/>
              </a:ext>
            </a:extLst>
          </p:cNvPr>
          <p:cNvGrpSpPr/>
          <p:nvPr/>
        </p:nvGrpSpPr>
        <p:grpSpPr>
          <a:xfrm>
            <a:off x="308295" y="4507363"/>
            <a:ext cx="5651688" cy="2082783"/>
            <a:chOff x="308297" y="2732808"/>
            <a:chExt cx="4180576" cy="2048339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8213D3C-C2BE-4C9D-968B-FE94C9EAE143}"/>
                </a:ext>
              </a:extLst>
            </p:cNvPr>
            <p:cNvSpPr/>
            <p:nvPr/>
          </p:nvSpPr>
          <p:spPr>
            <a:xfrm>
              <a:off x="308297" y="2732808"/>
              <a:ext cx="4180576" cy="20483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AC35CCB9-9180-492C-BE0C-6544A302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53" y="2821760"/>
              <a:ext cx="3970870" cy="1843758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B7466-6251-4769-AC78-0A552DE2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D397-F354-43B3-B760-5F4CEE02BC51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0AEF-4539-4401-B78D-AFCDFFE1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24E8BD-B37E-4A9B-8BE5-2DFB6552C95C}"/>
              </a:ext>
            </a:extLst>
          </p:cNvPr>
          <p:cNvSpPr/>
          <p:nvPr/>
        </p:nvSpPr>
        <p:spPr>
          <a:xfrm>
            <a:off x="212436" y="267855"/>
            <a:ext cx="11490037" cy="6391563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ED40BF-1075-4942-969F-74F5770D5BFA}"/>
              </a:ext>
            </a:extLst>
          </p:cNvPr>
          <p:cNvSpPr txBox="1"/>
          <p:nvPr/>
        </p:nvSpPr>
        <p:spPr>
          <a:xfrm>
            <a:off x="5649991" y="4470556"/>
            <a:ext cx="5866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শিল্পকারখানার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728081-7E8B-452F-BA81-E5EB9274E01B}"/>
              </a:ext>
            </a:extLst>
          </p:cNvPr>
          <p:cNvSpPr txBox="1"/>
          <p:nvPr/>
        </p:nvSpPr>
        <p:spPr>
          <a:xfrm>
            <a:off x="5642263" y="661386"/>
            <a:ext cx="5743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নিক্ষিপ্ত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বহুমাত্রিক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মারকারী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জিঙ্ক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উর্বরতা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/>
              <a:t>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720A98-9C7E-4EAC-A183-E0D3E4D5B689}"/>
              </a:ext>
            </a:extLst>
          </p:cNvPr>
          <p:cNvGrpSpPr/>
          <p:nvPr/>
        </p:nvGrpSpPr>
        <p:grpSpPr>
          <a:xfrm>
            <a:off x="342934" y="3596906"/>
            <a:ext cx="5176559" cy="3054794"/>
            <a:chOff x="308296" y="4387311"/>
            <a:chExt cx="4887155" cy="220283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AD272C3-B47A-4683-88B6-45FCC20FCD03}"/>
                </a:ext>
              </a:extLst>
            </p:cNvPr>
            <p:cNvGrpSpPr/>
            <p:nvPr/>
          </p:nvGrpSpPr>
          <p:grpSpPr>
            <a:xfrm>
              <a:off x="308296" y="4387311"/>
              <a:ext cx="4887155" cy="2202835"/>
              <a:chOff x="308297" y="391272"/>
              <a:chExt cx="4178610" cy="188756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A8E7BF-0E9D-4B00-A7E5-A81B47E3C218}"/>
                  </a:ext>
                </a:extLst>
              </p:cNvPr>
              <p:cNvSpPr/>
              <p:nvPr/>
            </p:nvSpPr>
            <p:spPr>
              <a:xfrm>
                <a:off x="308297" y="391272"/>
                <a:ext cx="4178610" cy="18875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74D73BB8-E9F3-4C5C-A95D-5010D265F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455" y="472035"/>
                <a:ext cx="1933938" cy="1689273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8964FC1-E435-4A3A-98DE-F8E9AE932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986" y="4481565"/>
              <a:ext cx="2334597" cy="1971428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9B7BDA-A1ED-4D7E-8BFE-4824AC0E6B69}"/>
              </a:ext>
            </a:extLst>
          </p:cNvPr>
          <p:cNvGrpSpPr/>
          <p:nvPr/>
        </p:nvGrpSpPr>
        <p:grpSpPr>
          <a:xfrm>
            <a:off x="315600" y="492598"/>
            <a:ext cx="5176558" cy="2936402"/>
            <a:chOff x="315599" y="2514176"/>
            <a:chExt cx="4887156" cy="184209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3E76BE9-DD70-44D2-9945-56B8CCFC0FEA}"/>
                </a:ext>
              </a:extLst>
            </p:cNvPr>
            <p:cNvSpPr/>
            <p:nvPr/>
          </p:nvSpPr>
          <p:spPr>
            <a:xfrm>
              <a:off x="315599" y="2514176"/>
              <a:ext cx="4887156" cy="1842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973862F-1A49-41B0-B6C1-9E59365C7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89" y="2619509"/>
              <a:ext cx="4701754" cy="1692201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E5538-AB06-4FFA-A56B-7405FBC4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A476-DD83-4C4A-B1D9-DDEB00F79A11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FF64F-5079-4529-9747-D66DFF08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DA31444-D5A3-4AD9-9FFC-3E1A3FAE6174}"/>
              </a:ext>
            </a:extLst>
          </p:cNvPr>
          <p:cNvSpPr/>
          <p:nvPr/>
        </p:nvSpPr>
        <p:spPr>
          <a:xfrm>
            <a:off x="7561683" y="1425317"/>
            <a:ext cx="3568434" cy="441206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71F328-A3B1-4EBD-9F3B-47E7FBC16764}"/>
              </a:ext>
            </a:extLst>
          </p:cNvPr>
          <p:cNvGrpSpPr/>
          <p:nvPr/>
        </p:nvGrpSpPr>
        <p:grpSpPr>
          <a:xfrm>
            <a:off x="1477818" y="314036"/>
            <a:ext cx="5975928" cy="6186309"/>
            <a:chOff x="1026642" y="737762"/>
            <a:chExt cx="2996111" cy="36350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A7FEEB2-E04F-40AC-A91E-E9F691D7960D}"/>
                </a:ext>
              </a:extLst>
            </p:cNvPr>
            <p:cNvSpPr txBox="1"/>
            <p:nvPr/>
          </p:nvSpPr>
          <p:spPr>
            <a:xfrm>
              <a:off x="2026258" y="737762"/>
              <a:ext cx="1996495" cy="3635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3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ঞ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জ, 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18AA7D-1B8B-43EE-9AC8-A7157CDA1511}"/>
                </a:ext>
              </a:extLst>
            </p:cNvPr>
            <p:cNvPicPr/>
            <p:nvPr/>
          </p:nvPicPr>
          <p:blipFill>
            <a:blip r:embed="rId4" cstate="print">
              <a:lum bright="-56000" contrast="59000"/>
            </a:blip>
            <a:stretch>
              <a:fillRect/>
            </a:stretch>
          </p:blipFill>
          <p:spPr>
            <a:xfrm>
              <a:off x="1026642" y="1902353"/>
              <a:ext cx="957966" cy="159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D10DB9-EFAF-4E37-BBA2-1C88020567F8}"/>
              </a:ext>
            </a:extLst>
          </p:cNvPr>
          <p:cNvSpPr/>
          <p:nvPr/>
        </p:nvSpPr>
        <p:spPr>
          <a:xfrm>
            <a:off x="186430" y="148769"/>
            <a:ext cx="11691891" cy="6527101"/>
          </a:xfrm>
          <a:prstGeom prst="rect">
            <a:avLst/>
          </a:prstGeom>
          <a:noFill/>
          <a:ln w="76200" cap="sq" cmpd="tri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1565BB-8994-40FE-83D0-E5B7AB2E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373B-E574-4565-A25D-47B3F419828B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58B3E-7399-4791-95AB-E44A851E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35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DC3235-F6E9-46FF-B863-B1A4469C867C}"/>
              </a:ext>
            </a:extLst>
          </p:cNvPr>
          <p:cNvSpPr/>
          <p:nvPr/>
        </p:nvSpPr>
        <p:spPr>
          <a:xfrm>
            <a:off x="212436" y="267855"/>
            <a:ext cx="11726719" cy="6391563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B633EC-0C27-4624-B57E-BE0504701A0C}"/>
              </a:ext>
            </a:extLst>
          </p:cNvPr>
          <p:cNvGrpSpPr/>
          <p:nvPr/>
        </p:nvGrpSpPr>
        <p:grpSpPr>
          <a:xfrm>
            <a:off x="489527" y="405245"/>
            <a:ext cx="4499402" cy="2676463"/>
            <a:chOff x="308297" y="2457665"/>
            <a:chExt cx="4178610" cy="1829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110901-9663-4FF7-A91F-17AE9161E1A2}"/>
                </a:ext>
              </a:extLst>
            </p:cNvPr>
            <p:cNvSpPr/>
            <p:nvPr/>
          </p:nvSpPr>
          <p:spPr>
            <a:xfrm>
              <a:off x="308297" y="2457665"/>
              <a:ext cx="4178610" cy="182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F6A289-68EB-4908-B512-D690B6D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54" y="2542325"/>
              <a:ext cx="3984290" cy="168417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ED0FA9E-EB04-4C18-AEB4-610A7B001AC6}"/>
              </a:ext>
            </a:extLst>
          </p:cNvPr>
          <p:cNvSpPr txBox="1"/>
          <p:nvPr/>
        </p:nvSpPr>
        <p:spPr>
          <a:xfrm>
            <a:off x="5060210" y="929182"/>
            <a:ext cx="60942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মাত্রাতিরিক্ত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মাত্রাতিরিক্ত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AA51B-23D9-4274-9B96-1D92DFC05289}"/>
              </a:ext>
            </a:extLst>
          </p:cNvPr>
          <p:cNvSpPr txBox="1"/>
          <p:nvPr/>
        </p:nvSpPr>
        <p:spPr>
          <a:xfrm>
            <a:off x="5264123" y="4325324"/>
            <a:ext cx="60942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মাত্রাতিরিক্ত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মাত্রাতিরিক্ত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নাশক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54BF9-278D-446F-8DC8-BB54C83B726B}"/>
              </a:ext>
            </a:extLst>
          </p:cNvPr>
          <p:cNvGrpSpPr/>
          <p:nvPr/>
        </p:nvGrpSpPr>
        <p:grpSpPr>
          <a:xfrm>
            <a:off x="471112" y="3532331"/>
            <a:ext cx="4570682" cy="2676464"/>
            <a:chOff x="398771" y="4661641"/>
            <a:chExt cx="4178610" cy="18297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247539-087E-4C20-B736-E38826FD801E}"/>
                </a:ext>
              </a:extLst>
            </p:cNvPr>
            <p:cNvSpPr/>
            <p:nvPr/>
          </p:nvSpPr>
          <p:spPr>
            <a:xfrm>
              <a:off x="398771" y="4661641"/>
              <a:ext cx="4178610" cy="18297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1DB094-8920-432D-B5EA-B79FF8F9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27" y="4747282"/>
              <a:ext cx="4000288" cy="1668988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8595E-C986-4E0D-9BEB-71E29BE0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4925-E0BC-4298-9867-61E74016717F}" type="datetime1">
              <a:rPr lang="en-US" smtClean="0"/>
              <a:t>9/21/2020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7B135CC-E8CF-4E9D-A7E1-B02DC05F2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3BC105-2E91-4A47-990D-953F07FC2A6E}"/>
              </a:ext>
            </a:extLst>
          </p:cNvPr>
          <p:cNvSpPr/>
          <p:nvPr/>
        </p:nvSpPr>
        <p:spPr>
          <a:xfrm>
            <a:off x="212436" y="267855"/>
            <a:ext cx="11490037" cy="6391563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576A5-0927-482F-B8B5-84E658302052}"/>
              </a:ext>
            </a:extLst>
          </p:cNvPr>
          <p:cNvSpPr/>
          <p:nvPr/>
        </p:nvSpPr>
        <p:spPr>
          <a:xfrm>
            <a:off x="308297" y="391272"/>
            <a:ext cx="11298313" cy="60880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876EB20-61F9-4EB9-8A25-12F0F0A1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953603"/>
              </p:ext>
            </p:extLst>
          </p:nvPr>
        </p:nvGraphicFramePr>
        <p:xfrm>
          <a:off x="330232" y="1123492"/>
          <a:ext cx="11276377" cy="534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DFE03-612C-45A4-99FB-FA14DD1C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B766-F170-4CD9-B6A7-3A7CB2CBA30F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FBB9B-EEFE-4FED-97FB-855E2D55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EEA31B9-1F97-453D-850D-E3E145B2A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graphicEl>
                                              <a:dgm id="{6EEA31B9-1F97-453D-850D-E3E145B2A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graphicEl>
                                              <a:dgm id="{6EEA31B9-1F97-453D-850D-E3E145B2A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graphicEl>
                                              <a:dgm id="{6EEA31B9-1F97-453D-850D-E3E145B2A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833C05F-43B4-4BDC-844E-6D71D3BB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graphicEl>
                                              <a:dgm id="{9833C05F-43B4-4BDC-844E-6D71D3BB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graphicEl>
                                              <a:dgm id="{9833C05F-43B4-4BDC-844E-6D71D3BBD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graphicEl>
                                              <a:dgm id="{9833C05F-43B4-4BDC-844E-6D71D3BBD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4C294B9-751E-4A16-837E-8AB84117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graphicEl>
                                              <a:dgm id="{24C294B9-751E-4A16-837E-8AB84117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graphicEl>
                                              <a:dgm id="{24C294B9-751E-4A16-837E-8AB841179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24C294B9-751E-4A16-837E-8AB841179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D0A7753-F4FE-4114-A48C-8CF557A6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graphicEl>
                                              <a:dgm id="{8D0A7753-F4FE-4114-A48C-8CF557A6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graphicEl>
                                              <a:dgm id="{8D0A7753-F4FE-4114-A48C-8CF557A6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graphicEl>
                                              <a:dgm id="{8D0A7753-F4FE-4114-A48C-8CF557A6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86D733F-094E-4D27-97CB-4D2EC01EF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graphicEl>
                                              <a:dgm id="{486D733F-094E-4D27-97CB-4D2EC01EF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graphicEl>
                                              <a:dgm id="{486D733F-094E-4D27-97CB-4D2EC01EF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graphicEl>
                                              <a:dgm id="{486D733F-094E-4D27-97CB-4D2EC01EF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A6DBBBF-5A57-4332-B47B-8C769BEFE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>
                                            <p:graphicEl>
                                              <a:dgm id="{CA6DBBBF-5A57-4332-B47B-8C769BEFE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graphicEl>
                                              <a:dgm id="{CA6DBBBF-5A57-4332-B47B-8C769BEFE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graphicEl>
                                              <a:dgm id="{CA6DBBBF-5A57-4332-B47B-8C769BEFE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46B8D5-9830-4796-BA38-D1660C9FA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graphicEl>
                                              <a:dgm id="{1C46B8D5-9830-4796-BA38-D1660C9FA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graphicEl>
                                              <a:dgm id="{1C46B8D5-9830-4796-BA38-D1660C9FA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graphicEl>
                                              <a:dgm id="{1C46B8D5-9830-4796-BA38-D1660C9FA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9947F3B-E9C8-49EB-9F47-59FC9F1B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graphicEl>
                                              <a:dgm id="{C9947F3B-E9C8-49EB-9F47-59FC9F1B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graphicEl>
                                              <a:dgm id="{C9947F3B-E9C8-49EB-9F47-59FC9F1BE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C9947F3B-E9C8-49EB-9F47-59FC9F1BE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941E805-9ECB-44A5-90E2-76007357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graphicEl>
                                              <a:dgm id="{2941E805-9ECB-44A5-90E2-76007357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graphicEl>
                                              <a:dgm id="{2941E805-9ECB-44A5-90E2-76007357A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graphicEl>
                                              <a:dgm id="{2941E805-9ECB-44A5-90E2-76007357A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216F6E-DD5F-4AEA-8DA7-80BDB294B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graphicEl>
                                              <a:dgm id="{1C216F6E-DD5F-4AEA-8DA7-80BDB294B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graphicEl>
                                              <a:dgm id="{1C216F6E-DD5F-4AEA-8DA7-80BDB294B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graphicEl>
                                              <a:dgm id="{1C216F6E-DD5F-4AEA-8DA7-80BDB294B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DB6B886-70FC-4E57-8C99-881425538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>
                                            <p:graphicEl>
                                              <a:dgm id="{DDB6B886-70FC-4E57-8C99-881425538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>
                                            <p:graphicEl>
                                              <a:dgm id="{DDB6B886-70FC-4E57-8C99-881425538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>
                                            <p:graphicEl>
                                              <a:dgm id="{DDB6B886-70FC-4E57-8C99-881425538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B9ADE70-C6C4-4E08-BF5E-AADF4509B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>
                                            <p:graphicEl>
                                              <a:dgm id="{1B9ADE70-C6C4-4E08-BF5E-AADF4509B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>
                                            <p:graphicEl>
                                              <a:dgm id="{1B9ADE70-C6C4-4E08-BF5E-AADF4509B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graphicEl>
                                              <a:dgm id="{1B9ADE70-C6C4-4E08-BF5E-AADF4509B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B1C9CB6-2D51-49D9-B522-D5FEA404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>
                                            <p:graphicEl>
                                              <a:dgm id="{EB1C9CB6-2D51-49D9-B522-D5FEA404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>
                                            <p:graphicEl>
                                              <a:dgm id="{EB1C9CB6-2D51-49D9-B522-D5FEA4047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>
                                            <p:graphicEl>
                                              <a:dgm id="{EB1C9CB6-2D51-49D9-B522-D5FEA4047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3EB54E-05E4-4B42-A01F-B60C6362B54E}"/>
              </a:ext>
            </a:extLst>
          </p:cNvPr>
          <p:cNvSpPr/>
          <p:nvPr/>
        </p:nvSpPr>
        <p:spPr>
          <a:xfrm>
            <a:off x="212436" y="267855"/>
            <a:ext cx="11490037" cy="6391563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0DFED7-F901-4221-887C-3A2497DE7816}"/>
              </a:ext>
            </a:extLst>
          </p:cNvPr>
          <p:cNvGrpSpPr/>
          <p:nvPr/>
        </p:nvGrpSpPr>
        <p:grpSpPr>
          <a:xfrm>
            <a:off x="3449320" y="735119"/>
            <a:ext cx="5293360" cy="2360585"/>
            <a:chOff x="2042160" y="690880"/>
            <a:chExt cx="7721600" cy="46939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BDB5B6-CE7C-4F45-AC0C-F370A510E716}"/>
                </a:ext>
              </a:extLst>
            </p:cNvPr>
            <p:cNvSpPr/>
            <p:nvPr/>
          </p:nvSpPr>
          <p:spPr>
            <a:xfrm>
              <a:off x="2042160" y="690880"/>
              <a:ext cx="7721600" cy="469392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6D5B9C-BB97-47BB-B7CD-F065D98E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251" y="783590"/>
              <a:ext cx="7329525" cy="45085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79CA72-D7DB-45EC-A844-7294D8AA6A98}"/>
              </a:ext>
            </a:extLst>
          </p:cNvPr>
          <p:cNvSpPr txBox="1"/>
          <p:nvPr/>
        </p:nvSpPr>
        <p:spPr>
          <a:xfrm>
            <a:off x="397164" y="3209925"/>
            <a:ext cx="113053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DFE54-D027-489F-A95A-638F8168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B548-4F79-4874-8B44-9E6C936F7338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57317-CBA1-4CA3-9C17-A6BE03FC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10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D00681-04AA-4B45-BA4A-FA81019481AD}"/>
              </a:ext>
            </a:extLst>
          </p:cNvPr>
          <p:cNvSpPr/>
          <p:nvPr/>
        </p:nvSpPr>
        <p:spPr>
          <a:xfrm>
            <a:off x="212436" y="295564"/>
            <a:ext cx="11490037" cy="628217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E113FB-DD1F-48F9-8308-774242374BF7}"/>
              </a:ext>
            </a:extLst>
          </p:cNvPr>
          <p:cNvGrpSpPr/>
          <p:nvPr/>
        </p:nvGrpSpPr>
        <p:grpSpPr>
          <a:xfrm>
            <a:off x="654627" y="841665"/>
            <a:ext cx="10764981" cy="5420590"/>
            <a:chOff x="654627" y="841665"/>
            <a:chExt cx="10764981" cy="55071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7D3955-8D84-463D-AE1E-EA1FF090EDC6}"/>
                </a:ext>
              </a:extLst>
            </p:cNvPr>
            <p:cNvSpPr/>
            <p:nvPr/>
          </p:nvSpPr>
          <p:spPr>
            <a:xfrm>
              <a:off x="654627" y="841665"/>
              <a:ext cx="10764981" cy="55071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ক্লাসের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72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C336C1-2A9E-477A-85C4-D0C46E982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545" y="1155468"/>
              <a:ext cx="4066093" cy="2525258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453B3-FADE-43C5-8F55-2BB70332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E7BD-626D-4E4E-8441-AE11BBB384A9}" type="datetime1">
              <a:rPr lang="en-US" smtClean="0"/>
              <a:t>9/21/2020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D59499-D9E5-49B2-8D9B-2C0E59E1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2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AF644D-8E3B-43B3-9D59-B5CD73878389}"/>
              </a:ext>
            </a:extLst>
          </p:cNvPr>
          <p:cNvGrpSpPr/>
          <p:nvPr/>
        </p:nvGrpSpPr>
        <p:grpSpPr>
          <a:xfrm>
            <a:off x="988292" y="1025237"/>
            <a:ext cx="9725888" cy="5368916"/>
            <a:chOff x="533401" y="477913"/>
            <a:chExt cx="8305797" cy="6019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45A447-15F7-4AF6-9F7E-6BADB8B21F3F}"/>
                </a:ext>
              </a:extLst>
            </p:cNvPr>
            <p:cNvSpPr/>
            <p:nvPr/>
          </p:nvSpPr>
          <p:spPr>
            <a:xfrm>
              <a:off x="533401" y="609600"/>
              <a:ext cx="3549487" cy="571500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68CDE1-F781-462E-92C7-33722378C916}"/>
                </a:ext>
              </a:extLst>
            </p:cNvPr>
            <p:cNvSpPr/>
            <p:nvPr/>
          </p:nvSpPr>
          <p:spPr>
            <a:xfrm>
              <a:off x="5289710" y="477913"/>
              <a:ext cx="3549488" cy="6019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শাখা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:খ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8ম</a:t>
              </a:r>
              <a:endPara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আমাদের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সম্পদ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36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৪০ </a:t>
              </a: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 descr="C:\Users\upalibarua\Desktop\UPALI BARUA ID_05\Image\46367092_2285716638169096_7540659598957477888_n.jpg">
              <a:extLst>
                <a:ext uri="{FF2B5EF4-FFF2-40B4-BE49-F238E27FC236}">
                  <a16:creationId xmlns:a16="http://schemas.microsoft.com/office/drawing/2014/main" id="{8946C33B-A8D7-44D4-8818-31ADB3FC8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1" y="685800"/>
              <a:ext cx="3402297" cy="5562600"/>
            </a:xfrm>
            <a:prstGeom prst="rect">
              <a:avLst/>
            </a:prstGeom>
            <a:noFill/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1DAF265-33FE-4FA3-9E78-68A1A82EA863}"/>
              </a:ext>
            </a:extLst>
          </p:cNvPr>
          <p:cNvSpPr/>
          <p:nvPr/>
        </p:nvSpPr>
        <p:spPr>
          <a:xfrm>
            <a:off x="186430" y="148770"/>
            <a:ext cx="11691891" cy="6428966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2F561F-7266-491B-AD47-84F762B4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9336-CD54-42B2-8073-0F60D8BE5DA4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68B622-B0BA-45F5-83E5-236A8036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6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24B81-F9F8-4E80-863C-96622EB34418}"/>
              </a:ext>
            </a:extLst>
          </p:cNvPr>
          <p:cNvSpPr/>
          <p:nvPr/>
        </p:nvSpPr>
        <p:spPr>
          <a:xfrm>
            <a:off x="186430" y="148769"/>
            <a:ext cx="11691891" cy="645523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43FAE-3A99-434F-B76A-911D54732A87}"/>
              </a:ext>
            </a:extLst>
          </p:cNvPr>
          <p:cNvSpPr/>
          <p:nvPr/>
        </p:nvSpPr>
        <p:spPr>
          <a:xfrm>
            <a:off x="313679" y="346230"/>
            <a:ext cx="11298313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B70AC2-0466-4D53-AF0C-CF5CC80A61E3}"/>
              </a:ext>
            </a:extLst>
          </p:cNvPr>
          <p:cNvSpPr/>
          <p:nvPr/>
        </p:nvSpPr>
        <p:spPr>
          <a:xfrm>
            <a:off x="410523" y="4330747"/>
            <a:ext cx="4028938" cy="1734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623418-3831-4F2E-B397-C525A2A27255}"/>
              </a:ext>
            </a:extLst>
          </p:cNvPr>
          <p:cNvSpPr/>
          <p:nvPr/>
        </p:nvSpPr>
        <p:spPr>
          <a:xfrm>
            <a:off x="404037" y="4330746"/>
            <a:ext cx="4028938" cy="1734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B870AC-0B05-4364-AA03-3502EFC5A336}"/>
              </a:ext>
            </a:extLst>
          </p:cNvPr>
          <p:cNvGrpSpPr/>
          <p:nvPr/>
        </p:nvGrpSpPr>
        <p:grpSpPr>
          <a:xfrm>
            <a:off x="7714248" y="1114939"/>
            <a:ext cx="3897745" cy="2511385"/>
            <a:chOff x="387928" y="1271504"/>
            <a:chExt cx="3897745" cy="31157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968503-33EF-4C4F-ADD1-5E603BF89E6D}"/>
                </a:ext>
              </a:extLst>
            </p:cNvPr>
            <p:cNvSpPr/>
            <p:nvPr/>
          </p:nvSpPr>
          <p:spPr>
            <a:xfrm>
              <a:off x="387928" y="1271504"/>
              <a:ext cx="3897745" cy="31157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4E5E741-D458-4E35-9D87-539D3A62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234" y="1358466"/>
              <a:ext cx="3690602" cy="294033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AAA8C66-2F60-45B2-8755-7465B8F6DC5F}"/>
              </a:ext>
            </a:extLst>
          </p:cNvPr>
          <p:cNvSpPr/>
          <p:nvPr/>
        </p:nvSpPr>
        <p:spPr>
          <a:xfrm>
            <a:off x="4987635" y="1947432"/>
            <a:ext cx="2388967" cy="13657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খাদ্যশস্য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55A208-A0FA-4734-936B-2CCCF76461B5}"/>
              </a:ext>
            </a:extLst>
          </p:cNvPr>
          <p:cNvGrpSpPr/>
          <p:nvPr/>
        </p:nvGrpSpPr>
        <p:grpSpPr>
          <a:xfrm>
            <a:off x="313680" y="1132974"/>
            <a:ext cx="4324128" cy="2977208"/>
            <a:chOff x="313680" y="1132973"/>
            <a:chExt cx="4164074" cy="31157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8683AC-65F4-4D8F-82CD-26187D22DAAA}"/>
                </a:ext>
              </a:extLst>
            </p:cNvPr>
            <p:cNvSpPr/>
            <p:nvPr/>
          </p:nvSpPr>
          <p:spPr>
            <a:xfrm>
              <a:off x="313680" y="1132973"/>
              <a:ext cx="4164074" cy="31157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88AE6E-4D08-4BB0-9CF9-F2DF6D58D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37" y="1216251"/>
              <a:ext cx="4007354" cy="295666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81FC255-E6BC-4789-A5C2-5F6A8683E10A}"/>
              </a:ext>
            </a:extLst>
          </p:cNvPr>
          <p:cNvGrpSpPr/>
          <p:nvPr/>
        </p:nvGrpSpPr>
        <p:grpSpPr>
          <a:xfrm>
            <a:off x="4861901" y="3791622"/>
            <a:ext cx="6750091" cy="2812378"/>
            <a:chOff x="4663553" y="3791622"/>
            <a:chExt cx="6948439" cy="2812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DE62CA-9762-4101-B3FF-7218776D0B6E}"/>
                </a:ext>
              </a:extLst>
            </p:cNvPr>
            <p:cNvSpPr/>
            <p:nvPr/>
          </p:nvSpPr>
          <p:spPr>
            <a:xfrm>
              <a:off x="4663553" y="3791622"/>
              <a:ext cx="6948439" cy="28123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9757782-B996-4029-A41B-810974679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8645" y="3886200"/>
              <a:ext cx="6752511" cy="262557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F77F9-5731-4A08-8224-5182306F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CF2CE-38E3-40D0-9962-16357725AC91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F86DB-CB7B-4561-941F-86C33C49E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6BCA12-DB6E-4A96-A0AC-B60806E78257}"/>
              </a:ext>
            </a:extLst>
          </p:cNvPr>
          <p:cNvSpPr/>
          <p:nvPr/>
        </p:nvSpPr>
        <p:spPr>
          <a:xfrm>
            <a:off x="186430" y="148769"/>
            <a:ext cx="11691891" cy="652710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998845-E316-4506-936E-1A0099AD86BE}"/>
              </a:ext>
            </a:extLst>
          </p:cNvPr>
          <p:cNvGrpSpPr/>
          <p:nvPr/>
        </p:nvGrpSpPr>
        <p:grpSpPr>
          <a:xfrm>
            <a:off x="382638" y="1177385"/>
            <a:ext cx="5203894" cy="2913412"/>
            <a:chOff x="313680" y="297379"/>
            <a:chExt cx="5203894" cy="31316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E3081F-1C34-4232-AE65-DA00EA35FEB6}"/>
                </a:ext>
              </a:extLst>
            </p:cNvPr>
            <p:cNvSpPr/>
            <p:nvPr/>
          </p:nvSpPr>
          <p:spPr>
            <a:xfrm>
              <a:off x="313680" y="297379"/>
              <a:ext cx="5203894" cy="31316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9C5760-BE13-447F-84D8-E2FBAE1B4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84" y="394854"/>
              <a:ext cx="5043051" cy="2951019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740187-B8B7-4074-B630-AB35002FC3DD}"/>
              </a:ext>
            </a:extLst>
          </p:cNvPr>
          <p:cNvGrpSpPr/>
          <p:nvPr/>
        </p:nvGrpSpPr>
        <p:grpSpPr>
          <a:xfrm>
            <a:off x="6096000" y="3647209"/>
            <a:ext cx="5658070" cy="2913412"/>
            <a:chOff x="6096000" y="3647209"/>
            <a:chExt cx="5658070" cy="2913412"/>
          </a:xfrm>
          <a:solidFill>
            <a:srgbClr val="00B05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C70500-AC32-4174-8945-6BE31A2864C1}"/>
                </a:ext>
              </a:extLst>
            </p:cNvPr>
            <p:cNvSpPr/>
            <p:nvPr/>
          </p:nvSpPr>
          <p:spPr>
            <a:xfrm>
              <a:off x="6096000" y="3647209"/>
              <a:ext cx="5658070" cy="291341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2C3D39-2C59-4E2D-94D4-F9486E925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69" y="3726099"/>
              <a:ext cx="5538889" cy="2755631"/>
            </a:xfrm>
            <a:prstGeom prst="rect">
              <a:avLst/>
            </a:prstGeom>
            <a:grpFill/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823CB7C-E8FA-4674-957A-582165FCA421}"/>
              </a:ext>
            </a:extLst>
          </p:cNvPr>
          <p:cNvSpPr txBox="1"/>
          <p:nvPr/>
        </p:nvSpPr>
        <p:spPr>
          <a:xfrm>
            <a:off x="5943913" y="1714950"/>
            <a:ext cx="577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DCE3C-7180-41F8-BEE7-C22F29EFA4F1}"/>
              </a:ext>
            </a:extLst>
          </p:cNvPr>
          <p:cNvSpPr txBox="1"/>
          <p:nvPr/>
        </p:nvSpPr>
        <p:spPr>
          <a:xfrm>
            <a:off x="470742" y="4871384"/>
            <a:ext cx="5777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398C90-EA5A-4438-A7D7-DAEB28E419D8}"/>
              </a:ext>
            </a:extLst>
          </p:cNvPr>
          <p:cNvSpPr/>
          <p:nvPr/>
        </p:nvSpPr>
        <p:spPr>
          <a:xfrm>
            <a:off x="313679" y="282374"/>
            <a:ext cx="11298313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4BF74-2C7F-4DAD-BA43-56020B8A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F4B6F-F010-4E46-9C92-9F27B6715673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7DF36-C336-4D69-B9EB-3B959E73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44AD5-F47E-496A-A713-7A65F1C10BA9}"/>
              </a:ext>
            </a:extLst>
          </p:cNvPr>
          <p:cNvSpPr/>
          <p:nvPr/>
        </p:nvSpPr>
        <p:spPr>
          <a:xfrm>
            <a:off x="186430" y="148770"/>
            <a:ext cx="11691891" cy="6428966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7D1E9-4D15-4C55-897C-0080551BB2F5}"/>
              </a:ext>
            </a:extLst>
          </p:cNvPr>
          <p:cNvGrpSpPr/>
          <p:nvPr/>
        </p:nvGrpSpPr>
        <p:grpSpPr>
          <a:xfrm>
            <a:off x="313680" y="360218"/>
            <a:ext cx="6484284" cy="6096000"/>
            <a:chOff x="313680" y="360218"/>
            <a:chExt cx="8193012" cy="40917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749CD6-EE98-4F25-9E26-C7CF2ABBDC59}"/>
                </a:ext>
              </a:extLst>
            </p:cNvPr>
            <p:cNvSpPr/>
            <p:nvPr/>
          </p:nvSpPr>
          <p:spPr>
            <a:xfrm>
              <a:off x="313680" y="360218"/>
              <a:ext cx="8193012" cy="40917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ADCB1B-BAE0-4AC7-9EAD-4A2613987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461818"/>
              <a:ext cx="7989455" cy="389774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6507925-6156-4E71-9010-74E48F563F56}"/>
              </a:ext>
            </a:extLst>
          </p:cNvPr>
          <p:cNvSpPr txBox="1"/>
          <p:nvPr/>
        </p:nvSpPr>
        <p:spPr>
          <a:xfrm>
            <a:off x="7010401" y="2459504"/>
            <a:ext cx="4086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117B2E-58CB-448C-9B74-080BB718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05D7C-78ED-4D94-89C8-71CAFC786969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1ED6E-309A-44AF-9C38-2F79C4C4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FA9F2E-36E4-4D3D-9F8A-87FECA2A141F}"/>
              </a:ext>
            </a:extLst>
          </p:cNvPr>
          <p:cNvSpPr/>
          <p:nvPr/>
        </p:nvSpPr>
        <p:spPr>
          <a:xfrm>
            <a:off x="212436" y="295564"/>
            <a:ext cx="11490037" cy="628217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BED55D5-53AD-40BC-9576-2A9CC860C559}"/>
              </a:ext>
            </a:extLst>
          </p:cNvPr>
          <p:cNvSpPr/>
          <p:nvPr/>
        </p:nvSpPr>
        <p:spPr>
          <a:xfrm>
            <a:off x="489527" y="481354"/>
            <a:ext cx="11024448" cy="81132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B6B83847-C55F-44AD-AF41-453AC3761991}"/>
              </a:ext>
            </a:extLst>
          </p:cNvPr>
          <p:cNvSpPr/>
          <p:nvPr/>
        </p:nvSpPr>
        <p:spPr>
          <a:xfrm>
            <a:off x="636355" y="1468584"/>
            <a:ext cx="11046658" cy="4793672"/>
          </a:xfrm>
          <a:prstGeom prst="flowChartDecision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মাটির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গঠন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মাটির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প্রকারভেদ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(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বালু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পলি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কাদা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দো-আঁশ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)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মাটির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দূষণ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মাটি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সংরক্ষণের</a:t>
            </a:r>
            <a:r>
              <a:rPr lang="en-US" sz="3200" kern="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200" kern="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কৌশল</a:t>
            </a:r>
            <a:endParaRPr kumimoji="0" lang="bn-IN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Calibri" pitchFamily="34" charset="0"/>
                <a:cs typeface="NikoshBAN" pitchFamily="2" charset="0"/>
              </a:rPr>
              <a:t>পৃষ্ঠা নং-</a:t>
            </a:r>
            <a:r>
              <a:rPr lang="en-US" sz="4400" kern="0" dirty="0">
                <a:solidFill>
                  <a:srgbClr val="0000FF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১৬৫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Calibri" pitchFamily="34" charset="0"/>
                <a:cs typeface="NikoshBAN" pitchFamily="2" charset="0"/>
              </a:rPr>
              <a:t>-১৭৫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A2BEA-4DD3-46AD-8AA8-9B93DCDB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07D2-7D0F-41E8-AEF9-CE01EADAF30C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EAD0-EC62-454E-A73D-33DD3D3F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9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DEBAD4-C57D-40CB-9697-D7A59D850625}"/>
              </a:ext>
            </a:extLst>
          </p:cNvPr>
          <p:cNvSpPr/>
          <p:nvPr/>
        </p:nvSpPr>
        <p:spPr>
          <a:xfrm>
            <a:off x="212436" y="323272"/>
            <a:ext cx="11665885" cy="6254463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Explosion 1 3">
            <a:extLst>
              <a:ext uri="{FF2B5EF4-FFF2-40B4-BE49-F238E27FC236}">
                <a16:creationId xmlns:a16="http://schemas.microsoft.com/office/drawing/2014/main" id="{0D13E5EB-67AC-4E1C-AF71-E78742DA0721}"/>
              </a:ext>
            </a:extLst>
          </p:cNvPr>
          <p:cNvSpPr/>
          <p:nvPr/>
        </p:nvSpPr>
        <p:spPr>
          <a:xfrm>
            <a:off x="541537" y="525874"/>
            <a:ext cx="10966971" cy="1780908"/>
          </a:xfrm>
          <a:prstGeom prst="irregularSeal1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6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04CF320-561C-484A-93E7-E9C51ED45990}"/>
              </a:ext>
            </a:extLst>
          </p:cNvPr>
          <p:cNvSpPr/>
          <p:nvPr/>
        </p:nvSpPr>
        <p:spPr>
          <a:xfrm>
            <a:off x="313679" y="2389911"/>
            <a:ext cx="11490394" cy="83358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36193-5E70-445B-9E0E-391854C259FA}"/>
              </a:ext>
            </a:extLst>
          </p:cNvPr>
          <p:cNvSpPr txBox="1"/>
          <p:nvPr/>
        </p:nvSpPr>
        <p:spPr>
          <a:xfrm>
            <a:off x="313679" y="3500582"/>
            <a:ext cx="113610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7AF22-6789-4C31-BE65-BC73FB83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E6-0195-4414-ABB0-52848411A096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3D3F0-4638-4462-A1F6-E9E90708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6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1E0E57-CFDB-4494-95CE-888C4202A42B}"/>
              </a:ext>
            </a:extLst>
          </p:cNvPr>
          <p:cNvSpPr/>
          <p:nvPr/>
        </p:nvSpPr>
        <p:spPr>
          <a:xfrm>
            <a:off x="212436" y="295564"/>
            <a:ext cx="11490037" cy="6282171"/>
          </a:xfrm>
          <a:prstGeom prst="rect">
            <a:avLst/>
          </a:prstGeom>
          <a:noFill/>
          <a:ln w="76200" cap="sq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D2D00-CD15-40F0-BC3E-01F6D22B9282}"/>
              </a:ext>
            </a:extLst>
          </p:cNvPr>
          <p:cNvSpPr/>
          <p:nvPr/>
        </p:nvSpPr>
        <p:spPr>
          <a:xfrm>
            <a:off x="308297" y="446690"/>
            <a:ext cx="11298313" cy="676802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9B4906-1293-4D49-BD67-D616ECB1C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374262"/>
              </p:ext>
            </p:extLst>
          </p:nvPr>
        </p:nvGraphicFramePr>
        <p:xfrm>
          <a:off x="397164" y="1274618"/>
          <a:ext cx="6585527" cy="495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DF638D-4491-4E7D-99F8-BD57156321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295144"/>
              </p:ext>
            </p:extLst>
          </p:nvPr>
        </p:nvGraphicFramePr>
        <p:xfrm>
          <a:off x="6234545" y="1320415"/>
          <a:ext cx="5372065" cy="506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DE067-EB8F-487F-B98F-E0AC2AEB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5D61-F49F-4121-AFA5-9A684BA7C2B6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55AE6-C7D5-4561-8CB6-4A680AAC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উপালী বড়ুয়া, সহকারী শিক্ষক, জামালখান কুসুম কুমারী সিটি কর্পোরেশন বালিকা উচ্চ বিদ্যালয়, রহমতগঞ্জ, চট্টগ্রাম।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DA5FB2-E600-42C1-A5F0-77F52C62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D2DA5FB2-E600-42C1-A5F0-77F52C62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D2DA5FB2-E600-42C1-A5F0-77F52C62D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D2DA5FB2-E600-42C1-A5F0-77F52C62D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347CA0-B6B1-4329-A55A-898D17CE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4347CA0-B6B1-4329-A55A-898D17CE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4347CA0-B6B1-4329-A55A-898D17CEB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4347CA0-B6B1-4329-A55A-898D17CEB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E186DE-3F60-4FCA-8058-21CD07055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A5E186DE-3F60-4FCA-8058-21CD07055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A5E186DE-3F60-4FCA-8058-21CD07055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A5E186DE-3F60-4FCA-8058-21CD07055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7DDBC2-1BFA-44EB-B64F-3ADD9EB35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D07DDBC2-1BFA-44EB-B64F-3ADD9EB35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D07DDBC2-1BFA-44EB-B64F-3ADD9EB35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07DDBC2-1BFA-44EB-B64F-3ADD9EB35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873124-1889-4B5F-BFAE-069BE759E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B873124-1889-4B5F-BFAE-069BE759E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B873124-1889-4B5F-BFAE-069BE759E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CB873124-1889-4B5F-BFAE-069BE759E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0C4E83-CB50-4EE3-AE24-7FE6116CE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D0C4E83-CB50-4EE3-AE24-7FE6116CE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6D0C4E83-CB50-4EE3-AE24-7FE6116CE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6D0C4E83-CB50-4EE3-AE24-7FE6116CE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BF40A9-B3AA-4616-8494-699FF1CA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FBF40A9-B3AA-4616-8494-699FF1CA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FBF40A9-B3AA-4616-8494-699FF1CA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0FBF40A9-B3AA-4616-8494-699FF1CA5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B109D-5DAF-48FB-BE34-013CDF19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E6B109D-5DAF-48FB-BE34-013CDF19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DE6B109D-5DAF-48FB-BE34-013CDF19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E6B109D-5DAF-48FB-BE34-013CDF19A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0AACB-7DBD-479E-A62F-A34916E8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60D0AACB-7DBD-479E-A62F-A34916E8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60D0AACB-7DBD-479E-A62F-A34916E8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60D0AACB-7DBD-479E-A62F-A34916E83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1613</Words>
  <Application>Microsoft Office PowerPoint</Application>
  <PresentationFormat>Widescreen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23</cp:revision>
  <dcterms:created xsi:type="dcterms:W3CDTF">2020-09-20T14:09:16Z</dcterms:created>
  <dcterms:modified xsi:type="dcterms:W3CDTF">2020-09-21T13:08:27Z</dcterms:modified>
</cp:coreProperties>
</file>