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</p:sldMasterIdLst>
  <p:sldIdLst>
    <p:sldId id="256" r:id="rId6"/>
    <p:sldId id="284" r:id="rId7"/>
    <p:sldId id="257" r:id="rId8"/>
    <p:sldId id="283" r:id="rId9"/>
    <p:sldId id="263" r:id="rId10"/>
    <p:sldId id="269" r:id="rId11"/>
    <p:sldId id="287" r:id="rId12"/>
    <p:sldId id="286" r:id="rId13"/>
    <p:sldId id="266" r:id="rId14"/>
    <p:sldId id="259" r:id="rId15"/>
    <p:sldId id="270" r:id="rId16"/>
    <p:sldId id="278" r:id="rId17"/>
    <p:sldId id="279" r:id="rId18"/>
    <p:sldId id="268" r:id="rId19"/>
    <p:sldId id="285" r:id="rId20"/>
    <p:sldId id="261" r:id="rId21"/>
    <p:sldId id="26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86659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36249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98365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45435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046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84854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80239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73014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85727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30384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172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117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B_IMG_14729405087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425148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13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2590800" y="3505200"/>
            <a:ext cx="10668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=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Subtitle 7"/>
          <p:cNvSpPr txBox="1">
            <a:spLocks/>
          </p:cNvSpPr>
          <p:nvPr/>
        </p:nvSpPr>
        <p:spPr>
          <a:xfrm>
            <a:off x="4381500" y="1482436"/>
            <a:ext cx="7620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AylesIceShelfOffshore30May2006Vincen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44196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 descr="home-picture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4005072"/>
            <a:ext cx="3962400" cy="2852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3200400" y="3429000"/>
            <a:ext cx="236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হিমালয়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3581400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আলয়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581400"/>
            <a:ext cx="83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হিম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800600"/>
            <a:ext cx="28809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অ+ আ=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ubtitle 7"/>
          <p:cNvSpPr txBox="1">
            <a:spLocks/>
          </p:cNvSpPr>
          <p:nvPr/>
        </p:nvSpPr>
        <p:spPr>
          <a:xfrm>
            <a:off x="914400" y="3624268"/>
            <a:ext cx="7620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152797" y="4343797"/>
            <a:ext cx="1066800" cy="151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0" idx="0"/>
          </p:cNvCxnSpPr>
          <p:nvPr/>
        </p:nvCxnSpPr>
        <p:spPr>
          <a:xfrm rot="5400000">
            <a:off x="1520330" y="4339730"/>
            <a:ext cx="838200" cy="835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2895600" y="3886200"/>
            <a:ext cx="12192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0" y="5410200"/>
            <a:ext cx="2570043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=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তৃষ্ণার্ত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5334000"/>
            <a:ext cx="1476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তৃষ্ণা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7780" y="4114800"/>
            <a:ext cx="114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66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5410200"/>
            <a:ext cx="7184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5445204"/>
            <a:ext cx="1239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ঋত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2180" y="4114800"/>
            <a:ext cx="7184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9" y="4114800"/>
            <a:ext cx="9351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ঋ</a:t>
            </a:r>
            <a:endParaRPr lang="en-US" sz="66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4114800"/>
            <a:ext cx="13923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অর্</a:t>
            </a:r>
            <a:endParaRPr lang="en-US" sz="66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4038600"/>
            <a:ext cx="713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ax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0"/>
            <a:ext cx="42672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ba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76801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shi_lobon_khaoa_valo_no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672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f9eab961618cacc1487d08a5024b0a1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0"/>
            <a:ext cx="48006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85800" y="4267200"/>
            <a:ext cx="2848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লো+ অন=লবন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4191000"/>
            <a:ext cx="2581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পো +অন=পবন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5105400"/>
            <a:ext cx="308129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ও+অ= অব + অ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95400" y="4800600"/>
            <a:ext cx="1676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981200" y="4724400"/>
            <a:ext cx="1828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3276600" y="4564626"/>
            <a:ext cx="3124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4100051" y="4564626"/>
            <a:ext cx="3048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124200" y="4876800"/>
            <a:ext cx="1371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5943600" y="4724400"/>
            <a:ext cx="2438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911336"/>
            <a:ext cx="3962400" cy="2896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799541" y="3886200"/>
            <a:ext cx="43444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সূর্য +উদয়= সূর্যোদয়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4341" y="5257800"/>
            <a:ext cx="23599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অ+উ=ও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5637741" y="4800600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4990041" y="4762500"/>
            <a:ext cx="990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199841" y="46101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ey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838200"/>
            <a:ext cx="3733800" cy="2766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21"/>
          <p:cNvSpPr txBox="1"/>
          <p:nvPr/>
        </p:nvSpPr>
        <p:spPr>
          <a:xfrm>
            <a:off x="685800" y="4034508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নে + অন= নয়ন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5177508"/>
            <a:ext cx="2698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এ+অ=অয়+অ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814" y="3710877"/>
            <a:ext cx="2121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বিদ্যা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8512" y="3710876"/>
            <a:ext cx="572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5487" y="3710877"/>
            <a:ext cx="1917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আলয়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259" y="5236282"/>
            <a:ext cx="843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আ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5760" y="5132741"/>
            <a:ext cx="7184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66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1986" y="5236282"/>
            <a:ext cx="843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আ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2586" y="5236282"/>
            <a:ext cx="713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66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0786" y="5312482"/>
            <a:ext cx="14531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আ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784273" y="3124200"/>
            <a:ext cx="31242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মুখ+ছবি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=মুখচ্ছবি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2" name="Picture 11" descr="132px-Suakanta_Bhattachar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4038600"/>
            <a:ext cx="2209800" cy="24384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images_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69570"/>
            <a:ext cx="2895600" cy="2678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334000" y="4572000"/>
            <a:ext cx="9589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dirty="0" smtClean="0"/>
              <a:t>+ </a:t>
            </a:r>
            <a:endParaRPr lang="en-US" sz="7200" dirty="0"/>
          </a:p>
        </p:txBody>
      </p:sp>
      <p:pic>
        <p:nvPicPr>
          <p:cNvPr id="15" name="Picture 14" descr="oxford-gulshan-w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4" y="457200"/>
            <a:ext cx="4105275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125760" y="4560285"/>
            <a:ext cx="1903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বিদ্যালয়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বেতাল ও রাজা বিক্রমাদিত্য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457201"/>
            <a:ext cx="2154065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04800" y="533400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467178904.jpg"/>
          <p:cNvPicPr>
            <a:picLocks noChangeAspect="1"/>
          </p:cNvPicPr>
          <p:nvPr/>
        </p:nvPicPr>
        <p:blipFill>
          <a:blip r:embed="rId3"/>
          <a:srcRect l="8667" r="8667"/>
          <a:stretch>
            <a:fillRect/>
          </a:stretch>
        </p:blipFill>
        <p:spPr>
          <a:xfrm>
            <a:off x="6324600" y="457200"/>
            <a:ext cx="2362200" cy="1905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images_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962400"/>
            <a:ext cx="2362200" cy="2181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4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3048000"/>
            <a:ext cx="1724025" cy="2647950"/>
          </a:xfrm>
          <a:prstGeom prst="rect">
            <a:avLst/>
          </a:prstGeom>
        </p:spPr>
      </p:pic>
      <p:pic>
        <p:nvPicPr>
          <p:cNvPr id="10" name="Picture 9" descr="y7s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3962400"/>
            <a:ext cx="24765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3429000"/>
            <a:ext cx="8610600" cy="22860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বিদ্যা+আলয়=বিদ্যালয়  </a:t>
            </a:r>
            <a:r>
              <a:rPr kumimoji="0" lang="bn-BD" sz="4800" b="0" i="0" u="none" strike="noStrike" kern="120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hlink"/>
                </a:solidFill>
                <a:latin typeface="NikoshBAN" pitchFamily="2" charset="0"/>
                <a:cs typeface="NikoshBAN" pitchFamily="2" charset="0"/>
              </a:rPr>
              <a:t>দিক+অন্ত=দিগন্ত</a:t>
            </a:r>
            <a:endParaRPr lang="en-US" sz="4800" dirty="0" smtClean="0">
              <a:solidFill>
                <a:schemeClr val="hlink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পরি+ঈক্ষা=পরীক্ষা</a:t>
            </a:r>
            <a:r>
              <a:rPr lang="bn-BD" sz="4800" dirty="0" smtClean="0">
                <a:solidFill>
                  <a:schemeClr val="hlink"/>
                </a:solidFill>
                <a:latin typeface="NikoshBAN" pitchFamily="2" charset="0"/>
                <a:cs typeface="NikoshBAN" pitchFamily="2" charset="0"/>
              </a:rPr>
              <a:t>          নে+অন=নয়ন</a:t>
            </a:r>
            <a:endParaRPr kumimoji="0" lang="bn-BD" sz="4800" b="0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057400"/>
            <a:ext cx="40386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সন্ধি</a:t>
            </a:r>
            <a:r>
              <a:rPr kumimoji="0" lang="bn-BD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বিচ্ছেদ কর </a:t>
            </a:r>
            <a:r>
              <a:rPr kumimoji="0" lang="bn-BD" sz="5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990600"/>
            <a:ext cx="1523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81000"/>
            <a:ext cx="3789948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5814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কিকি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সন্ধির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উ</a:t>
            </a:r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হরণ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2794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018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533400"/>
            <a:ext cx="3520486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eiffel-tower-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071716"/>
            <a:ext cx="350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মাহবুবা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খাতুন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বাংলা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3510170"/>
            <a:ext cx="6024406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নবম দশম শ্রেণি একাদশ দ্বাদশ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5105400"/>
            <a:ext cx="2688557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বাংলা ২য় পত্র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9824"/>
            <a:ext cx="4495800" cy="4908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handsha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76600"/>
            <a:ext cx="4572000" cy="3581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ages_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95801" cy="3169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410200" y="762000"/>
            <a:ext cx="2162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9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সন্ধি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90600" y="533400"/>
            <a:ext cx="28956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শিখনফলঃ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533400" y="5638800"/>
            <a:ext cx="7924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সন্ধিতে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বর্ণের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মিলন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কীভাবে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বলতে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পারবে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4206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3200400"/>
            <a:ext cx="49295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4495800"/>
            <a:ext cx="55419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সন্ধির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5562600" y="3581400"/>
            <a:ext cx="2895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=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পরীক্ষা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86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পাশাপাশি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অবস্থিত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দুই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বর্ণের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মিলনকে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সন্ধি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বলে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5052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রি</a:t>
            </a:r>
            <a:endParaRPr lang="en-US" sz="5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350520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35814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ঈ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ক্ষা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480137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4419600"/>
            <a:ext cx="297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ই+ঈ=ঈ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2552700" y="44577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886200" y="43434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5181600" y="4191000"/>
            <a:ext cx="1524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4661941"/>
            <a:ext cx="8915400" cy="2196059"/>
          </a:xfrm>
          <a:prstGeom prst="rect">
            <a:avLst/>
          </a:prstGeom>
        </p:spPr>
      </p:pic>
      <p:pic>
        <p:nvPicPr>
          <p:cNvPr id="14" name="Picture 13" descr="s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990600"/>
            <a:ext cx="4198221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 build="allAtOnce"/>
      <p:bldP spid="5" grpId="0"/>
      <p:bldP spid="6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9685" y="4800600"/>
            <a:ext cx="918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4085" y="4724400"/>
            <a:ext cx="572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7485" y="4800600"/>
            <a:ext cx="1066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ঈক্ষা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4285" y="4800600"/>
            <a:ext cx="569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1485" y="4876800"/>
            <a:ext cx="1452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1141" y="5597604"/>
            <a:ext cx="466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1685" y="5486400"/>
            <a:ext cx="572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2858885" y="5562600"/>
            <a:ext cx="868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8485" y="5486400"/>
            <a:ext cx="611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5685" y="5562600"/>
            <a:ext cx="511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age_1392_2125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043" y="1729912"/>
            <a:ext cx="5447157" cy="29737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11485" y="55626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স্বরসন্ধি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7670" y="762000"/>
            <a:ext cx="6886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স্বরবর্ণের সাথে স্বরবর্ণের মিলন কে স্বরসন্ধি বলে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5459" y="2133600"/>
            <a:ext cx="4495801" cy="2669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88360" y="4911813"/>
            <a:ext cx="3159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উৎ+ লাস =উল্লাস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0760" y="5521413"/>
            <a:ext cx="2307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ত+ল=ল্ল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1755854" y="5634919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2364660" y="5711913"/>
            <a:ext cx="609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317160" y="5521413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6400" y="4788702"/>
            <a:ext cx="2154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ব্যঞ্জন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সন্ধি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164" y="533400"/>
            <a:ext cx="7192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ব্যঞ্জন বর্ণের সাথে স্বরবর্ণের অথবা ব্যঞ্জন বর্ণের মিলন কে ব্যঞ্জন স্বন্ধি বলে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77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053181_743387342445920_7506240358310340802_n.jpg"/>
          <p:cNvPicPr>
            <a:picLocks noChangeAspect="1"/>
          </p:cNvPicPr>
          <p:nvPr/>
        </p:nvPicPr>
        <p:blipFill>
          <a:blip r:embed="rId2"/>
          <a:srcRect r="2235" b="7500"/>
          <a:stretch>
            <a:fillRect/>
          </a:stretch>
        </p:blipFill>
        <p:spPr>
          <a:xfrm>
            <a:off x="457200" y="3453377"/>
            <a:ext cx="4114802" cy="2512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883727" y="3488013"/>
            <a:ext cx="3227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নমঃ +কার=নমস্কার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399" y="4355588"/>
            <a:ext cx="2723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ঃ+ক=স+ক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53340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বিসর্গ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সন্ধি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811" y="1123457"/>
            <a:ext cx="8791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ঃ এর সাথে স্বরবর্ণের অথবা  ব্যঞ্জন বর্ণের মিলন কে বিসর্গ সন্ধি বলে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402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7526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+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উদয়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সূর্যোদয়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2161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স্বর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সন্ধিঃ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6159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25982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2743200"/>
            <a:ext cx="2593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ব্যঞ্জন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সন্ধিঃ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505200"/>
            <a:ext cx="3809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সৎ+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সচ্চিন্তা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4196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বিসর্গ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সন্ধিঃ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53340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নিঃ+ঠুর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নিষ্ঠুর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FB_IMG_14519610208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609600"/>
            <a:ext cx="2438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elephant_gran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4495800"/>
            <a:ext cx="2514600" cy="1668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217</Words>
  <Application>Microsoft Office PowerPoint</Application>
  <PresentationFormat>On-screen Show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Aspect</vt:lpstr>
      <vt:lpstr>Austin</vt:lpstr>
      <vt:lpstr>1_Austin</vt:lpstr>
      <vt:lpstr>Civic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SARK</dc:creator>
  <cp:lastModifiedBy>SARK</cp:lastModifiedBy>
  <cp:revision>31</cp:revision>
  <dcterms:created xsi:type="dcterms:W3CDTF">2006-08-16T00:00:00Z</dcterms:created>
  <dcterms:modified xsi:type="dcterms:W3CDTF">2007-12-31T18:18:36Z</dcterms:modified>
</cp:coreProperties>
</file>