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57" r:id="rId3"/>
    <p:sldId id="258" r:id="rId4"/>
    <p:sldId id="275" r:id="rId5"/>
    <p:sldId id="261" r:id="rId6"/>
    <p:sldId id="262" r:id="rId7"/>
    <p:sldId id="276" r:id="rId8"/>
    <p:sldId id="277" r:id="rId9"/>
    <p:sldId id="278" r:id="rId10"/>
    <p:sldId id="280" r:id="rId11"/>
    <p:sldId id="271" r:id="rId12"/>
    <p:sldId id="272" r:id="rId13"/>
    <p:sldId id="268" r:id="rId14"/>
    <p:sldId id="269" r:id="rId15"/>
    <p:sldId id="263" r:id="rId16"/>
    <p:sldId id="274" r:id="rId17"/>
    <p:sldId id="265" r:id="rId18"/>
    <p:sldId id="266" r:id="rId19"/>
    <p:sldId id="270" r:id="rId20"/>
    <p:sldId id="273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218" y="1905506"/>
            <a:ext cx="10842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 </a:t>
            </a:r>
            <a:endParaRPr lang="en-US" sz="11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7069" y="2689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তো দ্যাখো ফুলবাগানে গোলাপ ফোটে ,</a:t>
            </a:r>
          </a:p>
          <a:p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ফুটতে দাও । </a:t>
            </a:r>
            <a:endPara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82" y="2110289"/>
            <a:ext cx="6325164" cy="47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2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96296E-6 L -0.00404 -0.10092 " pathEditMode="relative" rAng="0" ptsTypes="AA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046"/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94" y="11448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ছোটে, 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ছুটতে দাও 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1265872"/>
            <a:ext cx="3028950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181"/>
            <a:ext cx="26098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0 L -3.54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7 -0.00185 L 0.32865 0.0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5581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আকাশের সোনালী চিল মেলছে পাখা, </a:t>
            </a:r>
          </a:p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মেলতে দাও। 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89956" l="6541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4" y="1073605"/>
            <a:ext cx="4105835" cy="27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4824" y="50018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জোনাক পোকা আলোর খেলা খেলছে রোজই,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খেলতে দাও।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7411" y="404948"/>
            <a:ext cx="4804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মধ্যদিনে নরম ছায়ায় ডাকছে ঘুঘু , </a:t>
            </a:r>
          </a:p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ডাকতে দাও। 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63" y="2325188"/>
            <a:ext cx="7782560" cy="43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02" y="3535132"/>
            <a:ext cx="2243522" cy="260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141" y="3621670"/>
            <a:ext cx="2164268" cy="2566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1671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বালির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কত্ত কিছু আঁকছে শিশু, 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 দাও।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365" y="2581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সুখে, </a:t>
            </a:r>
          </a:p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নাইতে দাও। 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1976748"/>
            <a:ext cx="9653451" cy="48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3109" y="4986886"/>
            <a:ext cx="412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গহিন গাঙে সুজন মাঝি বাইছে নাও, </a:t>
            </a:r>
          </a:p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বাইতে  দাও। 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84" y="1"/>
            <a:ext cx="9535756" cy="4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6195" y="45950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 রোদে শ্যামা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নাচ জুড়েছে, </a:t>
            </a:r>
          </a:p>
          <a:p>
            <a:pPr algn="ctr"/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নাচতে  দাও। 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36" y="110322"/>
            <a:ext cx="7376123" cy="42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Nikosban "/>
              </a:rPr>
              <a:t>সবাইকে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স্বাগতম</a:t>
            </a:r>
            <a:r>
              <a:rPr lang="en-US" sz="4400" dirty="0" smtClean="0">
                <a:latin typeface="Nikosban "/>
              </a:rPr>
              <a:t> </a:t>
            </a:r>
            <a:endParaRPr lang="en-US" sz="4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287">
        <p15:prstTrans prst="curtains"/>
      </p:transition>
    </mc:Choice>
    <mc:Fallback xmlns="">
      <p:transition spd="slow" advTm="4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560" y="49738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পাখি,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কু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আজ, </a:t>
            </a:r>
          </a:p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দাও। 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55" y="235130"/>
            <a:ext cx="5599610" cy="45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3300" y="729099"/>
            <a:ext cx="3076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349" y="3105835"/>
            <a:ext cx="9966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শিশু,পাখি এবং ফুলের স্বাভাবিক বিকাশে সুস্থ ও বাধাহীন পরিবেশের ৫/৬টি </a:t>
            </a:r>
            <a:r>
              <a:rPr lang="bn-IN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লেখ। 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2197" y="448882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736" y="1585351"/>
            <a:ext cx="9788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এর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0406" y="2660265"/>
            <a:ext cx="6290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গহিন শব্দের অর্থ কী ?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0406" y="3988917"/>
            <a:ext cx="10527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‘বাঁচতে দাও’কবিতাটি পাঠের উদ্দেশ্য কী ?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736" y="5317569"/>
            <a:ext cx="9320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কাকে নাচতে দিতে বলেছেন  ?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808" y="749328"/>
            <a:ext cx="3951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847" y="2967335"/>
            <a:ext cx="10319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চারপাশের প্রকৃতি ও পরিবেশ কিভাবে সংরক্ষণ করবে – এ বিষয়ে ১০ লাইনের একটি অনুচ্ছেদ লিখে নিয়ে আসবে।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"/>
            <a:ext cx="12191999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27315" y="139190"/>
            <a:ext cx="2514011" cy="12192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 nikosban "/>
              </a:rPr>
              <a:t>পরিচিত</a:t>
            </a:r>
            <a:r>
              <a:rPr lang="en-US" sz="4400" b="1" dirty="0" smtClean="0">
                <a:latin typeface=" nikosban "/>
              </a:rPr>
              <a:t> </a:t>
            </a:r>
            <a:endParaRPr sz="4400" b="1" dirty="0">
              <a:latin typeface=" nikosban 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58" y="417864"/>
            <a:ext cx="2383743" cy="3383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937" y="3293907"/>
            <a:ext cx="4280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Nikosh"/>
              </a:rPr>
              <a:t>কানিজ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মায়েরা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   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সহকারী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শিক্ষক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  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খিলগাঁও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গার্লস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স্কুল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এন্ড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/>
              </a:rPr>
              <a:t>কলেজ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, </a:t>
            </a:r>
            <a:r>
              <a:rPr lang="bn-BD" sz="3200" dirty="0">
                <a:solidFill>
                  <a:srgbClr val="C00000"/>
                </a:solidFill>
                <a:latin typeface="Nikosh"/>
              </a:rPr>
              <a:t>ঢাকা</a:t>
            </a:r>
            <a:r>
              <a:rPr lang="en-US" sz="3200" dirty="0">
                <a:solidFill>
                  <a:srgbClr val="C00000"/>
                </a:solidFill>
                <a:latin typeface="Nikosh"/>
              </a:rPr>
              <a:t>-১২১৯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423" y="417864"/>
            <a:ext cx="2381550" cy="2574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041341" y="3801437"/>
            <a:ext cx="36979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/>
            <a:r>
              <a:rPr lang="bn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bn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  <a:p>
            <a:pPr lvl="0"/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22576" y="2460812"/>
            <a:ext cx="0" cy="307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78071" y="2810434"/>
            <a:ext cx="13447" cy="2272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3635" y="2810435"/>
            <a:ext cx="0" cy="2272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747" y="396631"/>
            <a:ext cx="767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 ? 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9" y="3409406"/>
            <a:ext cx="3448594" cy="344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58" y="4476750"/>
            <a:ext cx="2381250" cy="238125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rot="21279323">
            <a:off x="861752" y="1459189"/>
            <a:ext cx="1563590" cy="1472431"/>
          </a:xfrm>
          <a:prstGeom prst="wedgeEllipseCallout">
            <a:avLst>
              <a:gd name="adj1" fmla="val 78248"/>
              <a:gd name="adj2" fmla="val 9159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Nikosban "/>
              </a:rPr>
              <a:t>লোকটি</a:t>
            </a:r>
            <a:r>
              <a:rPr lang="en-US" sz="2000" dirty="0" smtClean="0">
                <a:solidFill>
                  <a:schemeClr val="tx2"/>
                </a:solidFill>
                <a:latin typeface="Nikosban 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ban "/>
              </a:rPr>
              <a:t>গাছ</a:t>
            </a:r>
            <a:r>
              <a:rPr lang="en-US" sz="2000" dirty="0" smtClean="0">
                <a:solidFill>
                  <a:schemeClr val="tx2"/>
                </a:solidFill>
                <a:latin typeface="Nikosban 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ban "/>
              </a:rPr>
              <a:t>কাটছে</a:t>
            </a:r>
            <a:endParaRPr lang="en-US" sz="2000" dirty="0">
              <a:solidFill>
                <a:schemeClr val="tx2"/>
              </a:solidFill>
              <a:latin typeface="Nikosban 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033657" y="1985554"/>
            <a:ext cx="1541418" cy="1678577"/>
          </a:xfrm>
          <a:prstGeom prst="wedgeEllipseCallout">
            <a:avLst>
              <a:gd name="adj1" fmla="val -42262"/>
              <a:gd name="adj2" fmla="val 817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 nikosban "/>
              </a:rPr>
              <a:t>গাছ</a:t>
            </a:r>
            <a:r>
              <a:rPr lang="en-US" sz="2000" dirty="0" smtClean="0">
                <a:solidFill>
                  <a:schemeClr val="tx2"/>
                </a:solidFill>
                <a:latin typeface=" nikosban 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 nikosban "/>
              </a:rPr>
              <a:t>কাটতে</a:t>
            </a:r>
            <a:r>
              <a:rPr lang="en-US" sz="2000" dirty="0" smtClean="0">
                <a:solidFill>
                  <a:schemeClr val="tx2"/>
                </a:solidFill>
                <a:latin typeface=" nikosban 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 nikosban "/>
              </a:rPr>
              <a:t>নিষেধ</a:t>
            </a:r>
            <a:r>
              <a:rPr lang="en-US" sz="2000" dirty="0" smtClean="0">
                <a:solidFill>
                  <a:schemeClr val="tx2"/>
                </a:solidFill>
                <a:latin typeface=" nikosban 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 nikosban "/>
              </a:rPr>
              <a:t>করছে</a:t>
            </a:r>
            <a:r>
              <a:rPr lang="en-US" sz="2000" dirty="0" smtClean="0">
                <a:solidFill>
                  <a:schemeClr val="tx2"/>
                </a:solidFill>
                <a:latin typeface=" nikosban "/>
              </a:rPr>
              <a:t> </a:t>
            </a:r>
            <a:endParaRPr lang="en-US" sz="2000" dirty="0">
              <a:solidFill>
                <a:schemeClr val="tx2"/>
              </a:solidFill>
              <a:latin typeface=" 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45453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36117" y="591975"/>
            <a:ext cx="6858002" cy="914400"/>
          </a:xfrm>
        </p:spPr>
        <p:txBody>
          <a:bodyPr/>
          <a:lstStyle/>
          <a:p>
            <a:r>
              <a:rPr lang="bn-BD" b="1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ban "/>
              </a:rPr>
              <a:t>আজকের</a:t>
            </a:r>
            <a:r>
              <a:rPr lang="en-US" sz="3600" b="1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ban "/>
              </a:rPr>
              <a:t>পাঠের</a:t>
            </a:r>
            <a:r>
              <a:rPr lang="en-US" sz="3600" b="1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ban "/>
              </a:rPr>
              <a:t>বিষয়</a:t>
            </a:r>
            <a:r>
              <a:rPr lang="en-US" sz="3600" b="1" dirty="0" smtClean="0">
                <a:solidFill>
                  <a:srgbClr val="C00000"/>
                </a:solidFill>
                <a:latin typeface="Nikosban "/>
              </a:rPr>
              <a:t> </a:t>
            </a:r>
            <a:endParaRPr lang="en-US" b="1" dirty="0">
              <a:solidFill>
                <a:srgbClr val="C00000"/>
              </a:solidFill>
              <a:latin typeface="Nikosban 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52994" y="1628399"/>
            <a:ext cx="2638697" cy="1737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ban "/>
              </a:rPr>
              <a:t>বাঁচতে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ban 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ban "/>
              </a:rPr>
              <a:t>দাও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ban "/>
              </a:rPr>
              <a:t> 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ban 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2342" y="3610094"/>
            <a:ext cx="3156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6172" y="104784"/>
            <a:ext cx="2456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7479" y="990283"/>
            <a:ext cx="5368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3342" y="1712333"/>
            <a:ext cx="7445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পরিচয় উল্লেখ করতে পারবে।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3342" y="2789741"/>
            <a:ext cx="6631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পারবে। 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3342" y="4020235"/>
            <a:ext cx="7118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উল্লেখ কর</a:t>
            </a: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তা দিয়ে বাক্য তৈরি করতে </a:t>
            </a:r>
            <a:r>
              <a:rPr lang="bn-I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3342" y="5250729"/>
            <a:ext cx="6970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স্বাভাবিক বিকাশে সুস্থ ও বাধাহীন পরিবেশের প্রয়োজনীয়তা </a:t>
            </a:r>
            <a:r>
              <a:rPr lang="bn-I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35" y="0"/>
            <a:ext cx="1872565" cy="210324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89300" y="2051115"/>
            <a:ext cx="1989668" cy="1667534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300" y="4258417"/>
            <a:ext cx="2725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২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</a:t>
            </a:r>
            <a:r>
              <a:rPr lang="bn-BD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</a:t>
            </a:r>
            <a:endParaRPr lang="en-US" sz="24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নরসিংদীর</a:t>
            </a:r>
            <a:endParaRPr lang="en-US" sz="24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পাড়াতলী</a:t>
            </a:r>
            <a:r>
              <a:rPr lang="bn-BD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IN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614696" y="2103243"/>
            <a:ext cx="1796022" cy="1852667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2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657" y="4258417"/>
            <a:ext cx="2578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কবি।দেশপ্রেম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সচেতনতায়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দীপ্ত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8" name="Cloud 7"/>
          <p:cNvSpPr/>
          <p:nvPr/>
        </p:nvSpPr>
        <p:spPr>
          <a:xfrm>
            <a:off x="8116277" y="2103243"/>
            <a:ext cx="2774265" cy="1638300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গ্রন্থসমূহ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6277" y="4258417"/>
            <a:ext cx="2451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এলাটিং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বেলাটিং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ভানলে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কুড়ো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খুকীর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03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83770" y="339634"/>
            <a:ext cx="3213463" cy="202277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771" y="3309648"/>
            <a:ext cx="3213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সাংবাদিক,এক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বাংলা”র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4" name="Cloud 3"/>
          <p:cNvSpPr/>
          <p:nvPr/>
        </p:nvSpPr>
        <p:spPr>
          <a:xfrm>
            <a:off x="4911634" y="538459"/>
            <a:ext cx="3291840" cy="182394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2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9971" y="3309648"/>
            <a:ext cx="3775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নাসির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স্বর্ণপদক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699863" y="421216"/>
            <a:ext cx="2748412" cy="185960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sz="80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7246" y="3309648"/>
            <a:ext cx="2991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ই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4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6903" y="6645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5400" b="1" u="sng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u="sng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7554" y="3458532"/>
            <a:ext cx="7232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জন্মস্থান ,জন্মসাল, গ্রন্থসমূহের নাম, কর্মজীবন ও মৃত্যু সাল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19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698</TotalTime>
  <Words>356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 nikosban </vt:lpstr>
      <vt:lpstr>Arial</vt:lpstr>
      <vt:lpstr>Nikosban </vt:lpstr>
      <vt:lpstr>Nikosh</vt:lpstr>
      <vt:lpstr>NikoshBAN</vt:lpstr>
      <vt:lpstr>Segoe Print</vt:lpstr>
      <vt:lpstr>Wingdings</vt:lpstr>
      <vt:lpstr>Nature Illustration 16x9</vt:lpstr>
      <vt:lpstr>PowerPoint Presentation</vt:lpstr>
      <vt:lpstr>সবাইকে স্বাগতম </vt:lpstr>
      <vt:lpstr>পরিচিত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99</cp:revision>
  <dcterms:created xsi:type="dcterms:W3CDTF">2020-09-03T18:11:05Z</dcterms:created>
  <dcterms:modified xsi:type="dcterms:W3CDTF">2020-09-20T18:59:28Z</dcterms:modified>
</cp:coreProperties>
</file>