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1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7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04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4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658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89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6BC1C-8C74-45B7-A124-6B235B9F6183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1588CB-8C3B-428F-BAD8-3305ADFA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3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0217" y="195943"/>
            <a:ext cx="5238206" cy="2233748"/>
          </a:xfrm>
        </p:spPr>
        <p:txBody>
          <a:bodyPr/>
          <a:lstStyle/>
          <a:p>
            <a:r>
              <a:rPr lang="en-US" sz="16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6" y="2533680"/>
            <a:ext cx="4715692" cy="385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459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2015" y="1572655"/>
            <a:ext cx="4376058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endParaRPr lang="en-US" sz="11500" b="1" i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8800" b="1" i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800" b="1" i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8800" b="1" i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356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317" y="1010384"/>
            <a:ext cx="102674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i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i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6000" i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72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7200" b="1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sz="72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¤§` †</a:t>
            </a:r>
            <a:r>
              <a:rPr lang="en-US" sz="7200" b="1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gvkvid</a:t>
            </a:r>
            <a:r>
              <a:rPr lang="en-US" sz="7200" b="1" i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7200" b="1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nv‡mb</a:t>
            </a:r>
            <a:endParaRPr lang="en-US" sz="7200" b="1" i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7200" b="1" i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7200" b="1" i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i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2000" b="1" i="1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PZjevB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fvZKzovPvjv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nvRx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nv‡Zg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Avjx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m:cÖv:we: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                    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mwLcyi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Uv½vBj |</a:t>
            </a:r>
          </a:p>
        </p:txBody>
      </p:sp>
    </p:spTree>
    <p:extLst>
      <p:ext uri="{BB962C8B-B14F-4D97-AF65-F5344CB8AC3E}">
        <p14:creationId xmlns:p14="http://schemas.microsoft.com/office/powerpoint/2010/main" val="63325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9" y="796833"/>
            <a:ext cx="102804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6000" b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6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kÖwY-</a:t>
            </a:r>
            <a:r>
              <a:rPr lang="en-US" sz="60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cÖ_g</a:t>
            </a:r>
            <a:endParaRPr lang="en-US" sz="60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54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54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lang="en-US" sz="54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0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sz="6000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algn="ctr"/>
            <a:r>
              <a:rPr lang="en-US" sz="6000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6000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(Kg-‡</a:t>
            </a:r>
            <a:r>
              <a:rPr lang="en-US" sz="6000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ekx</a:t>
            </a:r>
            <a:r>
              <a:rPr lang="en-US" sz="6000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6000" i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QvU-eo</a:t>
            </a:r>
            <a:r>
              <a:rPr lang="en-US" sz="6000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00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9611" y="815255"/>
            <a:ext cx="6753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7200" i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i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dj</a:t>
            </a:r>
            <a:r>
              <a:rPr lang="en-US" sz="7200" i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7074" y="1822269"/>
            <a:ext cx="7785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1.Kg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ekx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2.‡QvU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kbv³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7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7169" y="934657"/>
            <a:ext cx="85159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G‡mv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wL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74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9977" y="888274"/>
            <a:ext cx="100453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b="1" i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b="1" i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NvlYv</a:t>
            </a:r>
            <a:r>
              <a:rPr lang="en-US" sz="7200" b="1" i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Kg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ekx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Rvbe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i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000" i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6000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6000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6000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DcKi‡Yi</a:t>
            </a:r>
            <a:r>
              <a:rPr lang="en-US" sz="6000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6000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¨‡g)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1.ev¯Íe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©©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vq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2.Aa©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Qwei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5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389" y="4839022"/>
            <a:ext cx="2019573" cy="1667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047" y="4661907"/>
            <a:ext cx="2019573" cy="1667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2919277"/>
            <a:ext cx="2019573" cy="1667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1029793"/>
            <a:ext cx="2019573" cy="1667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620" y="3005277"/>
            <a:ext cx="2019573" cy="16679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621" y="1213635"/>
            <a:ext cx="2019573" cy="16679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1087" y="640081"/>
            <a:ext cx="1503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Kg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1039" y="179144"/>
            <a:ext cx="1894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ekx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67" y="1863786"/>
            <a:ext cx="1214845" cy="11466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66" y="3440574"/>
            <a:ext cx="1214845" cy="11466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65" y="4922555"/>
            <a:ext cx="1214845" cy="114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88" y="4226651"/>
            <a:ext cx="1201782" cy="12017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839" y="1394052"/>
            <a:ext cx="2998178" cy="24762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5529" y="1037681"/>
            <a:ext cx="1358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QvU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08193" y="378389"/>
            <a:ext cx="120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eo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6" y="2367219"/>
            <a:ext cx="1214845" cy="11466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839" y="3893806"/>
            <a:ext cx="2998178" cy="24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1658983"/>
            <a:ext cx="78377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1.‡Kvb¸‡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dzj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2.‡KvbwU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dzj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110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</TotalTime>
  <Words>140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SutonnyMJ</vt:lpstr>
      <vt:lpstr>Trebuchet MS</vt:lpstr>
      <vt:lpstr>Wingdings 3</vt:lpstr>
      <vt:lpstr>Facet</vt:lpstr>
      <vt:lpstr>¯^vMZg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user</dc:creator>
  <cp:lastModifiedBy>user</cp:lastModifiedBy>
  <cp:revision>50</cp:revision>
  <dcterms:created xsi:type="dcterms:W3CDTF">2020-08-22T12:20:22Z</dcterms:created>
  <dcterms:modified xsi:type="dcterms:W3CDTF">2020-09-21T12:33:32Z</dcterms:modified>
</cp:coreProperties>
</file>