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EA13E-3E0D-4BC4-A9E6-EB9BA987A05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EE03C-469B-4CA6-AD57-98D80D1E2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E03C-469B-4CA6-AD57-98D80D1E25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3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41910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chemeClr val="accent3">
                    <a:lumMod val="75000"/>
                  </a:schemeClr>
                </a:solidFill>
              </a:rPr>
              <a:t>স্বাগতম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630529"/>
            <a:ext cx="4856996" cy="302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90600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উদ্যোক্ততার  গুনাবলি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আত্ন বিশ্বাস,উদ্যম,স্বাধীচেতা মনোভাব,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সাঙ্গগঠনিক ক্ষমতা,সাহস,অধ্যাবসায়,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একাগ্রতা,সৃজনশীলতা,নমনীয়তা,উদ্ভাবনী শক্তি,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পুঁজি সংগ্রহের ক্ষমতা,ঝুঁকি গ্রহনের ক্ষমতা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710241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4">
                    <a:lumMod val="50000"/>
                  </a:schemeClr>
                </a:solidFill>
              </a:rPr>
              <a:t>ব্যবসায় উদ্যোগের  গুরুত্ব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76399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বাংলাদেশ একটি উন্নয়নশীল দেশ।</a:t>
            </a:r>
          </a:p>
          <a:p>
            <a:pPr algn="ctr"/>
            <a:r>
              <a:rPr lang="bn-IN" sz="3200" dirty="0" smtClean="0"/>
              <a:t>উন্নয়নের ক্ষেত্রে ব্যবসায় উদ্যোগের গুরুত্ব নিম্নে আলোচনা করা হল-</a:t>
            </a:r>
          </a:p>
          <a:p>
            <a:pPr algn="ctr"/>
            <a:r>
              <a:rPr lang="bn-IN" sz="3200" dirty="0" smtClean="0"/>
              <a:t>সম্পদের সঠিক ব্যবহার,জাতীয় উৎপাদন ও আয় বৃদ্ধি,নতুন নতুন কর্মসংস্থান সৃষ্টি,দক্ষ মানব সম্পদ সৃষ্টি,পরনির্ভরশীলতাদূরীকরণ।</a:t>
            </a:r>
          </a:p>
          <a:p>
            <a:pPr algn="ctr"/>
            <a:endParaRPr lang="bn-IN" sz="36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91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838200"/>
            <a:ext cx="8153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বাংলাদেশে ব্যবসায় উদ্যোগ উন্নয়ন প্তহে বাধা সমুহঃ-</a:t>
            </a:r>
          </a:p>
          <a:p>
            <a:pPr algn="ctr"/>
            <a:r>
              <a:rPr lang="en-US" sz="2800" dirty="0" smtClean="0"/>
              <a:t>-</a:t>
            </a:r>
            <a:r>
              <a:rPr lang="bn-IN" sz="3600" dirty="0" smtClean="0"/>
              <a:t>সুষ্ঠ পরিকল্পনার অভাব</a:t>
            </a:r>
          </a:p>
          <a:p>
            <a:pPr algn="ctr"/>
            <a:r>
              <a:rPr lang="en-US" sz="3600" dirty="0" smtClean="0"/>
              <a:t>-</a:t>
            </a:r>
            <a:r>
              <a:rPr lang="bn-IN" sz="3600" dirty="0" smtClean="0"/>
              <a:t>চাকরির প্রতি অধিক আগ্রহ</a:t>
            </a:r>
          </a:p>
          <a:p>
            <a:pPr algn="ctr"/>
            <a:r>
              <a:rPr lang="en-US" sz="3600" dirty="0" smtClean="0"/>
              <a:t>-</a:t>
            </a:r>
            <a:r>
              <a:rPr lang="bn-IN" sz="3600" dirty="0" smtClean="0"/>
              <a:t>কারিগরি ও বৃত্তিমূলক শিক্ষার অপর্যপ্ততা</a:t>
            </a:r>
          </a:p>
          <a:p>
            <a:pPr algn="ctr"/>
            <a:r>
              <a:rPr lang="en-US" sz="3600" dirty="0" smtClean="0"/>
              <a:t>-</a:t>
            </a:r>
            <a:r>
              <a:rPr lang="bn-IN" sz="3600" dirty="0" smtClean="0"/>
              <a:t>প্রয়োজনীয় অর্থসংস্থানের অভাব</a:t>
            </a:r>
          </a:p>
          <a:p>
            <a:pPr algn="ctr"/>
            <a:r>
              <a:rPr lang="en-US" sz="3600" dirty="0" smtClean="0"/>
              <a:t>-</a:t>
            </a:r>
            <a:r>
              <a:rPr lang="bn-IN" sz="3600" dirty="0" smtClean="0"/>
              <a:t>প্রশিক্ষ্ণের অভাব</a:t>
            </a:r>
          </a:p>
          <a:p>
            <a:pPr algn="ctr"/>
            <a:r>
              <a:rPr lang="en-US" sz="3600" dirty="0" smtClean="0"/>
              <a:t>-</a:t>
            </a:r>
            <a:r>
              <a:rPr lang="bn-IN" sz="3600" dirty="0" smtClean="0"/>
              <a:t>রাজনৈতিক অস্থিরতা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1723" y="762000"/>
            <a:ext cx="290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/>
              <a:t>একক কাজ </a:t>
            </a:r>
            <a:r>
              <a:rPr lang="bn-IN" dirty="0" smtClean="0"/>
              <a:t>-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4384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/>
              <a:t>১। ব্যবসায় উদ্যোগের বৈশিষ্ট্য গুলি কি কি বল।</a:t>
            </a:r>
          </a:p>
          <a:p>
            <a:pPr algn="ctr"/>
            <a:r>
              <a:rPr lang="bn-IN" sz="2800" dirty="0" smtClean="0"/>
              <a:t>২। উদ্যোগ ও উদ্যক্ততার মধ্যে পার্থক্য কি? আলোচনা কর।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97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7620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/>
              <a:t>মূল্যায়ন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4" y="1512383"/>
            <a:ext cx="2495550" cy="1828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40430" y="3594340"/>
            <a:ext cx="2853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কাজটির প্রাথমিক ধাপ কি 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2225254"/>
            <a:ext cx="4149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উত্তরঃ এটা উদ্যোগ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99" y="4136943"/>
            <a:ext cx="2590800" cy="1762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0430" y="6019800"/>
            <a:ext cx="2853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কাজটির প্রাথমিক ধাপ কি 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783" y="4756396"/>
            <a:ext cx="3921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/>
              <a:t>উত্তরঃব্যবসায় উদ্যোগ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325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773668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বাড়ির কাজ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20574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বাংলাদেশে ব্যবসায় উদ্যোগ গ্রহণে বাধাসমুহ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দূরীকরণে বাংলাদেশ সরকারের করণীয় কী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সম্পর্কে তোমার মতামত আলোচনা কর।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9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6940">
            <a:off x="2038307" y="4120040"/>
            <a:ext cx="369524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800" dirty="0" smtClean="0">
                <a:solidFill>
                  <a:schemeClr val="accent4"/>
                </a:solidFill>
              </a:rPr>
              <a:t>ধন্যবাদ</a:t>
            </a:r>
            <a:endParaRPr lang="en-US" sz="8800" dirty="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7" y="11430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3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68514"/>
            <a:ext cx="36134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/>
              <a:t>শিক্ষক পরিচিতি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47800" y="1905000"/>
            <a:ext cx="6477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3"/>
                </a:solidFill>
              </a:rPr>
              <a:t>মোঃ মাইনুল ইসলাম সরকার</a:t>
            </a:r>
          </a:p>
          <a:p>
            <a:pPr algn="ctr"/>
            <a:r>
              <a:rPr lang="bn-IN" sz="3600" dirty="0" smtClean="0">
                <a:solidFill>
                  <a:schemeClr val="accent3"/>
                </a:solidFill>
              </a:rPr>
              <a:t>সহকারি  শিক্ষক</a:t>
            </a:r>
          </a:p>
          <a:p>
            <a:pPr algn="ctr"/>
            <a:r>
              <a:rPr lang="bn-IN" sz="3600" dirty="0" smtClean="0">
                <a:solidFill>
                  <a:schemeClr val="accent3"/>
                </a:solidFill>
              </a:rPr>
              <a:t>মাঝিড়া মডেল উচ্চ বিদ্যালয়</a:t>
            </a:r>
          </a:p>
          <a:p>
            <a:pPr algn="ctr"/>
            <a:r>
              <a:rPr lang="bn-IN" sz="3600" dirty="0" smtClean="0">
                <a:solidFill>
                  <a:schemeClr val="accent3"/>
                </a:solidFill>
              </a:rPr>
              <a:t>মাঝিড়া,শাজাহানপুর-বগুড়া।</a:t>
            </a:r>
          </a:p>
          <a:p>
            <a:pPr algn="ctr"/>
            <a:r>
              <a:rPr lang="bn-IN" sz="3600" dirty="0" smtClean="0">
                <a:solidFill>
                  <a:schemeClr val="accent3"/>
                </a:solidFill>
              </a:rPr>
              <a:t>মোবাইলঃ০১৭২৪৬২৩৬৮৪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0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2097" y="1066800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/>
              <a:t>পাঠ পরিচিতি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14401" y="23622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দশম শ্রেণি</a:t>
            </a:r>
          </a:p>
          <a:p>
            <a:pPr algn="ctr"/>
            <a:r>
              <a:rPr lang="bn-IN" sz="5400" b="1" dirty="0" smtClean="0">
                <a:solidFill>
                  <a:srgbClr val="7030A0"/>
                </a:solidFill>
              </a:rPr>
              <a:t>ব্যবসায় উদ্যোগ</a:t>
            </a:r>
          </a:p>
          <a:p>
            <a:pPr algn="ctr"/>
            <a:r>
              <a:rPr lang="bn-IN" sz="5400" b="1" dirty="0" smtClean="0">
                <a:solidFill>
                  <a:srgbClr val="7030A0"/>
                </a:solidFill>
              </a:rPr>
              <a:t>দ্বিতীয় অধ্যায়</a:t>
            </a:r>
          </a:p>
          <a:p>
            <a:pPr algn="ctr"/>
            <a:r>
              <a:rPr lang="bn-IN" sz="5400" b="1" dirty="0" smtClean="0">
                <a:solidFill>
                  <a:srgbClr val="7030A0"/>
                </a:solidFill>
              </a:rPr>
              <a:t>সময় ৪০ মিনিট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0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2377" y="12954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dirty="0" smtClean="0"/>
              <a:t>নিচের ছবিগুলো দেখি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7" y="2274497"/>
            <a:ext cx="2495550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177" y="2250684"/>
            <a:ext cx="2438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85987"/>
            <a:ext cx="2428875" cy="1876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267" y="4530306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উপরে ওঠার চেষ্টা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4530306"/>
            <a:ext cx="236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/>
              <a:t>আগে যাবার চেষ্টা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84975" y="4545485"/>
            <a:ext cx="1603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সফলতার চেষ্টা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01697"/>
            <a:ext cx="457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আজকের পাঠ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ব্যবসায় উদ্যোগ ও উদ্যোক্ততা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1" y="15240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উদ্যোগ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528" y="2286000"/>
            <a:ext cx="2619375" cy="1743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48768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dirty="0" smtClean="0"/>
              <a:t>সাধারণ অর্থে কোন কাজের কর্ম প্রচেষ্টায় উদ্যোগ</a:t>
            </a:r>
          </a:p>
          <a:p>
            <a:pPr algn="ctr"/>
            <a:r>
              <a:rPr lang="bn-IN" sz="2400" dirty="0" smtClean="0"/>
              <a:t>উদ্যোগ যে কোন বিষয়েই হতে পারে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510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5240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/>
              <a:t>ব্যবসায় উদ্যোগ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057400" y="4474060"/>
            <a:ext cx="5943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সাধারণ অর্থে লাভের আশায় শ্রম ও অর্থ বিনিয়োগ করে বৈধ কোন কাজ করায় হল ব্যবসায় উদ্যোগ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543" y="24384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5694" y="1295399"/>
            <a:ext cx="1828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dirty="0" smtClean="0"/>
              <a:t>উদ্যোক্ততা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030262"/>
            <a:ext cx="2438400" cy="2619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1054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যে কোন কাজের কর্ম প্রচেষ্টায় উদ্যোগ। সাধারণত যিনি এই উদ্যোগ গ্রহণ করেন তিনি উদ্যোক্ততা 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520" y="500390"/>
            <a:ext cx="4419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800" dirty="0" smtClean="0"/>
              <a:t>কয়েকজন সফল উদ্যোক্ততা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33" y="1285220"/>
            <a:ext cx="2085975" cy="1909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285" y="1539923"/>
            <a:ext cx="1895396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77" y="3798332"/>
            <a:ext cx="2093164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140873"/>
            <a:ext cx="2057400" cy="2000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7101" y="3309032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ডঃ মুহাম্মদ ইউনুস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84037" y="3429000"/>
            <a:ext cx="160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ফজলে আবেদ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69385" y="6248400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জহুরুল ইসলাম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93894" y="6248400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স্যামসন এইচ চৌধুরী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</TotalTime>
  <Words>247</Words>
  <Application>Microsoft Office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MAINUL ISLAM</dc:creator>
  <cp:lastModifiedBy>MAINUL ISLAM</cp:lastModifiedBy>
  <cp:revision>60</cp:revision>
  <dcterms:created xsi:type="dcterms:W3CDTF">2006-08-16T00:00:00Z</dcterms:created>
  <dcterms:modified xsi:type="dcterms:W3CDTF">2020-09-21T16:35:34Z</dcterms:modified>
</cp:coreProperties>
</file>