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>
          <a:xfrm>
            <a:off x="685799" y="0"/>
            <a:ext cx="7772400" cy="2387600"/>
          </a:xfrm>
        </p:spPr>
        <p:txBody>
          <a:bodyPr/>
          <a:p>
            <a:r>
              <a:rPr altLang="en-US" lang="en-GB">
                <a:solidFill>
                  <a:srgbClr val="6600CC"/>
                </a:solidFill>
              </a:rPr>
              <a:t>মাল্টিমিডিয়া</a:t>
            </a:r>
            <a:r>
              <a:rPr altLang="en-US" lang="en-US">
                <a:solidFill>
                  <a:srgbClr val="6600CC"/>
                </a:solidFill>
              </a:rPr>
              <a:t> </a:t>
            </a:r>
            <a:r>
              <a:rPr altLang="en-US" lang="en-US">
                <a:solidFill>
                  <a:srgbClr val="6600CC"/>
                </a:solidFill>
              </a:rPr>
              <a:t> ক্লাসে</a:t>
            </a:r>
            <a:r>
              <a:rPr altLang="en-US" lang="en-US">
                <a:solidFill>
                  <a:srgbClr val="6600CC"/>
                </a:solidFill>
              </a:rPr>
              <a:t> সবাইকে</a:t>
            </a:r>
            <a:r>
              <a:rPr altLang="en-US" lang="en-US">
                <a:solidFill>
                  <a:srgbClr val="6600CC"/>
                </a:solidFill>
              </a:rPr>
              <a:t> স্বাগতম</a:t>
            </a:r>
            <a:endParaRPr lang="en-GB">
              <a:solidFill>
                <a:srgbClr val="6600CC"/>
              </a:solidFill>
            </a:endParaRPr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722390" y="2638288"/>
            <a:ext cx="5994868" cy="4355382"/>
          </a:xfrm>
          <a:prstGeom prst="rect"/>
        </p:spPr>
      </p:pic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ctrTitle"/>
          </p:nvPr>
        </p:nvSpPr>
        <p:spPr>
          <a:xfrm>
            <a:off x="685800" y="156370"/>
            <a:ext cx="7772400" cy="1929752"/>
          </a:xfrm>
        </p:spPr>
        <p:txBody>
          <a:bodyPr/>
          <a:p>
            <a:r>
              <a:rPr altLang="en-US" lang="en-US">
                <a:solidFill>
                  <a:srgbClr val="00B0F0"/>
                </a:solidFill>
              </a:rPr>
              <a:t>ذ</a:t>
            </a:r>
            <a:r>
              <a:rPr altLang="en-US" lang="en-US">
                <a:solidFill>
                  <a:srgbClr val="00B0F0"/>
                </a:solidFill>
              </a:rPr>
              <a:t>و</a:t>
            </a:r>
            <a:r>
              <a:rPr altLang="en-US" lang="en-US">
                <a:solidFill>
                  <a:srgbClr val="00B0F0"/>
                </a:solidFill>
              </a:rPr>
              <a:t>ى</a:t>
            </a:r>
            <a:r>
              <a:rPr altLang="en-US" lang="en-US">
                <a:solidFill>
                  <a:srgbClr val="00B0F0"/>
                </a:solidFill>
              </a:rPr>
              <a:t> </a:t>
            </a:r>
            <a:r>
              <a:rPr altLang="en-US" lang="en-US">
                <a:solidFill>
                  <a:srgbClr val="00B0F0"/>
                </a:solidFill>
              </a:rPr>
              <a:t>ا</a:t>
            </a:r>
            <a:r>
              <a:rPr altLang="en-US" lang="en-US">
                <a:solidFill>
                  <a:srgbClr val="00B0F0"/>
                </a:solidFill>
              </a:rPr>
              <a:t>ل</a:t>
            </a:r>
            <a:r>
              <a:rPr altLang="en-US" lang="en-US">
                <a:solidFill>
                  <a:srgbClr val="00B0F0"/>
                </a:solidFill>
              </a:rPr>
              <a:t>ا</a:t>
            </a:r>
            <a:r>
              <a:rPr altLang="en-US" lang="en-US">
                <a:solidFill>
                  <a:srgbClr val="00B0F0"/>
                </a:solidFill>
              </a:rPr>
              <a:t>ر</a:t>
            </a:r>
            <a:r>
              <a:rPr altLang="en-US" lang="en-US">
                <a:solidFill>
                  <a:srgbClr val="00B0F0"/>
                </a:solidFill>
              </a:rPr>
              <a:t>ح</a:t>
            </a:r>
            <a:r>
              <a:rPr altLang="en-US" lang="en-US">
                <a:solidFill>
                  <a:srgbClr val="00B0F0"/>
                </a:solidFill>
              </a:rPr>
              <a:t>ا</a:t>
            </a:r>
            <a:r>
              <a:rPr altLang="en-US" lang="en-US">
                <a:solidFill>
                  <a:srgbClr val="00B0F0"/>
                </a:solidFill>
              </a:rPr>
              <a:t>م</a:t>
            </a:r>
            <a:br>
              <a:rPr altLang="en-US" lang="en-US">
                <a:solidFill>
                  <a:srgbClr val="00B0F0"/>
                </a:solidFill>
              </a:rPr>
            </a:br>
            <a:r>
              <a:rPr altLang="en-US" lang="en-US">
                <a:solidFill>
                  <a:srgbClr val="00B0F0"/>
                </a:solidFill>
              </a:rPr>
              <a:t>জ</a:t>
            </a:r>
            <a:r>
              <a:rPr altLang="en-US" lang="en-US">
                <a:solidFill>
                  <a:srgbClr val="00B0F0"/>
                </a:solidFill>
              </a:rPr>
              <a:t>া</a:t>
            </a:r>
            <a:r>
              <a:rPr altLang="en-US" lang="en-US">
                <a:solidFill>
                  <a:srgbClr val="00B0F0"/>
                </a:solidFill>
              </a:rPr>
              <a:t>ব</a:t>
            </a:r>
            <a:r>
              <a:rPr altLang="en-US" lang="en-US">
                <a:solidFill>
                  <a:srgbClr val="00B0F0"/>
                </a:solidFill>
              </a:rPr>
              <a:t>িল</a:t>
            </a:r>
            <a:r>
              <a:rPr altLang="en-US" lang="en-US">
                <a:solidFill>
                  <a:srgbClr val="00B0F0"/>
                </a:solidFill>
              </a:rPr>
              <a:t> </a:t>
            </a:r>
            <a:r>
              <a:rPr altLang="en-US" lang="en-US">
                <a:solidFill>
                  <a:srgbClr val="00B0F0"/>
                </a:solidFill>
              </a:rPr>
              <a:t>আ</a:t>
            </a:r>
            <a:r>
              <a:rPr altLang="en-US" lang="en-US">
                <a:solidFill>
                  <a:srgbClr val="00B0F0"/>
                </a:solidFill>
              </a:rPr>
              <a:t>র</a:t>
            </a:r>
            <a:r>
              <a:rPr altLang="en-US" lang="en-US">
                <a:solidFill>
                  <a:srgbClr val="00B0F0"/>
                </a:solidFill>
              </a:rPr>
              <a:t>হ</a:t>
            </a:r>
            <a:r>
              <a:rPr altLang="en-US" lang="en-US">
                <a:solidFill>
                  <a:srgbClr val="00B0F0"/>
                </a:solidFill>
              </a:rPr>
              <a:t>া</a:t>
            </a:r>
            <a:r>
              <a:rPr altLang="en-US" lang="en-US">
                <a:solidFill>
                  <a:srgbClr val="00B0F0"/>
                </a:solidFill>
              </a:rPr>
              <a:t>ম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1048603" name=""/>
          <p:cNvSpPr>
            <a:spLocks noGrp="1"/>
          </p:cNvSpPr>
          <p:nvPr>
            <p:ph type="subTitle" idx="1"/>
          </p:nvPr>
        </p:nvSpPr>
        <p:spPr>
          <a:xfrm>
            <a:off x="227301" y="2510382"/>
            <a:ext cx="8689398" cy="1837236"/>
          </a:xfrm>
        </p:spPr>
        <p:txBody>
          <a:bodyPr>
            <a:noAutofit/>
          </a:bodyPr>
          <a:p>
            <a:r>
              <a:rPr altLang="en-US" b="1" sz="3700" lang="en-GB">
                <a:solidFill>
                  <a:srgbClr val="6600CC"/>
                </a:solidFill>
              </a:rPr>
              <a:t>জাব</a:t>
            </a:r>
            <a:r>
              <a:rPr altLang="en-US" b="1" sz="3700" lang="en-GB">
                <a:solidFill>
                  <a:srgbClr val="6600CC"/>
                </a:solidFill>
              </a:rPr>
              <a:t>ি</a:t>
            </a:r>
            <a:r>
              <a:rPr altLang="en-US" b="1" sz="3700" lang="en-GB">
                <a:solidFill>
                  <a:srgbClr val="6600CC"/>
                </a:solidFill>
              </a:rPr>
              <a:t>ল</a:t>
            </a:r>
            <a:r>
              <a:rPr altLang="en-US" b="1" sz="3700" lang="en-GB">
                <a:solidFill>
                  <a:srgbClr val="6600CC"/>
                </a:solidFill>
              </a:rPr>
              <a:t> আরহাম</a:t>
            </a:r>
            <a:r>
              <a:rPr altLang="en-US" b="1" sz="3700" lang="en-US">
                <a:solidFill>
                  <a:srgbClr val="6600CC"/>
                </a:solidFill>
              </a:rPr>
              <a:t> মৃত</a:t>
            </a:r>
            <a:r>
              <a:rPr altLang="en-US" b="1" sz="3700" lang="en-US">
                <a:solidFill>
                  <a:srgbClr val="6600CC"/>
                </a:solidFill>
              </a:rPr>
              <a:t> ব্যক্তির</a:t>
            </a:r>
            <a:r>
              <a:rPr altLang="en-US" b="1" sz="3700" lang="en-US">
                <a:solidFill>
                  <a:srgbClr val="6600CC"/>
                </a:solidFill>
              </a:rPr>
              <a:t> এমন</a:t>
            </a:r>
            <a:r>
              <a:rPr altLang="en-US" b="1" sz="3700" lang="en-US">
                <a:solidFill>
                  <a:srgbClr val="6600CC"/>
                </a:solidFill>
              </a:rPr>
              <a:t> সব আত্মীয়</a:t>
            </a:r>
            <a:r>
              <a:rPr altLang="en-US" b="1" sz="3700" lang="en-US">
                <a:solidFill>
                  <a:srgbClr val="6600CC"/>
                </a:solidFill>
              </a:rPr>
              <a:t> স্বজন</a:t>
            </a:r>
            <a:r>
              <a:rPr altLang="en-US" b="1" sz="3700" lang="en-US">
                <a:solidFill>
                  <a:srgbClr val="6600CC"/>
                </a:solidFill>
              </a:rPr>
              <a:t> যারা </a:t>
            </a:r>
            <a:r>
              <a:rPr altLang="en-US" b="1" sz="3700" lang="en-GB">
                <a:solidFill>
                  <a:srgbClr val="6600CC"/>
                </a:solidFill>
              </a:rPr>
              <a:t>জ</a:t>
            </a:r>
            <a:r>
              <a:rPr altLang="en-US" b="1" sz="3700" lang="en-GB">
                <a:solidFill>
                  <a:srgbClr val="6600CC"/>
                </a:solidFill>
              </a:rPr>
              <a:t>া</a:t>
            </a:r>
            <a:r>
              <a:rPr altLang="en-US" b="1" sz="3700" lang="en-GB">
                <a:solidFill>
                  <a:srgbClr val="6600CC"/>
                </a:solidFill>
              </a:rPr>
              <a:t>ব</a:t>
            </a:r>
            <a:r>
              <a:rPr altLang="en-US" b="1" sz="3700" lang="en-GB">
                <a:solidFill>
                  <a:srgbClr val="6600CC"/>
                </a:solidFill>
              </a:rPr>
              <a:t>ি</a:t>
            </a:r>
            <a:r>
              <a:rPr altLang="en-US" b="1" sz="3700" lang="en-GB">
                <a:solidFill>
                  <a:srgbClr val="6600CC"/>
                </a:solidFill>
              </a:rPr>
              <a:t>ল</a:t>
            </a:r>
            <a:r>
              <a:rPr altLang="en-US" b="1" sz="3700" lang="en-US">
                <a:solidFill>
                  <a:srgbClr val="6600CC"/>
                </a:solidFill>
              </a:rPr>
              <a:t> </a:t>
            </a:r>
            <a:r>
              <a:rPr altLang="en-US" b="1" sz="3700" lang="en-GB">
                <a:solidFill>
                  <a:srgbClr val="6600CC"/>
                </a:solidFill>
              </a:rPr>
              <a:t>ফ</a:t>
            </a:r>
            <a:r>
              <a:rPr altLang="en-US" b="1" sz="3700" lang="en-GB">
                <a:solidFill>
                  <a:srgbClr val="6600CC"/>
                </a:solidFill>
              </a:rPr>
              <a:t>ু</a:t>
            </a:r>
            <a:r>
              <a:rPr altLang="en-US" b="1" sz="3700" lang="en-GB">
                <a:solidFill>
                  <a:srgbClr val="6600CC"/>
                </a:solidFill>
              </a:rPr>
              <a:t>র</a:t>
            </a:r>
            <a:r>
              <a:rPr altLang="en-US" b="1" sz="3700" lang="en-GB">
                <a:solidFill>
                  <a:srgbClr val="6600CC"/>
                </a:solidFill>
              </a:rPr>
              <a:t>ু</a:t>
            </a:r>
            <a:r>
              <a:rPr altLang="en-US" b="1" sz="3700" lang="en-GB">
                <a:solidFill>
                  <a:srgbClr val="6600CC"/>
                </a:solidFill>
              </a:rPr>
              <a:t>জ</a:t>
            </a:r>
            <a:r>
              <a:rPr altLang="en-US" b="1" sz="3700" lang="en-US">
                <a:solidFill>
                  <a:srgbClr val="6600CC"/>
                </a:solidFill>
              </a:rPr>
              <a:t> ও</a:t>
            </a:r>
            <a:r>
              <a:rPr altLang="en-US" b="1" sz="3700" lang="en-US">
                <a:solidFill>
                  <a:srgbClr val="6600CC"/>
                </a:solidFill>
              </a:rPr>
              <a:t> </a:t>
            </a:r>
            <a:r>
              <a:rPr altLang="en-US" b="1" sz="3700" lang="en-GB">
                <a:solidFill>
                  <a:srgbClr val="6600CC"/>
                </a:solidFill>
              </a:rPr>
              <a:t>ন</a:t>
            </a:r>
            <a:r>
              <a:rPr altLang="en-US" b="1" sz="3700" lang="en-GB">
                <a:solidFill>
                  <a:srgbClr val="6600CC"/>
                </a:solidFill>
              </a:rPr>
              <a:t>য়</a:t>
            </a:r>
            <a:r>
              <a:rPr altLang="en-US" b="1" sz="3700" lang="en-US">
                <a:solidFill>
                  <a:srgbClr val="6600CC"/>
                </a:solidFill>
              </a:rPr>
              <a:t> </a:t>
            </a:r>
            <a:r>
              <a:rPr altLang="en-US" b="1" sz="3700" lang="en-GB">
                <a:solidFill>
                  <a:srgbClr val="6600CC"/>
                </a:solidFill>
              </a:rPr>
              <a:t>আ</a:t>
            </a:r>
            <a:r>
              <a:rPr altLang="en-US" b="1" sz="3700" lang="en-GB">
                <a:solidFill>
                  <a:srgbClr val="6600CC"/>
                </a:solidFill>
              </a:rPr>
              <a:t>স</a:t>
            </a:r>
            <a:r>
              <a:rPr altLang="en-US" b="1" sz="3700" lang="en-GB">
                <a:solidFill>
                  <a:srgbClr val="6600CC"/>
                </a:solidFill>
              </a:rPr>
              <a:t>া</a:t>
            </a:r>
            <a:r>
              <a:rPr altLang="en-US" b="1" sz="3700" lang="en-GB">
                <a:solidFill>
                  <a:srgbClr val="6600CC"/>
                </a:solidFill>
              </a:rPr>
              <a:t>ব</a:t>
            </a:r>
            <a:r>
              <a:rPr altLang="en-US" b="1" sz="3700" lang="en-GB">
                <a:solidFill>
                  <a:srgbClr val="6600CC"/>
                </a:solidFill>
              </a:rPr>
              <a:t>া</a:t>
            </a:r>
            <a:r>
              <a:rPr altLang="en-US" b="1" sz="3700" lang="en-GB">
                <a:solidFill>
                  <a:srgbClr val="6600CC"/>
                </a:solidFill>
              </a:rPr>
              <a:t>ও</a:t>
            </a:r>
            <a:r>
              <a:rPr altLang="en-US" b="1" sz="3700" lang="en-US">
                <a:solidFill>
                  <a:srgbClr val="6600CC"/>
                </a:solidFill>
              </a:rPr>
              <a:t> </a:t>
            </a:r>
            <a:r>
              <a:rPr altLang="en-US" b="1" sz="3700" lang="en-GB">
                <a:solidFill>
                  <a:srgbClr val="6600CC"/>
                </a:solidFill>
              </a:rPr>
              <a:t>ন</a:t>
            </a:r>
            <a:r>
              <a:rPr altLang="en-US" b="1" sz="3700" lang="en-GB">
                <a:solidFill>
                  <a:srgbClr val="6600CC"/>
                </a:solidFill>
              </a:rPr>
              <a:t>য়</a:t>
            </a:r>
            <a:r>
              <a:rPr altLang="en-US" b="1" sz="3700" lang="en-US">
                <a:solidFill>
                  <a:srgbClr val="6600CC"/>
                </a:solidFill>
              </a:rPr>
              <a:t> </a:t>
            </a:r>
            <a:r>
              <a:rPr altLang="en-US" b="1" sz="3700" lang="en-GB">
                <a:solidFill>
                  <a:srgbClr val="6600CC"/>
                </a:solidFill>
              </a:rPr>
              <a:t>।</a:t>
            </a:r>
            <a:r>
              <a:rPr altLang="en-US" b="1" sz="3700" lang="en-US">
                <a:solidFill>
                  <a:srgbClr val="6600CC"/>
                </a:solidFill>
              </a:rPr>
              <a:t> </a:t>
            </a:r>
            <a:r>
              <a:rPr altLang="en-US" b="1" sz="3700" lang="en-GB">
                <a:solidFill>
                  <a:srgbClr val="6600CC"/>
                </a:solidFill>
              </a:rPr>
              <a:t>এ</a:t>
            </a:r>
            <a:r>
              <a:rPr altLang="en-US" b="1" sz="3700" lang="en-GB">
                <a:solidFill>
                  <a:srgbClr val="6600CC"/>
                </a:solidFill>
              </a:rPr>
              <a:t>দ</a:t>
            </a:r>
            <a:r>
              <a:rPr altLang="en-US" b="1" sz="3700" lang="en-GB">
                <a:solidFill>
                  <a:srgbClr val="6600CC"/>
                </a:solidFill>
              </a:rPr>
              <a:t>ে</a:t>
            </a:r>
            <a:r>
              <a:rPr altLang="en-US" b="1" sz="3700" lang="en-GB">
                <a:solidFill>
                  <a:srgbClr val="6600CC"/>
                </a:solidFill>
              </a:rPr>
              <a:t>র</a:t>
            </a:r>
            <a:r>
              <a:rPr altLang="en-US" b="1" sz="3700" lang="en-GB">
                <a:solidFill>
                  <a:srgbClr val="6600CC"/>
                </a:solidFill>
              </a:rPr>
              <a:t>ক</a:t>
            </a:r>
            <a:r>
              <a:rPr altLang="en-US" b="1" sz="3700" lang="en-GB">
                <a:solidFill>
                  <a:srgbClr val="6600CC"/>
                </a:solidFill>
              </a:rPr>
              <a:t>ে</a:t>
            </a:r>
            <a:r>
              <a:rPr altLang="en-US" b="1" sz="3700" lang="en-US">
                <a:solidFill>
                  <a:srgbClr val="6600CC"/>
                </a:solidFill>
              </a:rPr>
              <a:t> </a:t>
            </a:r>
            <a:r>
              <a:rPr altLang="en-US" b="1" sz="3700" lang="en-GB">
                <a:solidFill>
                  <a:srgbClr val="6600CC"/>
                </a:solidFill>
              </a:rPr>
              <a:t>জ</a:t>
            </a:r>
            <a:r>
              <a:rPr altLang="en-US" b="1" sz="3700" lang="en-GB">
                <a:solidFill>
                  <a:srgbClr val="6600CC"/>
                </a:solidFill>
              </a:rPr>
              <a:t>া</a:t>
            </a:r>
            <a:r>
              <a:rPr altLang="en-US" b="1" sz="3700" lang="en-GB">
                <a:solidFill>
                  <a:srgbClr val="6600CC"/>
                </a:solidFill>
              </a:rPr>
              <a:t>ব</a:t>
            </a:r>
            <a:r>
              <a:rPr altLang="en-US" b="1" sz="3700" lang="en-GB">
                <a:solidFill>
                  <a:srgbClr val="6600CC"/>
                </a:solidFill>
              </a:rPr>
              <a:t>ি</a:t>
            </a:r>
            <a:r>
              <a:rPr altLang="en-US" b="1" sz="3700" lang="en-GB">
                <a:solidFill>
                  <a:srgbClr val="6600CC"/>
                </a:solidFill>
              </a:rPr>
              <a:t>ল</a:t>
            </a:r>
            <a:r>
              <a:rPr altLang="en-US" b="1" sz="3700" lang="en-US">
                <a:solidFill>
                  <a:srgbClr val="6600CC"/>
                </a:solidFill>
              </a:rPr>
              <a:t> আরহাম</a:t>
            </a:r>
            <a:r>
              <a:rPr altLang="en-US" b="1" sz="3700" lang="en-US">
                <a:solidFill>
                  <a:srgbClr val="6600CC"/>
                </a:solidFill>
              </a:rPr>
              <a:t> </a:t>
            </a:r>
            <a:r>
              <a:rPr altLang="en-US" b="1" sz="3700" lang="en-GB">
                <a:solidFill>
                  <a:srgbClr val="6600CC"/>
                </a:solidFill>
              </a:rPr>
              <a:t>আ</a:t>
            </a:r>
            <a:r>
              <a:rPr altLang="en-US" b="1" sz="3700" lang="en-GB">
                <a:solidFill>
                  <a:srgbClr val="6600CC"/>
                </a:solidFill>
              </a:rPr>
              <a:t>ত</a:t>
            </a:r>
            <a:r>
              <a:rPr altLang="en-US" b="1" sz="3700" lang="en-GB">
                <a:solidFill>
                  <a:srgbClr val="6600CC"/>
                </a:solidFill>
              </a:rPr>
              <a:t>্</a:t>
            </a:r>
            <a:r>
              <a:rPr altLang="en-US" b="1" sz="3700" lang="en-GB">
                <a:solidFill>
                  <a:srgbClr val="6600CC"/>
                </a:solidFill>
              </a:rPr>
              <a:t>ম</a:t>
            </a:r>
            <a:r>
              <a:rPr altLang="en-US" b="1" sz="3700" lang="en-GB">
                <a:solidFill>
                  <a:srgbClr val="6600CC"/>
                </a:solidFill>
              </a:rPr>
              <a:t>ী</a:t>
            </a:r>
            <a:r>
              <a:rPr altLang="en-US" b="1" sz="3700" lang="en-GB">
                <a:solidFill>
                  <a:srgbClr val="6600CC"/>
                </a:solidFill>
              </a:rPr>
              <a:t>য়</a:t>
            </a:r>
            <a:r>
              <a:rPr altLang="en-US" b="1" sz="3700" lang="en-US">
                <a:solidFill>
                  <a:srgbClr val="6600CC"/>
                </a:solidFill>
              </a:rPr>
              <a:t> </a:t>
            </a:r>
            <a:r>
              <a:rPr altLang="en-US" b="1" sz="3700" lang="en-GB">
                <a:solidFill>
                  <a:srgbClr val="6600CC"/>
                </a:solidFill>
              </a:rPr>
              <a:t>ব</a:t>
            </a:r>
            <a:r>
              <a:rPr altLang="en-US" b="1" sz="3700" lang="en-GB">
                <a:solidFill>
                  <a:srgbClr val="6600CC"/>
                </a:solidFill>
              </a:rPr>
              <a:t>ল</a:t>
            </a:r>
            <a:r>
              <a:rPr altLang="en-US" b="1" sz="3700" lang="en-GB">
                <a:solidFill>
                  <a:srgbClr val="6600CC"/>
                </a:solidFill>
              </a:rPr>
              <a:t>ে</a:t>
            </a:r>
            <a:r>
              <a:rPr altLang="en-US" b="1" sz="3700" lang="en-GB">
                <a:solidFill>
                  <a:srgbClr val="6600CC"/>
                </a:solidFill>
              </a:rPr>
              <a:t>।</a:t>
            </a:r>
            <a:endParaRPr b="1" sz="3700" lang="en-US">
              <a:solidFill>
                <a:srgbClr val="6600CC"/>
              </a:solidFill>
            </a:endParaRPr>
          </a:p>
          <a:p>
            <a:endParaRPr b="1" sz="3700"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extLst>
          <p:ext uri="http://mobile.wps.cn/transition/2016/1">
            <p:transition val="wps_appear_l_1000"/>
          </p:ext>
        </p:extLst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ctrTitle"/>
          </p:nvPr>
        </p:nvSpPr>
        <p:spPr>
          <a:xfrm>
            <a:off x="354589" y="279804"/>
            <a:ext cx="8434821" cy="1169130"/>
          </a:xfrm>
        </p:spPr>
        <p:txBody>
          <a:bodyPr/>
          <a:p>
            <a:r>
              <a:rPr altLang="en-US" lang="en-GB">
                <a:solidFill>
                  <a:srgbClr val="993300"/>
                </a:solidFill>
              </a:rPr>
              <a:t>জ</a:t>
            </a:r>
            <a:r>
              <a:rPr altLang="en-US" lang="en-GB">
                <a:solidFill>
                  <a:srgbClr val="993300"/>
                </a:solidFill>
              </a:rPr>
              <a:t>া</a:t>
            </a:r>
            <a:r>
              <a:rPr altLang="en-US" lang="en-GB">
                <a:solidFill>
                  <a:srgbClr val="993300"/>
                </a:solidFill>
              </a:rPr>
              <a:t>ব</a:t>
            </a:r>
            <a:r>
              <a:rPr altLang="en-US" lang="en-GB">
                <a:solidFill>
                  <a:srgbClr val="993300"/>
                </a:solidFill>
              </a:rPr>
              <a:t>ি</a:t>
            </a:r>
            <a:r>
              <a:rPr altLang="en-US" lang="en-GB">
                <a:solidFill>
                  <a:srgbClr val="993300"/>
                </a:solidFill>
              </a:rPr>
              <a:t>ল</a:t>
            </a:r>
            <a:r>
              <a:rPr altLang="en-US" lang="en-US">
                <a:solidFill>
                  <a:srgbClr val="993300"/>
                </a:solidFill>
              </a:rPr>
              <a:t> আরহাম</a:t>
            </a:r>
            <a:r>
              <a:rPr altLang="en-US" lang="en-US">
                <a:solidFill>
                  <a:srgbClr val="993300"/>
                </a:solidFill>
              </a:rPr>
              <a:t> </a:t>
            </a:r>
            <a:r>
              <a:rPr altLang="en-US" lang="en-GB">
                <a:solidFill>
                  <a:srgbClr val="993300"/>
                </a:solidFill>
              </a:rPr>
              <a:t>চ</a:t>
            </a:r>
            <a:r>
              <a:rPr altLang="en-US" lang="en-GB">
                <a:solidFill>
                  <a:srgbClr val="993300"/>
                </a:solidFill>
              </a:rPr>
              <a:t>া</a:t>
            </a:r>
            <a:r>
              <a:rPr altLang="en-US" lang="en-GB">
                <a:solidFill>
                  <a:srgbClr val="993300"/>
                </a:solidFill>
              </a:rPr>
              <a:t>র</a:t>
            </a:r>
            <a:r>
              <a:rPr altLang="en-US" lang="en-US">
                <a:solidFill>
                  <a:srgbClr val="993300"/>
                </a:solidFill>
              </a:rPr>
              <a:t> </a:t>
            </a:r>
            <a:r>
              <a:rPr altLang="en-US" lang="en-GB">
                <a:solidFill>
                  <a:srgbClr val="993300"/>
                </a:solidFill>
              </a:rPr>
              <a:t>প</a:t>
            </a:r>
            <a:r>
              <a:rPr altLang="en-US" lang="en-GB">
                <a:solidFill>
                  <a:srgbClr val="993300"/>
                </a:solidFill>
              </a:rPr>
              <a:t>্</a:t>
            </a:r>
            <a:r>
              <a:rPr altLang="en-US" lang="en-GB">
                <a:solidFill>
                  <a:srgbClr val="993300"/>
                </a:solidFill>
              </a:rPr>
              <a:t>র</a:t>
            </a:r>
            <a:r>
              <a:rPr altLang="en-US" lang="en-GB">
                <a:solidFill>
                  <a:srgbClr val="993300"/>
                </a:solidFill>
              </a:rPr>
              <a:t>ক</a:t>
            </a:r>
            <a:r>
              <a:rPr altLang="en-US" lang="en-GB">
                <a:solidFill>
                  <a:srgbClr val="993300"/>
                </a:solidFill>
              </a:rPr>
              <a:t>ার</a:t>
            </a:r>
            <a:endParaRPr lang="en-GB">
              <a:solidFill>
                <a:srgbClr val="993300"/>
              </a:solidFill>
            </a:endParaRPr>
          </a:p>
        </p:txBody>
      </p:sp>
      <p:sp>
        <p:nvSpPr>
          <p:cNvPr id="1048605" name=""/>
          <p:cNvSpPr>
            <a:spLocks noGrp="1"/>
          </p:cNvSpPr>
          <p:nvPr>
            <p:ph type="subTitle" idx="1"/>
          </p:nvPr>
        </p:nvSpPr>
        <p:spPr>
          <a:xfrm>
            <a:off x="762432" y="2032245"/>
            <a:ext cx="8026978" cy="4274176"/>
          </a:xfrm>
        </p:spPr>
        <p:txBody>
          <a:bodyPr>
            <a:noAutofit/>
          </a:bodyPr>
          <a:p>
            <a:pPr algn="l"/>
            <a:r>
              <a:rPr altLang="en-US" b="1" sz="3200" lang="en-GB">
                <a:solidFill>
                  <a:srgbClr val="0000FF"/>
                </a:solidFill>
              </a:rPr>
              <a:t>১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ম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শ</a:t>
            </a:r>
            <a:r>
              <a:rPr altLang="en-US" b="1" sz="3200" lang="en-GB">
                <a:solidFill>
                  <a:srgbClr val="0000FF"/>
                </a:solidFill>
              </a:rPr>
              <a:t>্</a:t>
            </a:r>
            <a:r>
              <a:rPr altLang="en-US" b="1" sz="3200" lang="en-GB">
                <a:solidFill>
                  <a:srgbClr val="0000FF"/>
                </a:solidFill>
              </a:rPr>
              <a:t>র</a:t>
            </a:r>
            <a:r>
              <a:rPr altLang="en-US" b="1" sz="3200" lang="en-GB">
                <a:solidFill>
                  <a:srgbClr val="0000FF"/>
                </a:solidFill>
              </a:rPr>
              <a:t>ে</a:t>
            </a:r>
            <a:r>
              <a:rPr altLang="en-US" b="1" sz="3200" lang="en-GB">
                <a:solidFill>
                  <a:srgbClr val="0000FF"/>
                </a:solidFill>
              </a:rPr>
              <a:t>ণ</a:t>
            </a:r>
            <a:r>
              <a:rPr altLang="en-US" b="1" sz="3200" lang="en-GB">
                <a:solidFill>
                  <a:srgbClr val="0000FF"/>
                </a:solidFill>
              </a:rPr>
              <a:t>ি</a:t>
            </a:r>
            <a:r>
              <a:rPr altLang="en-US" b="1" sz="3200" lang="en-GB">
                <a:solidFill>
                  <a:srgbClr val="0000FF"/>
                </a:solidFill>
              </a:rPr>
              <a:t> </a:t>
            </a:r>
            <a:r>
              <a:rPr altLang="en-US" b="1" sz="3200" lang="en-US">
                <a:solidFill>
                  <a:srgbClr val="0000FF"/>
                </a:solidFill>
              </a:rPr>
              <a:t>: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ক</a:t>
            </a:r>
            <a:r>
              <a:rPr altLang="en-US" b="1" sz="3200" lang="en-GB">
                <a:solidFill>
                  <a:srgbClr val="0000FF"/>
                </a:solidFill>
              </a:rPr>
              <a:t>ন</a:t>
            </a:r>
            <a:r>
              <a:rPr altLang="en-US" b="1" sz="3200" lang="en-GB">
                <a:solidFill>
                  <a:srgbClr val="0000FF"/>
                </a:solidFill>
              </a:rPr>
              <a:t>্য</a:t>
            </a:r>
            <a:r>
              <a:rPr altLang="en-US" b="1" sz="3200" lang="en-GB">
                <a:solidFill>
                  <a:srgbClr val="0000FF"/>
                </a:solidFill>
              </a:rPr>
              <a:t>া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ও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প</a:t>
            </a:r>
            <a:r>
              <a:rPr altLang="en-US" b="1" sz="3200" lang="en-GB">
                <a:solidFill>
                  <a:srgbClr val="0000FF"/>
                </a:solidFill>
              </a:rPr>
              <a:t>ু</a:t>
            </a:r>
            <a:r>
              <a:rPr altLang="en-US" b="1" sz="3200" lang="en-GB">
                <a:solidFill>
                  <a:srgbClr val="0000FF"/>
                </a:solidFill>
              </a:rPr>
              <a:t>ত</a:t>
            </a:r>
            <a:r>
              <a:rPr altLang="en-US" b="1" sz="3200" lang="en-GB">
                <a:solidFill>
                  <a:srgbClr val="0000FF"/>
                </a:solidFill>
              </a:rPr>
              <a:t>্</a:t>
            </a:r>
            <a:r>
              <a:rPr altLang="en-US" b="1" sz="3200" lang="en-GB">
                <a:solidFill>
                  <a:srgbClr val="0000FF"/>
                </a:solidFill>
              </a:rPr>
              <a:t>র</a:t>
            </a:r>
            <a:r>
              <a:rPr altLang="en-US" b="1" sz="3200" lang="en-GB">
                <a:solidFill>
                  <a:srgbClr val="0000FF"/>
                </a:solidFill>
              </a:rPr>
              <a:t>ে</a:t>
            </a:r>
            <a:r>
              <a:rPr altLang="en-US" b="1" sz="3200" lang="en-GB">
                <a:solidFill>
                  <a:srgbClr val="0000FF"/>
                </a:solidFill>
              </a:rPr>
              <a:t>র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ক</a:t>
            </a:r>
            <a:r>
              <a:rPr altLang="en-US" b="1" sz="3200" lang="en-GB">
                <a:solidFill>
                  <a:srgbClr val="0000FF"/>
                </a:solidFill>
              </a:rPr>
              <a:t>ন</a:t>
            </a:r>
            <a:r>
              <a:rPr altLang="en-US" b="1" sz="3200" lang="en-GB">
                <a:solidFill>
                  <a:srgbClr val="0000FF"/>
                </a:solidFill>
              </a:rPr>
              <a:t>্য</a:t>
            </a:r>
            <a:r>
              <a:rPr altLang="en-US" b="1" sz="3200" lang="en-GB">
                <a:solidFill>
                  <a:srgbClr val="0000FF"/>
                </a:solidFill>
              </a:rPr>
              <a:t>া</a:t>
            </a:r>
            <a:r>
              <a:rPr altLang="en-US" b="1" sz="3200" lang="en-GB">
                <a:solidFill>
                  <a:srgbClr val="0000FF"/>
                </a:solidFill>
              </a:rPr>
              <a:t>র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স</a:t>
            </a:r>
            <a:r>
              <a:rPr altLang="en-US" b="1" sz="3200" lang="en-GB">
                <a:solidFill>
                  <a:srgbClr val="0000FF"/>
                </a:solidFill>
              </a:rPr>
              <a:t>ন</a:t>
            </a:r>
            <a:r>
              <a:rPr altLang="en-US" b="1" sz="3200" lang="en-GB">
                <a:solidFill>
                  <a:srgbClr val="0000FF"/>
                </a:solidFill>
              </a:rPr>
              <a:t>্</a:t>
            </a:r>
            <a:r>
              <a:rPr altLang="en-US" b="1" sz="3200" lang="en-GB">
                <a:solidFill>
                  <a:srgbClr val="0000FF"/>
                </a:solidFill>
              </a:rPr>
              <a:t>ত</a:t>
            </a:r>
            <a:r>
              <a:rPr altLang="en-US" b="1" sz="3200" lang="en-GB">
                <a:solidFill>
                  <a:srgbClr val="0000FF"/>
                </a:solidFill>
              </a:rPr>
              <a:t>া</a:t>
            </a:r>
            <a:r>
              <a:rPr altLang="en-US" b="1" sz="3200" lang="en-GB">
                <a:solidFill>
                  <a:srgbClr val="0000FF"/>
                </a:solidFill>
              </a:rPr>
              <a:t>ন</a:t>
            </a:r>
            <a:r>
              <a:rPr altLang="en-US" b="1" sz="3200" lang="en-GB">
                <a:solidFill>
                  <a:srgbClr val="0000FF"/>
                </a:solidFill>
              </a:rPr>
              <a:t>গ</a:t>
            </a:r>
            <a:r>
              <a:rPr altLang="en-US" b="1" sz="3200" lang="en-GB">
                <a:solidFill>
                  <a:srgbClr val="0000FF"/>
                </a:solidFill>
              </a:rPr>
              <a:t>ণ</a:t>
            </a:r>
            <a:r>
              <a:rPr altLang="en-US" b="1" sz="3200" lang="en-GB">
                <a:solidFill>
                  <a:srgbClr val="0000FF"/>
                </a:solidFill>
              </a:rPr>
              <a:t>।</a:t>
            </a:r>
            <a:endParaRPr b="1" sz="3200" lang="en-GB">
              <a:solidFill>
                <a:srgbClr val="0000FF"/>
              </a:solidFill>
            </a:endParaRPr>
          </a:p>
          <a:p>
            <a:pPr algn="l"/>
            <a:r>
              <a:rPr altLang="en-US" b="1" sz="3200" lang="en-GB">
                <a:solidFill>
                  <a:srgbClr val="0000FF"/>
                </a:solidFill>
              </a:rPr>
              <a:t>২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য়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শ</a:t>
            </a:r>
            <a:r>
              <a:rPr altLang="en-US" b="1" sz="3200" lang="en-GB">
                <a:solidFill>
                  <a:srgbClr val="0000FF"/>
                </a:solidFill>
              </a:rPr>
              <a:t>্</a:t>
            </a:r>
            <a:r>
              <a:rPr altLang="en-US" b="1" sz="3200" lang="en-GB">
                <a:solidFill>
                  <a:srgbClr val="0000FF"/>
                </a:solidFill>
              </a:rPr>
              <a:t>র</a:t>
            </a:r>
            <a:r>
              <a:rPr altLang="en-US" b="1" sz="3200" lang="en-GB">
                <a:solidFill>
                  <a:srgbClr val="0000FF"/>
                </a:solidFill>
              </a:rPr>
              <a:t>ে</a:t>
            </a:r>
            <a:r>
              <a:rPr altLang="en-US" b="1" sz="3200" lang="en-GB">
                <a:solidFill>
                  <a:srgbClr val="0000FF"/>
                </a:solidFill>
              </a:rPr>
              <a:t>ণ</a:t>
            </a:r>
            <a:r>
              <a:rPr altLang="en-US" b="1" sz="3200" lang="en-GB">
                <a:solidFill>
                  <a:srgbClr val="0000FF"/>
                </a:solidFill>
              </a:rPr>
              <a:t>ি</a:t>
            </a:r>
            <a:r>
              <a:rPr altLang="en-US" b="1" sz="3200" lang="en-GB">
                <a:solidFill>
                  <a:srgbClr val="0000FF"/>
                </a:solidFill>
              </a:rPr>
              <a:t> </a:t>
            </a:r>
            <a:r>
              <a:rPr altLang="en-US" b="1" sz="3200" lang="en-US">
                <a:solidFill>
                  <a:srgbClr val="0000FF"/>
                </a:solidFill>
              </a:rPr>
              <a:t>: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নানা</a:t>
            </a:r>
            <a:r>
              <a:rPr altLang="en-US" b="1" sz="3200" lang="en-US">
                <a:solidFill>
                  <a:srgbClr val="0000FF"/>
                </a:solidFill>
              </a:rPr>
              <a:t>,</a:t>
            </a:r>
            <a:r>
              <a:rPr altLang="en-US" b="1" sz="3200" lang="en-GB">
                <a:solidFill>
                  <a:srgbClr val="0000FF"/>
                </a:solidFill>
              </a:rPr>
              <a:t> নানী</a:t>
            </a:r>
            <a:r>
              <a:rPr altLang="en-US" b="1" sz="3200" lang="en-US">
                <a:solidFill>
                  <a:srgbClr val="0000FF"/>
                </a:solidFill>
              </a:rPr>
              <a:t>,</a:t>
            </a:r>
            <a:r>
              <a:rPr altLang="en-US" b="1" sz="3200" lang="en-US">
                <a:solidFill>
                  <a:srgbClr val="0000FF"/>
                </a:solidFill>
              </a:rPr>
              <a:t> দাদী ও তাদের মা বা</a:t>
            </a:r>
            <a:r>
              <a:rPr altLang="en-US" b="1" sz="3200" lang="en-GB">
                <a:solidFill>
                  <a:srgbClr val="0000FF"/>
                </a:solidFill>
              </a:rPr>
              <a:t>ব</a:t>
            </a:r>
            <a:r>
              <a:rPr altLang="en-US" b="1" sz="3200" lang="en-GB">
                <a:solidFill>
                  <a:srgbClr val="0000FF"/>
                </a:solidFill>
              </a:rPr>
              <a:t>া</a:t>
            </a:r>
            <a:r>
              <a:rPr altLang="en-US" b="1" sz="3200" lang="en-GB">
                <a:solidFill>
                  <a:srgbClr val="0000FF"/>
                </a:solidFill>
              </a:rPr>
              <a:t>।</a:t>
            </a:r>
            <a:endParaRPr b="1" sz="3200" lang="en-GB">
              <a:solidFill>
                <a:srgbClr val="0000FF"/>
              </a:solidFill>
            </a:endParaRPr>
          </a:p>
          <a:p>
            <a:pPr algn="l"/>
            <a:r>
              <a:rPr altLang="en-US" b="1" sz="3200" lang="en-GB">
                <a:solidFill>
                  <a:srgbClr val="0000FF"/>
                </a:solidFill>
              </a:rPr>
              <a:t>৩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য়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শ</a:t>
            </a:r>
            <a:r>
              <a:rPr altLang="en-US" b="1" sz="3200" lang="en-GB">
                <a:solidFill>
                  <a:srgbClr val="0000FF"/>
                </a:solidFill>
              </a:rPr>
              <a:t>্</a:t>
            </a:r>
            <a:r>
              <a:rPr altLang="en-US" b="1" sz="3200" lang="en-GB">
                <a:solidFill>
                  <a:srgbClr val="0000FF"/>
                </a:solidFill>
              </a:rPr>
              <a:t>র</a:t>
            </a:r>
            <a:r>
              <a:rPr altLang="en-US" b="1" sz="3200" lang="en-GB">
                <a:solidFill>
                  <a:srgbClr val="0000FF"/>
                </a:solidFill>
              </a:rPr>
              <a:t>ে</a:t>
            </a:r>
            <a:r>
              <a:rPr altLang="en-US" b="1" sz="3200" lang="en-GB">
                <a:solidFill>
                  <a:srgbClr val="0000FF"/>
                </a:solidFill>
              </a:rPr>
              <a:t>ণ</a:t>
            </a:r>
            <a:r>
              <a:rPr altLang="en-US" b="1" sz="3200" lang="en-GB">
                <a:solidFill>
                  <a:srgbClr val="0000FF"/>
                </a:solidFill>
              </a:rPr>
              <a:t>ি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US">
                <a:solidFill>
                  <a:srgbClr val="0000FF"/>
                </a:solidFill>
              </a:rPr>
              <a:t>: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সহোদর</a:t>
            </a:r>
            <a:r>
              <a:rPr altLang="en-US" b="1" sz="3200" lang="en-US">
                <a:solidFill>
                  <a:srgbClr val="0000FF"/>
                </a:solidFill>
              </a:rPr>
              <a:t> বোনের</a:t>
            </a:r>
            <a:r>
              <a:rPr altLang="en-US" b="1" sz="3200" lang="en-US">
                <a:solidFill>
                  <a:srgbClr val="0000FF"/>
                </a:solidFill>
              </a:rPr>
              <a:t> সন্তান</a:t>
            </a:r>
            <a:r>
              <a:rPr altLang="en-US" b="1" sz="3200" lang="en-GB">
                <a:solidFill>
                  <a:srgbClr val="0000FF"/>
                </a:solidFill>
              </a:rPr>
              <a:t>গ</a:t>
            </a:r>
            <a:r>
              <a:rPr altLang="en-US" b="1" sz="3200" lang="en-GB">
                <a:solidFill>
                  <a:srgbClr val="0000FF"/>
                </a:solidFill>
              </a:rPr>
              <a:t>ণ</a:t>
            </a:r>
            <a:r>
              <a:rPr altLang="en-US" b="1" sz="3200" lang="en-US">
                <a:solidFill>
                  <a:srgbClr val="0000FF"/>
                </a:solidFill>
              </a:rPr>
              <a:t>,</a:t>
            </a:r>
            <a:r>
              <a:rPr altLang="en-US" b="1" sz="3200" lang="en-GB">
                <a:solidFill>
                  <a:srgbClr val="0000FF"/>
                </a:solidFill>
              </a:rPr>
              <a:t>বৈমাত্রেয়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US">
                <a:solidFill>
                  <a:srgbClr val="0000FF"/>
                </a:solidFill>
              </a:rPr>
              <a:t> বোনের সন্তান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গ</a:t>
            </a:r>
            <a:r>
              <a:rPr altLang="en-US" b="1" sz="3200" lang="en-GB">
                <a:solidFill>
                  <a:srgbClr val="0000FF"/>
                </a:solidFill>
              </a:rPr>
              <a:t>ণ</a:t>
            </a:r>
            <a:r>
              <a:rPr altLang="en-US" b="1" sz="3200" lang="en-US">
                <a:solidFill>
                  <a:srgbClr val="0000FF"/>
                </a:solidFill>
              </a:rPr>
              <a:t>,</a:t>
            </a:r>
            <a:r>
              <a:rPr altLang="en-US" b="1" sz="3200" lang="en-US">
                <a:solidFill>
                  <a:srgbClr val="0000FF"/>
                </a:solidFill>
              </a:rPr>
              <a:t> বৈপিত্রেয়</a:t>
            </a:r>
            <a:r>
              <a:rPr altLang="en-US" b="1" sz="3200" lang="en-US">
                <a:solidFill>
                  <a:srgbClr val="0000FF"/>
                </a:solidFill>
              </a:rPr>
              <a:t> ভাই বোনের</a:t>
            </a:r>
            <a:r>
              <a:rPr altLang="en-US" b="1" sz="3200" lang="en-US">
                <a:solidFill>
                  <a:srgbClr val="0000FF"/>
                </a:solidFill>
              </a:rPr>
              <a:t> সন্তান</a:t>
            </a:r>
            <a:r>
              <a:rPr altLang="en-US" b="1" sz="3200" lang="en-GB">
                <a:solidFill>
                  <a:srgbClr val="0000FF"/>
                </a:solidFill>
              </a:rPr>
              <a:t>গ</a:t>
            </a:r>
            <a:r>
              <a:rPr altLang="en-US" b="1" sz="3200" lang="en-GB">
                <a:solidFill>
                  <a:srgbClr val="0000FF"/>
                </a:solidFill>
              </a:rPr>
              <a:t>ণ</a:t>
            </a:r>
            <a:r>
              <a:rPr altLang="en-US" b="1" sz="3200" lang="en-US">
                <a:solidFill>
                  <a:srgbClr val="0000FF"/>
                </a:solidFill>
              </a:rPr>
              <a:t>,</a:t>
            </a:r>
            <a:r>
              <a:rPr altLang="en-US" b="1" sz="3200" lang="en-US">
                <a:solidFill>
                  <a:srgbClr val="0000FF"/>
                </a:solidFill>
              </a:rPr>
              <a:t> সহোদর</a:t>
            </a:r>
            <a:r>
              <a:rPr altLang="en-US" b="1" sz="3200" lang="en-US">
                <a:solidFill>
                  <a:srgbClr val="0000FF"/>
                </a:solidFill>
              </a:rPr>
              <a:t> ভাইয়ের</a:t>
            </a:r>
            <a:r>
              <a:rPr altLang="en-US" b="1" sz="3200" lang="en-US">
                <a:solidFill>
                  <a:srgbClr val="0000FF"/>
                </a:solidFill>
              </a:rPr>
              <a:t> কন্যাগণ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US">
                <a:solidFill>
                  <a:srgbClr val="0000FF"/>
                </a:solidFill>
              </a:rPr>
              <a:t>,</a:t>
            </a:r>
            <a:r>
              <a:rPr altLang="en-US" b="1" sz="3200" lang="en-US">
                <a:solidFill>
                  <a:srgbClr val="0000FF"/>
                </a:solidFill>
              </a:rPr>
              <a:t>বৈমাত্রেয়</a:t>
            </a:r>
            <a:r>
              <a:rPr altLang="en-US" b="1" sz="3200" lang="en-US">
                <a:solidFill>
                  <a:srgbClr val="0000FF"/>
                </a:solidFill>
              </a:rPr>
              <a:t> ভাই</a:t>
            </a:r>
            <a:r>
              <a:rPr altLang="en-US" b="1" sz="3200" lang="en-US">
                <a:solidFill>
                  <a:srgbClr val="0000FF"/>
                </a:solidFill>
              </a:rPr>
              <a:t> এর</a:t>
            </a:r>
            <a:r>
              <a:rPr altLang="en-US" b="1" sz="3200" lang="en-US">
                <a:solidFill>
                  <a:srgbClr val="0000FF"/>
                </a:solidFill>
              </a:rPr>
              <a:t> কন্যা</a:t>
            </a:r>
            <a:r>
              <a:rPr altLang="en-US" b="1" sz="3200" lang="en-GB">
                <a:solidFill>
                  <a:srgbClr val="0000FF"/>
                </a:solidFill>
              </a:rPr>
              <a:t>গ</a:t>
            </a:r>
            <a:r>
              <a:rPr altLang="en-US" b="1" sz="3200" lang="en-GB">
                <a:solidFill>
                  <a:srgbClr val="0000FF"/>
                </a:solidFill>
              </a:rPr>
              <a:t>ণ</a:t>
            </a:r>
            <a:r>
              <a:rPr altLang="en-US" b="1" sz="3200" lang="en-GB">
                <a:solidFill>
                  <a:srgbClr val="0000FF"/>
                </a:solidFill>
              </a:rPr>
              <a:t>।</a:t>
            </a:r>
            <a:endParaRPr b="1" sz="3200" lang="en-GB">
              <a:solidFill>
                <a:srgbClr val="0000FF"/>
              </a:solidFill>
            </a:endParaRPr>
          </a:p>
          <a:p>
            <a:pPr algn="l"/>
            <a:r>
              <a:rPr altLang="en-US" b="1" sz="3200" lang="en-GB">
                <a:solidFill>
                  <a:srgbClr val="0000FF"/>
                </a:solidFill>
              </a:rPr>
              <a:t>৪</a:t>
            </a:r>
            <a:r>
              <a:rPr altLang="en-US" b="1" sz="3200" lang="en-GB">
                <a:solidFill>
                  <a:srgbClr val="0000FF"/>
                </a:solidFill>
              </a:rPr>
              <a:t>র</a:t>
            </a:r>
            <a:r>
              <a:rPr altLang="en-US" b="1" sz="3200" lang="en-GB">
                <a:solidFill>
                  <a:srgbClr val="0000FF"/>
                </a:solidFill>
              </a:rPr>
              <a:t>্</a:t>
            </a:r>
            <a:r>
              <a:rPr altLang="en-US" b="1" sz="3200" lang="en-GB">
                <a:solidFill>
                  <a:srgbClr val="0000FF"/>
                </a:solidFill>
              </a:rPr>
              <a:t>থ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শ</a:t>
            </a:r>
            <a:r>
              <a:rPr altLang="en-US" b="1" sz="3200" lang="en-GB">
                <a:solidFill>
                  <a:srgbClr val="0000FF"/>
                </a:solidFill>
              </a:rPr>
              <a:t>্</a:t>
            </a:r>
            <a:r>
              <a:rPr altLang="en-US" b="1" sz="3200" lang="en-GB">
                <a:solidFill>
                  <a:srgbClr val="0000FF"/>
                </a:solidFill>
              </a:rPr>
              <a:t>র</a:t>
            </a:r>
            <a:r>
              <a:rPr altLang="en-US" b="1" sz="3200" lang="en-GB">
                <a:solidFill>
                  <a:srgbClr val="0000FF"/>
                </a:solidFill>
              </a:rPr>
              <a:t>ে</a:t>
            </a:r>
            <a:r>
              <a:rPr altLang="en-US" b="1" sz="3200" lang="en-GB">
                <a:solidFill>
                  <a:srgbClr val="0000FF"/>
                </a:solidFill>
              </a:rPr>
              <a:t>ণ</a:t>
            </a:r>
            <a:r>
              <a:rPr altLang="en-US" b="1" sz="3200" lang="en-GB">
                <a:solidFill>
                  <a:srgbClr val="0000FF"/>
                </a:solidFill>
              </a:rPr>
              <a:t>ি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US">
                <a:solidFill>
                  <a:srgbClr val="0000FF"/>
                </a:solidFill>
              </a:rPr>
              <a:t>: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ফুফু ও তাদের সন্তানগণ </a:t>
            </a:r>
            <a:r>
              <a:rPr altLang="en-US" b="1" sz="3200" lang="en-US">
                <a:solidFill>
                  <a:srgbClr val="0000FF"/>
                </a:solidFill>
              </a:rPr>
              <a:t>,</a:t>
            </a:r>
            <a:r>
              <a:rPr altLang="en-US" b="1" sz="3200" lang="en-GB">
                <a:solidFill>
                  <a:srgbClr val="0000FF"/>
                </a:solidFill>
              </a:rPr>
              <a:t>বৈপিত্রেয় </a:t>
            </a:r>
            <a:r>
              <a:rPr altLang="en-US" b="1" sz="3200" lang="en-GB">
                <a:solidFill>
                  <a:srgbClr val="0000FF"/>
                </a:solidFill>
              </a:rPr>
              <a:t>চ</a:t>
            </a:r>
            <a:r>
              <a:rPr altLang="en-US" b="1" sz="3200" lang="en-GB">
                <a:solidFill>
                  <a:srgbClr val="0000FF"/>
                </a:solidFill>
              </a:rPr>
              <a:t>া</a:t>
            </a:r>
            <a:r>
              <a:rPr altLang="en-US" b="1" sz="3200" lang="en-GB">
                <a:solidFill>
                  <a:srgbClr val="0000FF"/>
                </a:solidFill>
              </a:rPr>
              <a:t>চ</a:t>
            </a:r>
            <a:r>
              <a:rPr altLang="en-US" b="1" sz="3200" lang="en-GB">
                <a:solidFill>
                  <a:srgbClr val="0000FF"/>
                </a:solidFill>
              </a:rPr>
              <a:t>া</a:t>
            </a:r>
            <a:r>
              <a:rPr altLang="en-US" b="1" sz="3200" lang="en-GB">
                <a:solidFill>
                  <a:srgbClr val="0000FF"/>
                </a:solidFill>
              </a:rPr>
              <a:t> ও তাদের সন্তানের সন্তানগণ</a:t>
            </a:r>
            <a:r>
              <a:rPr altLang="en-US" b="1" sz="3200" lang="en-US">
                <a:solidFill>
                  <a:srgbClr val="0000FF"/>
                </a:solidFill>
              </a:rPr>
              <a:t>,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মামা</a:t>
            </a:r>
            <a:r>
              <a:rPr altLang="en-US" b="1" sz="3200" lang="en-US">
                <a:solidFill>
                  <a:srgbClr val="0000FF"/>
                </a:solidFill>
              </a:rPr>
              <a:t> ও তাদের</a:t>
            </a:r>
            <a:r>
              <a:rPr altLang="en-US" b="1" sz="3200" lang="en-US">
                <a:solidFill>
                  <a:srgbClr val="0000FF"/>
                </a:solidFill>
              </a:rPr>
              <a:t> সন্তান গন</a:t>
            </a:r>
            <a:r>
              <a:rPr altLang="en-US" b="1" sz="3200" lang="en-US">
                <a:solidFill>
                  <a:srgbClr val="0000FF"/>
                </a:solidFill>
              </a:rPr>
              <a:t>,</a:t>
            </a:r>
            <a:r>
              <a:rPr altLang="en-US" b="1" sz="3200" lang="en-US">
                <a:solidFill>
                  <a:srgbClr val="0000FF"/>
                </a:solidFill>
              </a:rPr>
              <a:t> </a:t>
            </a:r>
            <a:r>
              <a:rPr altLang="en-US" b="1" sz="3200" lang="en-GB">
                <a:solidFill>
                  <a:srgbClr val="0000FF"/>
                </a:solidFill>
              </a:rPr>
              <a:t>খালা</a:t>
            </a:r>
            <a:r>
              <a:rPr altLang="en-US" b="1" sz="3200" lang="en-US">
                <a:solidFill>
                  <a:srgbClr val="0000FF"/>
                </a:solidFill>
              </a:rPr>
              <a:t> ও তাদের</a:t>
            </a:r>
            <a:r>
              <a:rPr altLang="en-US" b="1" sz="3200" lang="en-US">
                <a:solidFill>
                  <a:srgbClr val="0000FF"/>
                </a:solidFill>
              </a:rPr>
              <a:t> সন্তান গন</a:t>
            </a:r>
            <a:r>
              <a:rPr altLang="en-US" b="1" sz="3200" lang="en-GB">
                <a:solidFill>
                  <a:srgbClr val="0000FF"/>
                </a:solidFill>
              </a:rPr>
              <a:t>।</a:t>
            </a:r>
            <a:endParaRPr b="1" sz="3200" lang="en-GB">
              <a:solidFill>
                <a:srgbClr val="0000FF"/>
              </a:solidFill>
            </a:endParaRPr>
          </a:p>
          <a:p>
            <a:pPr algn="l"/>
            <a:endParaRPr b="1" sz="3200" lang="en-GB">
              <a:solidFill>
                <a:srgbClr val="0000FF"/>
              </a:solidFill>
            </a:endParaRPr>
          </a:p>
          <a:p>
            <a:pPr algn="l"/>
            <a:r>
              <a:rPr altLang="en-US" b="1" sz="3200" lang="en-US">
                <a:solidFill>
                  <a:srgbClr val="0000FF"/>
                </a:solidFill>
              </a:rPr>
              <a:t> </a:t>
            </a:r>
            <a:endParaRPr b="1" sz="3200" lang="en-GB">
              <a:solidFill>
                <a:srgbClr val="0000FF"/>
              </a:solidFill>
            </a:endParaRPr>
          </a:p>
          <a:p>
            <a:pPr algn="l"/>
            <a:r>
              <a:rPr altLang="en-US" b="1" sz="3200" lang="en-US">
                <a:solidFill>
                  <a:srgbClr val="0000FF"/>
                </a:solidFill>
              </a:rPr>
              <a:t> </a:t>
            </a:r>
            <a:endParaRPr b="1" sz="3200" lang="en-GB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14:flas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ctrTitle"/>
          </p:nvPr>
        </p:nvSpPr>
        <p:spPr>
          <a:xfrm>
            <a:off x="512617" y="1156979"/>
            <a:ext cx="7772400" cy="1112164"/>
          </a:xfrm>
        </p:spPr>
        <p:txBody>
          <a:bodyPr/>
          <a:p>
            <a:r>
              <a:rPr altLang="en-US" lang="en-US">
                <a:solidFill>
                  <a:srgbClr val="C00000"/>
                </a:solidFill>
              </a:rPr>
              <a:t>দ</a:t>
            </a:r>
            <a:r>
              <a:rPr altLang="en-US" lang="en-US">
                <a:solidFill>
                  <a:srgbClr val="C00000"/>
                </a:solidFill>
              </a:rPr>
              <a:t>ল</a:t>
            </a:r>
            <a:r>
              <a:rPr altLang="en-US" lang="en-US">
                <a:solidFill>
                  <a:srgbClr val="C00000"/>
                </a:solidFill>
              </a:rPr>
              <a:t>গ</a:t>
            </a:r>
            <a:r>
              <a:rPr altLang="en-US" lang="en-US">
                <a:solidFill>
                  <a:srgbClr val="C00000"/>
                </a:solidFill>
              </a:rPr>
              <a:t>ত</a:t>
            </a:r>
            <a:r>
              <a:rPr altLang="en-US" lang="en-US">
                <a:solidFill>
                  <a:srgbClr val="C00000"/>
                </a:solidFill>
              </a:rPr>
              <a:t> </a:t>
            </a:r>
            <a:r>
              <a:rPr altLang="en-US" lang="en-US">
                <a:solidFill>
                  <a:srgbClr val="C00000"/>
                </a:solidFill>
              </a:rPr>
              <a:t>ক</a:t>
            </a:r>
            <a:r>
              <a:rPr altLang="en-US" lang="en-US">
                <a:solidFill>
                  <a:srgbClr val="C00000"/>
                </a:solidFill>
              </a:rPr>
              <a:t>া</a:t>
            </a:r>
            <a:r>
              <a:rPr altLang="en-US" lang="en-US">
                <a:solidFill>
                  <a:srgbClr val="C00000"/>
                </a:solidFill>
              </a:rPr>
              <a:t>জ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04860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ransition spd="slow">
    <p:split dir="out"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ctrTitle"/>
          </p:nvPr>
        </p:nvSpPr>
        <p:spPr>
          <a:xfrm>
            <a:off x="538745" y="829544"/>
            <a:ext cx="7772400" cy="1680558"/>
          </a:xfrm>
        </p:spPr>
        <p:txBody>
          <a:bodyPr>
            <a:normAutofit fontScale="90000"/>
          </a:bodyPr>
          <a:p>
            <a:r>
              <a:rPr altLang="en-US" lang="en-US">
                <a:solidFill>
                  <a:srgbClr val="92D050"/>
                </a:solidFill>
              </a:rPr>
              <a:t>ম</a:t>
            </a:r>
            <a:r>
              <a:rPr altLang="en-US" lang="en-US">
                <a:solidFill>
                  <a:srgbClr val="92D050"/>
                </a:solidFill>
              </a:rPr>
              <a:t>ূ</a:t>
            </a:r>
            <a:r>
              <a:rPr altLang="en-US" lang="en-US">
                <a:solidFill>
                  <a:srgbClr val="92D050"/>
                </a:solidFill>
              </a:rPr>
              <a:t>ল</a:t>
            </a:r>
            <a:r>
              <a:rPr altLang="en-US" lang="en-US">
                <a:solidFill>
                  <a:srgbClr val="92D050"/>
                </a:solidFill>
              </a:rPr>
              <a:t>্</a:t>
            </a:r>
            <a:r>
              <a:rPr altLang="en-US" lang="en-US">
                <a:solidFill>
                  <a:srgbClr val="92D050"/>
                </a:solidFill>
              </a:rPr>
              <a:t>য</a:t>
            </a:r>
            <a:r>
              <a:rPr altLang="en-US" lang="en-US">
                <a:solidFill>
                  <a:srgbClr val="92D050"/>
                </a:solidFill>
              </a:rPr>
              <a:t>ায়ন</a:t>
            </a:r>
            <a:r>
              <a:rPr altLang="en-US" lang="en-US">
                <a:solidFill>
                  <a:srgbClr val="92D050"/>
                </a:solidFill>
              </a:rPr>
              <a:t> </a:t>
            </a:r>
            <a:br>
              <a:rPr altLang="en-US" lang="en-US">
                <a:solidFill>
                  <a:srgbClr val="92D050"/>
                </a:solidFill>
              </a:rPr>
            </a:br>
            <a:endParaRPr lang="en-US">
              <a:solidFill>
                <a:srgbClr val="92D050"/>
              </a:solidFill>
            </a:endParaRPr>
          </a:p>
        </p:txBody>
      </p:sp>
      <p:sp>
        <p:nvSpPr>
          <p:cNvPr id="104860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ransition spd="slow">
    <p:cover dir="l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ctrTitle"/>
          </p:nvPr>
        </p:nvSpPr>
        <p:spPr>
          <a:xfrm>
            <a:off x="685800" y="589968"/>
            <a:ext cx="7772400" cy="1239742"/>
          </a:xfrm>
        </p:spPr>
        <p:txBody>
          <a:bodyPr/>
          <a:p>
            <a:r>
              <a:rPr altLang="en-US" lang="en-US">
                <a:solidFill>
                  <a:srgbClr val="C00000"/>
                </a:solidFill>
              </a:rPr>
              <a:t>ব</a:t>
            </a:r>
            <a:r>
              <a:rPr altLang="en-US" lang="en-US">
                <a:solidFill>
                  <a:srgbClr val="C00000"/>
                </a:solidFill>
              </a:rPr>
              <a:t>া</a:t>
            </a:r>
            <a:r>
              <a:rPr altLang="en-US" lang="en-US">
                <a:solidFill>
                  <a:srgbClr val="C00000"/>
                </a:solidFill>
              </a:rPr>
              <a:t>ড়ি</a:t>
            </a:r>
            <a:r>
              <a:rPr altLang="en-US" lang="en-US">
                <a:solidFill>
                  <a:srgbClr val="C00000"/>
                </a:solidFill>
              </a:rPr>
              <a:t>র</a:t>
            </a:r>
            <a:r>
              <a:rPr altLang="en-US" lang="en-US">
                <a:solidFill>
                  <a:srgbClr val="C00000"/>
                </a:solidFill>
              </a:rPr>
              <a:t> </a:t>
            </a:r>
            <a:r>
              <a:rPr altLang="en-US" lang="en-US">
                <a:solidFill>
                  <a:srgbClr val="C00000"/>
                </a:solidFill>
              </a:rPr>
              <a:t>ক</a:t>
            </a:r>
            <a:r>
              <a:rPr altLang="en-US" lang="en-US">
                <a:solidFill>
                  <a:srgbClr val="C00000"/>
                </a:solidFill>
              </a:rPr>
              <a:t>া</a:t>
            </a:r>
            <a:r>
              <a:rPr altLang="en-US" lang="en-US">
                <a:solidFill>
                  <a:srgbClr val="C00000"/>
                </a:solidFill>
              </a:rPr>
              <a:t>জ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048611" name=""/>
          <p:cNvSpPr>
            <a:spLocks noGrp="1"/>
          </p:cNvSpPr>
          <p:nvPr>
            <p:ph type="subTitle" idx="1"/>
          </p:nvPr>
        </p:nvSpPr>
        <p:spPr>
          <a:xfrm>
            <a:off x="1143000" y="2601119"/>
            <a:ext cx="6858000" cy="1655762"/>
          </a:xfrm>
        </p:spPr>
        <p:txBody>
          <a:bodyPr/>
          <a:p>
            <a:r>
              <a:rPr altLang="en-US" sz="3400" lang="en-GB">
                <a:solidFill>
                  <a:srgbClr val="6600CC"/>
                </a:solidFill>
              </a:rPr>
              <a:t>ك</a:t>
            </a:r>
            <a:r>
              <a:rPr altLang="en-US" sz="3400" lang="en-GB">
                <a:solidFill>
                  <a:srgbClr val="6600CC"/>
                </a:solidFill>
              </a:rPr>
              <a:t>م</a:t>
            </a:r>
            <a:r>
              <a:rPr altLang="en-US" sz="3400" lang="en-US">
                <a:solidFill>
                  <a:srgbClr val="6600CC"/>
                </a:solidFill>
              </a:rPr>
              <a:t> </a:t>
            </a:r>
            <a:r>
              <a:rPr altLang="en-US" sz="3400" lang="en-GB">
                <a:solidFill>
                  <a:srgbClr val="6600CC"/>
                </a:solidFill>
              </a:rPr>
              <a:t>ق</a:t>
            </a:r>
            <a:r>
              <a:rPr altLang="en-US" sz="3400" lang="en-GB">
                <a:solidFill>
                  <a:srgbClr val="6600CC"/>
                </a:solidFill>
              </a:rPr>
              <a:t>س</a:t>
            </a:r>
            <a:r>
              <a:rPr altLang="en-US" sz="3400" lang="en-GB">
                <a:solidFill>
                  <a:srgbClr val="6600CC"/>
                </a:solidFill>
              </a:rPr>
              <a:t>م</a:t>
            </a:r>
            <a:r>
              <a:rPr altLang="en-US" sz="3400" lang="en-GB">
                <a:solidFill>
                  <a:srgbClr val="6600CC"/>
                </a:solidFill>
              </a:rPr>
              <a:t>ا</a:t>
            </a:r>
            <a:r>
              <a:rPr altLang="en-US" sz="3400" lang="en-US">
                <a:solidFill>
                  <a:srgbClr val="6600CC"/>
                </a:solidFill>
              </a:rPr>
              <a:t> </a:t>
            </a:r>
            <a:r>
              <a:rPr altLang="en-US" sz="3400" lang="en-GB">
                <a:solidFill>
                  <a:srgbClr val="6600CC"/>
                </a:solidFill>
              </a:rPr>
              <a:t>ل</a:t>
            </a:r>
            <a:r>
              <a:rPr altLang="en-US" sz="3400" lang="en-GB">
                <a:solidFill>
                  <a:srgbClr val="6600CC"/>
                </a:solidFill>
              </a:rPr>
              <a:t>ل</a:t>
            </a:r>
            <a:r>
              <a:rPr altLang="en-US" sz="3400" lang="en-GB">
                <a:solidFill>
                  <a:srgbClr val="6600CC"/>
                </a:solidFill>
              </a:rPr>
              <a:t>و</a:t>
            </a:r>
            <a:r>
              <a:rPr altLang="en-US" sz="3400" lang="en-GB">
                <a:solidFill>
                  <a:srgbClr val="6600CC"/>
                </a:solidFill>
              </a:rPr>
              <a:t>ا</a:t>
            </a:r>
            <a:r>
              <a:rPr altLang="en-US" sz="3400" lang="en-GB">
                <a:solidFill>
                  <a:srgbClr val="6600CC"/>
                </a:solidFill>
              </a:rPr>
              <a:t>ر</a:t>
            </a:r>
            <a:r>
              <a:rPr altLang="en-US" sz="3400" lang="en-GB">
                <a:solidFill>
                  <a:srgbClr val="6600CC"/>
                </a:solidFill>
              </a:rPr>
              <a:t>ث</a:t>
            </a:r>
            <a:r>
              <a:rPr altLang="en-US" sz="3400" lang="en-GB">
                <a:solidFill>
                  <a:srgbClr val="6600CC"/>
                </a:solidFill>
              </a:rPr>
              <a:t>ي</a:t>
            </a:r>
            <a:r>
              <a:rPr altLang="en-US" sz="3400" lang="en-GB">
                <a:solidFill>
                  <a:srgbClr val="6600CC"/>
                </a:solidFill>
              </a:rPr>
              <a:t>ن</a:t>
            </a:r>
            <a:r>
              <a:rPr altLang="en-US" sz="3400" lang="en-GB">
                <a:solidFill>
                  <a:srgbClr val="6600CC"/>
                </a:solidFill>
              </a:rPr>
              <a:t>؟</a:t>
            </a:r>
            <a:r>
              <a:rPr altLang="en-US" sz="3400" lang="en-US">
                <a:solidFill>
                  <a:srgbClr val="6600CC"/>
                </a:solidFill>
              </a:rPr>
              <a:t> </a:t>
            </a:r>
            <a:r>
              <a:rPr altLang="en-US" sz="3400" lang="en-GB">
                <a:solidFill>
                  <a:srgbClr val="6600CC"/>
                </a:solidFill>
              </a:rPr>
              <a:t>ب</a:t>
            </a:r>
            <a:r>
              <a:rPr altLang="en-US" sz="3400" lang="en-GB">
                <a:solidFill>
                  <a:srgbClr val="6600CC"/>
                </a:solidFill>
              </a:rPr>
              <a:t>ي</a:t>
            </a:r>
            <a:r>
              <a:rPr altLang="en-US" sz="3400" lang="en-GB">
                <a:solidFill>
                  <a:srgbClr val="6600CC"/>
                </a:solidFill>
              </a:rPr>
              <a:t>ن</a:t>
            </a:r>
            <a:r>
              <a:rPr altLang="en-US" sz="3400" lang="en-US">
                <a:solidFill>
                  <a:srgbClr val="6600CC"/>
                </a:solidFill>
              </a:rPr>
              <a:t> </a:t>
            </a:r>
            <a:r>
              <a:rPr altLang="en-US" sz="3400" lang="en-GB">
                <a:solidFill>
                  <a:srgbClr val="6600CC"/>
                </a:solidFill>
              </a:rPr>
              <a:t>ب</a:t>
            </a:r>
            <a:r>
              <a:rPr altLang="en-US" sz="3400" lang="en-GB">
                <a:solidFill>
                  <a:srgbClr val="6600CC"/>
                </a:solidFill>
              </a:rPr>
              <a:t>ا</a:t>
            </a:r>
            <a:r>
              <a:rPr altLang="en-US" sz="3400" lang="en-GB">
                <a:solidFill>
                  <a:srgbClr val="6600CC"/>
                </a:solidFill>
              </a:rPr>
              <a:t>ل</a:t>
            </a:r>
            <a:r>
              <a:rPr altLang="en-US" sz="3400" lang="en-GB">
                <a:solidFill>
                  <a:srgbClr val="6600CC"/>
                </a:solidFill>
              </a:rPr>
              <a:t>ت</a:t>
            </a:r>
            <a:r>
              <a:rPr altLang="en-US" sz="3400" lang="en-GB">
                <a:solidFill>
                  <a:srgbClr val="6600CC"/>
                </a:solidFill>
              </a:rPr>
              <a:t>ف</a:t>
            </a:r>
            <a:r>
              <a:rPr altLang="en-US" sz="3400" lang="en-GB">
                <a:solidFill>
                  <a:srgbClr val="6600CC"/>
                </a:solidFill>
              </a:rPr>
              <a:t>ص</a:t>
            </a:r>
            <a:r>
              <a:rPr altLang="en-US" sz="3400" lang="en-GB">
                <a:solidFill>
                  <a:srgbClr val="6600CC"/>
                </a:solidFill>
              </a:rPr>
              <a:t>ي</a:t>
            </a:r>
            <a:r>
              <a:rPr altLang="en-US" sz="3400" lang="en-GB">
                <a:solidFill>
                  <a:srgbClr val="6600CC"/>
                </a:solidFill>
              </a:rPr>
              <a:t>ل</a:t>
            </a:r>
            <a:r>
              <a:rPr altLang="en-US" sz="3400" lang="en-US">
                <a:solidFill>
                  <a:srgbClr val="6600CC"/>
                </a:solidFill>
              </a:rPr>
              <a:t>-</a:t>
            </a:r>
            <a:r>
              <a:rPr altLang="en-US" sz="3400" lang="en-US">
                <a:solidFill>
                  <a:srgbClr val="6600CC"/>
                </a:solidFill>
              </a:rPr>
              <a:t> </a:t>
            </a:r>
            <a:endParaRPr sz="3400" lang="en-US">
              <a:solidFill>
                <a:srgbClr val="6600CC"/>
              </a:solidFill>
            </a:endParaRPr>
          </a:p>
          <a:p>
            <a:r>
              <a:rPr altLang="en-US" sz="3400" lang="en-GB">
                <a:solidFill>
                  <a:srgbClr val="6600CC"/>
                </a:solidFill>
              </a:rPr>
              <a:t>ও</a:t>
            </a:r>
            <a:r>
              <a:rPr altLang="en-US" sz="3400" lang="en-GB">
                <a:solidFill>
                  <a:srgbClr val="6600CC"/>
                </a:solidFill>
              </a:rPr>
              <a:t>য়</a:t>
            </a:r>
            <a:r>
              <a:rPr altLang="en-US" sz="3400" lang="en-GB">
                <a:solidFill>
                  <a:srgbClr val="6600CC"/>
                </a:solidFill>
              </a:rPr>
              <a:t>া</a:t>
            </a:r>
            <a:r>
              <a:rPr altLang="en-US" sz="3400" lang="en-GB">
                <a:solidFill>
                  <a:srgbClr val="6600CC"/>
                </a:solidFill>
              </a:rPr>
              <a:t>র</a:t>
            </a:r>
            <a:r>
              <a:rPr altLang="en-US" sz="3400" lang="en-GB">
                <a:solidFill>
                  <a:srgbClr val="6600CC"/>
                </a:solidFill>
              </a:rPr>
              <a:t>ী</a:t>
            </a:r>
            <a:r>
              <a:rPr altLang="en-US" sz="3400" lang="en-GB">
                <a:solidFill>
                  <a:srgbClr val="6600CC"/>
                </a:solidFill>
              </a:rPr>
              <a:t>শ</a:t>
            </a:r>
            <a:r>
              <a:rPr altLang="en-US" sz="3400" lang="en-GB">
                <a:solidFill>
                  <a:srgbClr val="6600CC"/>
                </a:solidFill>
              </a:rPr>
              <a:t>গ</a:t>
            </a:r>
            <a:r>
              <a:rPr altLang="en-US" sz="3400" lang="en-GB">
                <a:solidFill>
                  <a:srgbClr val="6600CC"/>
                </a:solidFill>
              </a:rPr>
              <a:t>ণ</a:t>
            </a:r>
            <a:r>
              <a:rPr altLang="en-US" sz="3400" lang="en-US">
                <a:solidFill>
                  <a:srgbClr val="6600CC"/>
                </a:solidFill>
              </a:rPr>
              <a:t> </a:t>
            </a:r>
            <a:r>
              <a:rPr altLang="en-US" sz="3400" lang="en-GB">
                <a:solidFill>
                  <a:srgbClr val="6600CC"/>
                </a:solidFill>
              </a:rPr>
              <a:t>ক</a:t>
            </a:r>
            <a:r>
              <a:rPr altLang="en-US" sz="3400" lang="en-GB">
                <a:solidFill>
                  <a:srgbClr val="6600CC"/>
                </a:solidFill>
              </a:rPr>
              <a:t>ত</a:t>
            </a:r>
            <a:r>
              <a:rPr altLang="en-US" sz="3400" lang="en-US">
                <a:solidFill>
                  <a:srgbClr val="6600CC"/>
                </a:solidFill>
              </a:rPr>
              <a:t> </a:t>
            </a:r>
            <a:r>
              <a:rPr altLang="en-US" sz="3400" lang="en-GB">
                <a:solidFill>
                  <a:srgbClr val="6600CC"/>
                </a:solidFill>
              </a:rPr>
              <a:t>প</a:t>
            </a:r>
            <a:r>
              <a:rPr altLang="en-US" sz="3400" lang="en-GB">
                <a:solidFill>
                  <a:srgbClr val="6600CC"/>
                </a:solidFill>
              </a:rPr>
              <a:t>্</a:t>
            </a:r>
            <a:r>
              <a:rPr altLang="en-US" sz="3400" lang="en-GB">
                <a:solidFill>
                  <a:srgbClr val="6600CC"/>
                </a:solidFill>
              </a:rPr>
              <a:t>র</a:t>
            </a:r>
            <a:r>
              <a:rPr altLang="en-US" sz="3400" lang="en-GB">
                <a:solidFill>
                  <a:srgbClr val="6600CC"/>
                </a:solidFill>
              </a:rPr>
              <a:t>ক</a:t>
            </a:r>
            <a:r>
              <a:rPr altLang="en-US" sz="3400" lang="en-GB">
                <a:solidFill>
                  <a:srgbClr val="6600CC"/>
                </a:solidFill>
              </a:rPr>
              <a:t>া</a:t>
            </a:r>
            <a:r>
              <a:rPr altLang="en-US" sz="3400" lang="en-GB">
                <a:solidFill>
                  <a:srgbClr val="6600CC"/>
                </a:solidFill>
              </a:rPr>
              <a:t>র</a:t>
            </a:r>
            <a:r>
              <a:rPr altLang="en-US" sz="3400" lang="en-US">
                <a:solidFill>
                  <a:srgbClr val="6600CC"/>
                </a:solidFill>
              </a:rPr>
              <a:t>?</a:t>
            </a:r>
            <a:r>
              <a:rPr altLang="en-US" sz="3400" lang="en-US">
                <a:solidFill>
                  <a:srgbClr val="6600CC"/>
                </a:solidFill>
              </a:rPr>
              <a:t> </a:t>
            </a:r>
            <a:r>
              <a:rPr altLang="en-US" sz="3400" lang="en-GB">
                <a:solidFill>
                  <a:srgbClr val="6600CC"/>
                </a:solidFill>
              </a:rPr>
              <a:t>বিস্তারিত</a:t>
            </a:r>
            <a:r>
              <a:rPr altLang="en-US" sz="3400" lang="en-US">
                <a:solidFill>
                  <a:srgbClr val="6600CC"/>
                </a:solidFill>
              </a:rPr>
              <a:t> </a:t>
            </a:r>
            <a:r>
              <a:rPr altLang="en-US" sz="3400" lang="en-GB">
                <a:solidFill>
                  <a:srgbClr val="6600CC"/>
                </a:solidFill>
              </a:rPr>
              <a:t>ল</a:t>
            </a:r>
            <a:r>
              <a:rPr altLang="en-US" sz="3400" lang="en-GB">
                <a:solidFill>
                  <a:srgbClr val="6600CC"/>
                </a:solidFill>
              </a:rPr>
              <a:t>ি</a:t>
            </a:r>
            <a:r>
              <a:rPr altLang="en-US" sz="3400" lang="en-GB">
                <a:solidFill>
                  <a:srgbClr val="6600CC"/>
                </a:solidFill>
              </a:rPr>
              <a:t>খ</a:t>
            </a:r>
            <a:r>
              <a:rPr altLang="en-US" sz="3400" lang="en-GB">
                <a:solidFill>
                  <a:srgbClr val="6600CC"/>
                </a:solidFill>
              </a:rPr>
              <a:t>।</a:t>
            </a:r>
            <a:endParaRPr sz="3400"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 spd="slow">
    <p:split dir="out"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US" b="1" lang="en-US">
                <a:solidFill>
                  <a:srgbClr val="FF6600"/>
                </a:solidFill>
              </a:rPr>
              <a:t>স</a:t>
            </a:r>
            <a:r>
              <a:rPr altLang="en-US" b="1" lang="en-US">
                <a:solidFill>
                  <a:srgbClr val="FF6600"/>
                </a:solidFill>
              </a:rPr>
              <a:t>ব</a:t>
            </a:r>
            <a:r>
              <a:rPr altLang="en-US" b="1" lang="en-US">
                <a:solidFill>
                  <a:srgbClr val="FF6600"/>
                </a:solidFill>
              </a:rPr>
              <a:t>া</a:t>
            </a:r>
            <a:r>
              <a:rPr altLang="en-US" b="1" lang="en-US">
                <a:solidFill>
                  <a:srgbClr val="FF6600"/>
                </a:solidFill>
              </a:rPr>
              <a:t>ই</a:t>
            </a:r>
            <a:r>
              <a:rPr altLang="en-US" b="1" lang="en-US">
                <a:solidFill>
                  <a:srgbClr val="FF6600"/>
                </a:solidFill>
              </a:rPr>
              <a:t>ক</a:t>
            </a:r>
            <a:r>
              <a:rPr altLang="en-US" b="1" lang="en-US">
                <a:solidFill>
                  <a:srgbClr val="FF6600"/>
                </a:solidFill>
              </a:rPr>
              <a:t>ে</a:t>
            </a:r>
            <a:r>
              <a:rPr altLang="en-US" b="1" lang="en-US">
                <a:solidFill>
                  <a:srgbClr val="FF6600"/>
                </a:solidFill>
              </a:rPr>
              <a:t> </a:t>
            </a:r>
            <a:r>
              <a:rPr altLang="en-US" b="1" lang="en-US">
                <a:solidFill>
                  <a:srgbClr val="FF6600"/>
                </a:solidFill>
              </a:rPr>
              <a:t>ধ</a:t>
            </a:r>
            <a:r>
              <a:rPr altLang="en-US" b="1" lang="en-US">
                <a:solidFill>
                  <a:srgbClr val="FF6600"/>
                </a:solidFill>
              </a:rPr>
              <a:t>ন</a:t>
            </a:r>
            <a:r>
              <a:rPr altLang="en-US" b="1" lang="en-US">
                <a:solidFill>
                  <a:srgbClr val="FF6600"/>
                </a:solidFill>
              </a:rPr>
              <a:t>্যবাদ</a:t>
            </a:r>
            <a:r>
              <a:rPr altLang="en-US" b="1" lang="en-US">
                <a:solidFill>
                  <a:srgbClr val="FF6600"/>
                </a:solidFill>
              </a:rPr>
              <a:t> </a:t>
            </a:r>
            <a:br>
              <a:rPr altLang="en-US" b="1" lang="en-US">
                <a:solidFill>
                  <a:srgbClr val="FF6600"/>
                </a:solidFill>
              </a:rPr>
            </a:br>
            <a:r>
              <a:rPr altLang="en-US" b="1" lang="en-US">
                <a:solidFill>
                  <a:srgbClr val="FF6600"/>
                </a:solidFill>
              </a:rPr>
              <a:t>আ</a:t>
            </a:r>
            <a:r>
              <a:rPr altLang="en-US" b="1" lang="en-US">
                <a:solidFill>
                  <a:srgbClr val="FF6600"/>
                </a:solidFill>
              </a:rPr>
              <a:t>স</a:t>
            </a:r>
            <a:r>
              <a:rPr altLang="en-US" b="1" lang="en-US">
                <a:solidFill>
                  <a:srgbClr val="FF6600"/>
                </a:solidFill>
              </a:rPr>
              <a:t>স</a:t>
            </a:r>
            <a:r>
              <a:rPr altLang="en-US" b="1" lang="en-US">
                <a:solidFill>
                  <a:srgbClr val="FF6600"/>
                </a:solidFill>
              </a:rPr>
              <a:t>ালামু</a:t>
            </a:r>
            <a:r>
              <a:rPr altLang="en-US" b="1" lang="en-US">
                <a:solidFill>
                  <a:srgbClr val="FF6600"/>
                </a:solidFill>
              </a:rPr>
              <a:t> </a:t>
            </a:r>
            <a:r>
              <a:rPr altLang="en-US" b="1" lang="en-US">
                <a:solidFill>
                  <a:srgbClr val="FF6600"/>
                </a:solidFill>
              </a:rPr>
              <a:t>আলাইকুম</a:t>
            </a:r>
            <a:r>
              <a:rPr altLang="en-US" b="1" lang="en-US">
                <a:solidFill>
                  <a:srgbClr val="FF6600"/>
                </a:solidFill>
              </a:rPr>
              <a:t> </a:t>
            </a:r>
            <a:endParaRPr b="1" lang="en-US">
              <a:solidFill>
                <a:srgbClr val="FF6600"/>
              </a:solidFill>
            </a:endParaRPr>
          </a:p>
        </p:txBody>
      </p:sp>
      <p:sp>
        <p:nvSpPr>
          <p:cNvPr id="104861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412921" y="3767119"/>
            <a:ext cx="6588078" cy="2981362"/>
          </a:xfrm>
          <a:prstGeom prst="rect"/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 rot="21600000">
            <a:off x="685800" y="26661"/>
            <a:ext cx="7927675" cy="3213982"/>
          </a:xfrm>
        </p:spPr>
        <p:txBody>
          <a:bodyPr>
            <a:normAutofit fontScale="90000"/>
          </a:bodyPr>
          <a:p>
            <a:r>
              <a:rPr altLang="en-US" lang="en-GB">
                <a:solidFill>
                  <a:srgbClr val="FF6600"/>
                </a:solidFill>
              </a:rPr>
              <a:t>ম</a:t>
            </a:r>
            <a:r>
              <a:rPr altLang="en-US" lang="en-GB">
                <a:solidFill>
                  <a:srgbClr val="FF6600"/>
                </a:solidFill>
              </a:rPr>
              <a:t>ু</a:t>
            </a:r>
            <a:r>
              <a:rPr altLang="en-US" lang="en-GB">
                <a:solidFill>
                  <a:srgbClr val="FF6600"/>
                </a:solidFill>
              </a:rPr>
              <a:t>ব</a:t>
            </a:r>
            <a:r>
              <a:rPr altLang="en-US" lang="en-GB">
                <a:solidFill>
                  <a:srgbClr val="FF6600"/>
                </a:solidFill>
              </a:rPr>
              <a:t>া</a:t>
            </a:r>
            <a:r>
              <a:rPr altLang="en-US" lang="en-GB">
                <a:solidFill>
                  <a:srgbClr val="FF6600"/>
                </a:solidFill>
              </a:rPr>
              <a:t>শ</a:t>
            </a:r>
            <a:r>
              <a:rPr altLang="en-US" lang="en-GB">
                <a:solidFill>
                  <a:srgbClr val="FF6600"/>
                </a:solidFill>
              </a:rPr>
              <a:t>্</a:t>
            </a:r>
            <a:r>
              <a:rPr altLang="en-US" lang="en-GB">
                <a:solidFill>
                  <a:srgbClr val="FF6600"/>
                </a:solidFill>
              </a:rPr>
              <a:t>ব</a:t>
            </a:r>
            <a:r>
              <a:rPr altLang="en-US" lang="en-GB">
                <a:solidFill>
                  <a:srgbClr val="FF6600"/>
                </a:solidFill>
              </a:rPr>
              <a:t>ি</a:t>
            </a:r>
            <a:r>
              <a:rPr altLang="en-US" lang="en-GB">
                <a:solidFill>
                  <a:srgbClr val="FF6600"/>
                </a:solidFill>
              </a:rPr>
              <a:t>র</a:t>
            </a:r>
            <a:r>
              <a:rPr altLang="en-US" lang="en-US">
                <a:solidFill>
                  <a:srgbClr val="FF6600"/>
                </a:solidFill>
              </a:rPr>
              <a:t> আহমদ</a:t>
            </a:r>
            <a:br>
              <a:rPr altLang="en-US" lang="en-US">
                <a:solidFill>
                  <a:srgbClr val="FF6600"/>
                </a:solidFill>
              </a:rPr>
            </a:br>
            <a:r>
              <a:rPr altLang="en-US" lang="en-GB">
                <a:solidFill>
                  <a:srgbClr val="FF6600"/>
                </a:solidFill>
              </a:rPr>
              <a:t>প</a:t>
            </a:r>
            <a:r>
              <a:rPr altLang="en-US" lang="en-GB">
                <a:solidFill>
                  <a:srgbClr val="FF6600"/>
                </a:solidFill>
              </a:rPr>
              <a:t>্</a:t>
            </a:r>
            <a:r>
              <a:rPr altLang="en-US" lang="en-GB">
                <a:solidFill>
                  <a:srgbClr val="FF6600"/>
                </a:solidFill>
              </a:rPr>
              <a:t>র</a:t>
            </a:r>
            <a:r>
              <a:rPr altLang="en-US" lang="en-GB">
                <a:solidFill>
                  <a:srgbClr val="FF6600"/>
                </a:solidFill>
              </a:rPr>
              <a:t>ি</a:t>
            </a:r>
            <a:r>
              <a:rPr altLang="en-US" lang="en-GB">
                <a:solidFill>
                  <a:srgbClr val="FF6600"/>
                </a:solidFill>
              </a:rPr>
              <a:t>ন</a:t>
            </a:r>
            <a:r>
              <a:rPr altLang="en-US" lang="en-GB">
                <a:solidFill>
                  <a:srgbClr val="FF6600"/>
                </a:solidFill>
              </a:rPr>
              <a:t>্</a:t>
            </a:r>
            <a:r>
              <a:rPr altLang="en-US" lang="en-GB">
                <a:solidFill>
                  <a:srgbClr val="FF6600"/>
                </a:solidFill>
              </a:rPr>
              <a:t>স</a:t>
            </a:r>
            <a:r>
              <a:rPr altLang="en-US" lang="en-GB">
                <a:solidFill>
                  <a:srgbClr val="FF6600"/>
                </a:solidFill>
              </a:rPr>
              <a:t>িপাল</a:t>
            </a:r>
            <a:br>
              <a:rPr altLang="en-US" lang="en-US">
                <a:solidFill>
                  <a:srgbClr val="FF6600"/>
                </a:solidFill>
              </a:rPr>
            </a:br>
            <a:r>
              <a:rPr altLang="en-US" lang="en-GB">
                <a:solidFill>
                  <a:srgbClr val="FF6600"/>
                </a:solidFill>
              </a:rPr>
              <a:t>ব</a:t>
            </a:r>
            <a:r>
              <a:rPr altLang="en-US" lang="en-GB">
                <a:solidFill>
                  <a:srgbClr val="FF6600"/>
                </a:solidFill>
              </a:rPr>
              <a:t>ি</a:t>
            </a:r>
            <a:r>
              <a:rPr altLang="en-US" lang="en-GB">
                <a:solidFill>
                  <a:srgbClr val="FF6600"/>
                </a:solidFill>
              </a:rPr>
              <a:t>এ</a:t>
            </a:r>
            <a:r>
              <a:rPr altLang="en-US" lang="en-GB">
                <a:solidFill>
                  <a:srgbClr val="FF6600"/>
                </a:solidFill>
              </a:rPr>
              <a:t>স</a:t>
            </a:r>
            <a:r>
              <a:rPr altLang="en-US" lang="en-GB">
                <a:solidFill>
                  <a:srgbClr val="FF6600"/>
                </a:solidFill>
              </a:rPr>
              <a:t>ড</a:t>
            </a:r>
            <a:r>
              <a:rPr altLang="en-US" lang="en-GB">
                <a:solidFill>
                  <a:srgbClr val="FF6600"/>
                </a:solidFill>
              </a:rPr>
              <a:t>ি</a:t>
            </a:r>
            <a:r>
              <a:rPr altLang="en-US" lang="en-US">
                <a:solidFill>
                  <a:srgbClr val="FF6600"/>
                </a:solidFill>
              </a:rPr>
              <a:t> বালিকা</a:t>
            </a:r>
            <a:r>
              <a:rPr altLang="en-US" lang="en-US">
                <a:solidFill>
                  <a:srgbClr val="FF6600"/>
                </a:solidFill>
              </a:rPr>
              <a:t> আলিম</a:t>
            </a:r>
            <a:r>
              <a:rPr altLang="en-US" lang="en-US">
                <a:solidFill>
                  <a:srgbClr val="FF6600"/>
                </a:solidFill>
              </a:rPr>
              <a:t> মাদ্রাসা</a:t>
            </a:r>
            <a:endParaRPr lang="en-GB">
              <a:solidFill>
                <a:srgbClr val="FF6600"/>
              </a:solidFill>
            </a:endParaRPr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10737" y="3240643"/>
            <a:ext cx="2922526" cy="3240705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>
            <a:off x="452996" y="-40665"/>
            <a:ext cx="7772400" cy="3188445"/>
          </a:xfrm>
        </p:spPr>
        <p:txBody>
          <a:bodyPr>
            <a:normAutofit fontScale="90000"/>
          </a:bodyPr>
          <a:p>
            <a:r>
              <a:rPr altLang="en-US" b="1" lang="en-GB">
                <a:solidFill>
                  <a:srgbClr val="6600CC"/>
                </a:solidFill>
              </a:rPr>
              <a:t>আ</a:t>
            </a:r>
            <a:r>
              <a:rPr altLang="en-US" b="1" lang="en-GB">
                <a:solidFill>
                  <a:srgbClr val="6600CC"/>
                </a:solidFill>
              </a:rPr>
              <a:t>ল</a:t>
            </a:r>
            <a:r>
              <a:rPr altLang="en-US" b="1" lang="en-GB">
                <a:solidFill>
                  <a:srgbClr val="6600CC"/>
                </a:solidFill>
              </a:rPr>
              <a:t>ি</a:t>
            </a:r>
            <a:r>
              <a:rPr altLang="en-US" b="1" lang="en-GB">
                <a:solidFill>
                  <a:srgbClr val="6600CC"/>
                </a:solidFill>
              </a:rPr>
              <a:t>ম</a:t>
            </a:r>
            <a:r>
              <a:rPr altLang="en-US" b="1" lang="en-US">
                <a:solidFill>
                  <a:srgbClr val="6600CC"/>
                </a:solidFill>
              </a:rPr>
              <a:t> </a:t>
            </a:r>
            <a:r>
              <a:rPr altLang="en-US" b="1" lang="en-GB">
                <a:solidFill>
                  <a:srgbClr val="6600CC"/>
                </a:solidFill>
              </a:rPr>
              <a:t>১</a:t>
            </a:r>
            <a:r>
              <a:rPr altLang="en-US" b="1" lang="en-GB">
                <a:solidFill>
                  <a:srgbClr val="6600CC"/>
                </a:solidFill>
              </a:rPr>
              <a:t>ম</a:t>
            </a:r>
            <a:r>
              <a:rPr altLang="en-US" b="1" lang="en-US">
                <a:solidFill>
                  <a:srgbClr val="6600CC"/>
                </a:solidFill>
              </a:rPr>
              <a:t>/</a:t>
            </a:r>
            <a:r>
              <a:rPr altLang="en-US" b="1" lang="en-GB">
                <a:solidFill>
                  <a:srgbClr val="6600CC"/>
                </a:solidFill>
              </a:rPr>
              <a:t>২</a:t>
            </a:r>
            <a:r>
              <a:rPr altLang="en-US" b="1" lang="en-GB">
                <a:solidFill>
                  <a:srgbClr val="6600CC"/>
                </a:solidFill>
              </a:rPr>
              <a:t>য়</a:t>
            </a:r>
            <a:r>
              <a:rPr altLang="en-US" b="1" lang="en-US">
                <a:solidFill>
                  <a:srgbClr val="6600CC"/>
                </a:solidFill>
              </a:rPr>
              <a:t> </a:t>
            </a:r>
            <a:r>
              <a:rPr altLang="en-US" b="1" lang="en-GB">
                <a:solidFill>
                  <a:srgbClr val="6600CC"/>
                </a:solidFill>
              </a:rPr>
              <a:t>ব</a:t>
            </a:r>
            <a:r>
              <a:rPr altLang="en-US" b="1" lang="en-GB">
                <a:solidFill>
                  <a:srgbClr val="6600CC"/>
                </a:solidFill>
              </a:rPr>
              <a:t>র</a:t>
            </a:r>
            <a:r>
              <a:rPr altLang="en-US" b="1" lang="en-GB">
                <a:solidFill>
                  <a:srgbClr val="6600CC"/>
                </a:solidFill>
              </a:rPr>
              <a:t>্</a:t>
            </a:r>
            <a:r>
              <a:rPr altLang="en-US" b="1" lang="en-GB">
                <a:solidFill>
                  <a:srgbClr val="6600CC"/>
                </a:solidFill>
              </a:rPr>
              <a:t>ষ</a:t>
            </a:r>
            <a:br>
              <a:rPr altLang="en-US" b="1" lang="en-US">
                <a:solidFill>
                  <a:srgbClr val="6600CC"/>
                </a:solidFill>
              </a:rPr>
            </a:br>
            <a:r>
              <a:rPr altLang="en-US" b="1" lang="en-GB">
                <a:solidFill>
                  <a:srgbClr val="6600CC"/>
                </a:solidFill>
              </a:rPr>
              <a:t>ব</a:t>
            </a:r>
            <a:r>
              <a:rPr altLang="en-US" b="1" lang="en-GB">
                <a:solidFill>
                  <a:srgbClr val="6600CC"/>
                </a:solidFill>
              </a:rPr>
              <a:t>ি</a:t>
            </a:r>
            <a:r>
              <a:rPr altLang="en-US" b="1" lang="en-GB">
                <a:solidFill>
                  <a:srgbClr val="6600CC"/>
                </a:solidFill>
              </a:rPr>
              <a:t>ষ</a:t>
            </a:r>
            <a:r>
              <a:rPr altLang="en-US" b="1" lang="en-GB">
                <a:solidFill>
                  <a:srgbClr val="6600CC"/>
                </a:solidFill>
              </a:rPr>
              <a:t>য়</a:t>
            </a:r>
            <a:r>
              <a:rPr altLang="en-US" b="1" lang="en-US">
                <a:solidFill>
                  <a:srgbClr val="6600CC"/>
                </a:solidFill>
              </a:rPr>
              <a:t>:</a:t>
            </a:r>
            <a:r>
              <a:rPr altLang="en-US" b="1" lang="en-US">
                <a:solidFill>
                  <a:srgbClr val="6600CC"/>
                </a:solidFill>
              </a:rPr>
              <a:t> </a:t>
            </a:r>
            <a:r>
              <a:rPr altLang="en-US" b="1" lang="en-US">
                <a:solidFill>
                  <a:srgbClr val="6600CC"/>
                </a:solidFill>
              </a:rPr>
              <a:t>ফ</a:t>
            </a:r>
            <a:r>
              <a:rPr altLang="en-US" b="1" lang="en-US">
                <a:solidFill>
                  <a:srgbClr val="6600CC"/>
                </a:solidFill>
              </a:rPr>
              <a:t>ি</a:t>
            </a:r>
            <a:r>
              <a:rPr altLang="en-US" b="1" lang="en-US">
                <a:solidFill>
                  <a:srgbClr val="6600CC"/>
                </a:solidFill>
              </a:rPr>
              <a:t>ক</a:t>
            </a:r>
            <a:r>
              <a:rPr altLang="en-US" b="1" lang="en-US">
                <a:solidFill>
                  <a:srgbClr val="6600CC"/>
                </a:solidFill>
              </a:rPr>
              <a:t>্</a:t>
            </a:r>
            <a:r>
              <a:rPr altLang="en-US" b="1" lang="en-US">
                <a:solidFill>
                  <a:srgbClr val="6600CC"/>
                </a:solidFill>
              </a:rPr>
              <a:t>ব</a:t>
            </a:r>
            <a:r>
              <a:rPr altLang="en-US" b="1" lang="en-US">
                <a:solidFill>
                  <a:srgbClr val="6600CC"/>
                </a:solidFill>
              </a:rPr>
              <a:t>হ</a:t>
            </a:r>
            <a:r>
              <a:rPr altLang="en-US" b="1" lang="en-US">
                <a:solidFill>
                  <a:srgbClr val="6600CC"/>
                </a:solidFill>
              </a:rPr>
              <a:t> </a:t>
            </a:r>
            <a:r>
              <a:rPr altLang="en-US" b="1" lang="en-US">
                <a:solidFill>
                  <a:srgbClr val="6600CC"/>
                </a:solidFill>
              </a:rPr>
              <a:t>২</a:t>
            </a:r>
            <a:r>
              <a:rPr altLang="en-US" b="1" lang="en-US">
                <a:solidFill>
                  <a:srgbClr val="6600CC"/>
                </a:solidFill>
              </a:rPr>
              <a:t>য়</a:t>
            </a:r>
            <a:r>
              <a:rPr altLang="en-US" b="1" lang="en-US">
                <a:solidFill>
                  <a:srgbClr val="6600CC"/>
                </a:solidFill>
              </a:rPr>
              <a:t> </a:t>
            </a:r>
            <a:r>
              <a:rPr altLang="en-US" b="1" lang="en-US">
                <a:solidFill>
                  <a:srgbClr val="6600CC"/>
                </a:solidFill>
              </a:rPr>
              <a:t>প</a:t>
            </a:r>
            <a:r>
              <a:rPr altLang="en-US" b="1" lang="en-US">
                <a:solidFill>
                  <a:srgbClr val="6600CC"/>
                </a:solidFill>
              </a:rPr>
              <a:t>ত</a:t>
            </a:r>
            <a:r>
              <a:rPr altLang="en-US" b="1" lang="en-US">
                <a:solidFill>
                  <a:srgbClr val="6600CC"/>
                </a:solidFill>
              </a:rPr>
              <a:t>্</a:t>
            </a:r>
            <a:r>
              <a:rPr altLang="en-US" b="1" lang="en-US">
                <a:solidFill>
                  <a:srgbClr val="6600CC"/>
                </a:solidFill>
              </a:rPr>
              <a:t>র</a:t>
            </a:r>
            <a:br>
              <a:rPr altLang="en-US" b="1" lang="en-US">
                <a:solidFill>
                  <a:srgbClr val="6600CC"/>
                </a:solidFill>
              </a:rPr>
            </a:br>
            <a:r>
              <a:rPr altLang="en-US" b="1" lang="en-US">
                <a:solidFill>
                  <a:srgbClr val="6600CC"/>
                </a:solidFill>
              </a:rPr>
              <a:t>ক</a:t>
            </a:r>
            <a:r>
              <a:rPr altLang="en-US" b="1" lang="en-US">
                <a:solidFill>
                  <a:srgbClr val="6600CC"/>
                </a:solidFill>
              </a:rPr>
              <a:t>ি</a:t>
            </a:r>
            <a:r>
              <a:rPr altLang="en-US" b="1" lang="en-US">
                <a:solidFill>
                  <a:srgbClr val="6600CC"/>
                </a:solidFill>
              </a:rPr>
              <a:t>ত</a:t>
            </a:r>
            <a:r>
              <a:rPr altLang="en-US" b="1" lang="en-US">
                <a:solidFill>
                  <a:srgbClr val="6600CC"/>
                </a:solidFill>
              </a:rPr>
              <a:t>া</a:t>
            </a:r>
            <a:r>
              <a:rPr altLang="en-US" b="1" lang="en-US">
                <a:solidFill>
                  <a:srgbClr val="6600CC"/>
                </a:solidFill>
              </a:rPr>
              <a:t>ব</a:t>
            </a:r>
            <a:r>
              <a:rPr altLang="en-US" b="1" lang="en-US">
                <a:solidFill>
                  <a:srgbClr val="6600CC"/>
                </a:solidFill>
              </a:rPr>
              <a:t> </a:t>
            </a:r>
            <a:r>
              <a:rPr altLang="en-US" b="1" lang="en-US">
                <a:solidFill>
                  <a:srgbClr val="6600CC"/>
                </a:solidFill>
              </a:rPr>
              <a:t>:</a:t>
            </a:r>
            <a:r>
              <a:rPr altLang="en-US" b="1" lang="en-US">
                <a:solidFill>
                  <a:srgbClr val="6600CC"/>
                </a:solidFill>
              </a:rPr>
              <a:t> </a:t>
            </a:r>
            <a:r>
              <a:rPr altLang="en-US" b="1" lang="en-US">
                <a:solidFill>
                  <a:srgbClr val="6600CC"/>
                </a:solidFill>
              </a:rPr>
              <a:t>স</a:t>
            </a:r>
            <a:r>
              <a:rPr altLang="en-US" b="1" lang="en-US">
                <a:solidFill>
                  <a:srgbClr val="6600CC"/>
                </a:solidFill>
              </a:rPr>
              <a:t>ি</a:t>
            </a:r>
            <a:r>
              <a:rPr altLang="en-US" b="1" lang="en-US">
                <a:solidFill>
                  <a:srgbClr val="6600CC"/>
                </a:solidFill>
              </a:rPr>
              <a:t>র</a:t>
            </a:r>
            <a:r>
              <a:rPr altLang="en-US" b="1" lang="en-US">
                <a:solidFill>
                  <a:srgbClr val="6600CC"/>
                </a:solidFill>
              </a:rPr>
              <a:t>া</a:t>
            </a:r>
            <a:r>
              <a:rPr altLang="en-US" b="1" lang="en-US">
                <a:solidFill>
                  <a:srgbClr val="6600CC"/>
                </a:solidFill>
              </a:rPr>
              <a:t>জী</a:t>
            </a:r>
            <a:br>
              <a:rPr altLang="en-US" b="1" lang="en-US">
                <a:solidFill>
                  <a:srgbClr val="6600CC"/>
                </a:solidFill>
              </a:rPr>
            </a:br>
            <a:endParaRPr b="1" lang="en-GB">
              <a:solidFill>
                <a:srgbClr val="6600CC"/>
              </a:solidFill>
            </a:endParaRPr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74335" y="2424436"/>
            <a:ext cx="3962603" cy="3954613"/>
          </a:xfrm>
          <a:prstGeom prst="rect"/>
        </p:spPr>
      </p:pic>
    </p:spTree>
  </p:cSld>
  <p:clrMapOvr>
    <a:masterClrMapping/>
  </p:clrMapOvr>
  <p:transition spd="slow">
    <p:cover dir="l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799" y="1008816"/>
            <a:ext cx="7772400" cy="1095813"/>
          </a:xfrm>
        </p:spPr>
        <p:txBody>
          <a:bodyPr/>
          <a:p>
            <a:r>
              <a:rPr altLang="en-US" lang="zh-CN">
                <a:solidFill>
                  <a:srgbClr val="00B0F0"/>
                </a:solidFill>
              </a:rPr>
              <a:t>আ</a:t>
            </a:r>
            <a:r>
              <a:rPr altLang="en-US" lang="en-US">
                <a:solidFill>
                  <a:srgbClr val="00B0F0"/>
                </a:solidFill>
              </a:rPr>
              <a:t>জ</a:t>
            </a:r>
            <a:r>
              <a:rPr altLang="en-US" lang="en-US">
                <a:solidFill>
                  <a:srgbClr val="00B0F0"/>
                </a:solidFill>
              </a:rPr>
              <a:t>ক</a:t>
            </a:r>
            <a:r>
              <a:rPr altLang="en-US" lang="en-US">
                <a:solidFill>
                  <a:srgbClr val="00B0F0"/>
                </a:solidFill>
              </a:rPr>
              <a:t>ে</a:t>
            </a:r>
            <a:r>
              <a:rPr altLang="en-US" lang="en-US">
                <a:solidFill>
                  <a:srgbClr val="00B0F0"/>
                </a:solidFill>
              </a:rPr>
              <a:t>র</a:t>
            </a:r>
            <a:r>
              <a:rPr altLang="en-US" lang="en-US">
                <a:solidFill>
                  <a:srgbClr val="00B0F0"/>
                </a:solidFill>
              </a:rPr>
              <a:t> </a:t>
            </a:r>
            <a:r>
              <a:rPr altLang="en-US" lang="en-US">
                <a:solidFill>
                  <a:srgbClr val="00B0F0"/>
                </a:solidFill>
              </a:rPr>
              <a:t>প</a:t>
            </a:r>
            <a:r>
              <a:rPr altLang="en-US" lang="en-US">
                <a:solidFill>
                  <a:srgbClr val="00B0F0"/>
                </a:solidFill>
              </a:rPr>
              <a:t>া</a:t>
            </a:r>
            <a:r>
              <a:rPr altLang="en-US" lang="en-US">
                <a:solidFill>
                  <a:srgbClr val="00B0F0"/>
                </a:solidFill>
              </a:rPr>
              <a:t>ঠ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b="1" sz="4600" lang="en-US">
                <a:solidFill>
                  <a:srgbClr val="008000"/>
                </a:solidFill>
              </a:rPr>
              <a:t> </a:t>
            </a:r>
            <a:r>
              <a:rPr altLang="en-US" b="1" sz="4600" lang="zh-CN">
                <a:solidFill>
                  <a:srgbClr val="008000"/>
                </a:solidFill>
              </a:rPr>
              <a:t>ও</a:t>
            </a:r>
            <a:r>
              <a:rPr altLang="en-US" b="1" sz="4600" lang="en-US">
                <a:solidFill>
                  <a:srgbClr val="008000"/>
                </a:solidFill>
              </a:rPr>
              <a:t>য়</a:t>
            </a:r>
            <a:r>
              <a:rPr altLang="en-US" b="1" sz="4600" lang="en-US">
                <a:solidFill>
                  <a:srgbClr val="008000"/>
                </a:solidFill>
              </a:rPr>
              <a:t>া</a:t>
            </a:r>
            <a:r>
              <a:rPr altLang="en-US" b="1" sz="4600" lang="en-US">
                <a:solidFill>
                  <a:srgbClr val="008000"/>
                </a:solidFill>
              </a:rPr>
              <a:t>র</a:t>
            </a:r>
            <a:r>
              <a:rPr altLang="en-US" b="1" sz="4600" lang="en-US">
                <a:solidFill>
                  <a:srgbClr val="008000"/>
                </a:solidFill>
              </a:rPr>
              <a:t>ী</a:t>
            </a:r>
            <a:r>
              <a:rPr altLang="en-US" b="1" sz="4600" lang="en-US">
                <a:solidFill>
                  <a:srgbClr val="008000"/>
                </a:solidFill>
              </a:rPr>
              <a:t>শ</a:t>
            </a:r>
            <a:r>
              <a:rPr altLang="en-US" b="1" sz="4600" lang="en-US">
                <a:solidFill>
                  <a:srgbClr val="008000"/>
                </a:solidFill>
              </a:rPr>
              <a:t>গ</a:t>
            </a:r>
            <a:r>
              <a:rPr altLang="en-US" b="1" sz="4600" lang="en-US">
                <a:solidFill>
                  <a:srgbClr val="008000"/>
                </a:solidFill>
              </a:rPr>
              <a:t>ণ</a:t>
            </a:r>
            <a:r>
              <a:rPr altLang="en-US" b="1" sz="4600" lang="en-US">
                <a:solidFill>
                  <a:srgbClr val="008000"/>
                </a:solidFill>
              </a:rPr>
              <a:t>ে</a:t>
            </a:r>
            <a:r>
              <a:rPr altLang="en-US" b="1" sz="4600" lang="en-US">
                <a:solidFill>
                  <a:srgbClr val="008000"/>
                </a:solidFill>
              </a:rPr>
              <a:t>র</a:t>
            </a:r>
            <a:r>
              <a:rPr altLang="en-US" b="1" sz="4600" lang="en-US">
                <a:solidFill>
                  <a:srgbClr val="008000"/>
                </a:solidFill>
              </a:rPr>
              <a:t> </a:t>
            </a:r>
            <a:r>
              <a:rPr altLang="en-US" b="1" sz="4600" lang="en-US">
                <a:solidFill>
                  <a:srgbClr val="008000"/>
                </a:solidFill>
              </a:rPr>
              <a:t>শ</a:t>
            </a:r>
            <a:r>
              <a:rPr altLang="en-US" b="1" sz="4600" lang="en-US">
                <a:solidFill>
                  <a:srgbClr val="008000"/>
                </a:solidFill>
              </a:rPr>
              <a:t>্</a:t>
            </a:r>
            <a:r>
              <a:rPr altLang="en-US" b="1" sz="4600" lang="en-US">
                <a:solidFill>
                  <a:srgbClr val="008000"/>
                </a:solidFill>
              </a:rPr>
              <a:t>র</a:t>
            </a:r>
            <a:r>
              <a:rPr altLang="en-US" b="1" sz="4600" lang="en-US">
                <a:solidFill>
                  <a:srgbClr val="008000"/>
                </a:solidFill>
              </a:rPr>
              <a:t>ে</a:t>
            </a:r>
            <a:r>
              <a:rPr altLang="en-US" b="1" sz="4600" lang="en-US">
                <a:solidFill>
                  <a:srgbClr val="008000"/>
                </a:solidFill>
              </a:rPr>
              <a:t>ণ</a:t>
            </a:r>
            <a:r>
              <a:rPr altLang="en-US" b="1" sz="4600" lang="en-US">
                <a:solidFill>
                  <a:srgbClr val="008000"/>
                </a:solidFill>
              </a:rPr>
              <a:t>ি</a:t>
            </a:r>
            <a:r>
              <a:rPr altLang="en-US" b="1" sz="4600" lang="en-US">
                <a:solidFill>
                  <a:srgbClr val="008000"/>
                </a:solidFill>
              </a:rPr>
              <a:t> </a:t>
            </a:r>
            <a:r>
              <a:rPr altLang="en-US" b="1" sz="4600" lang="en-US">
                <a:solidFill>
                  <a:srgbClr val="008000"/>
                </a:solidFill>
              </a:rPr>
              <a:t>ব</a:t>
            </a:r>
            <a:r>
              <a:rPr altLang="en-US" b="1" sz="4600" lang="en-US">
                <a:solidFill>
                  <a:srgbClr val="008000"/>
                </a:solidFill>
              </a:rPr>
              <a:t>ি</a:t>
            </a:r>
            <a:r>
              <a:rPr altLang="en-US" b="1" sz="4600" lang="en-US">
                <a:solidFill>
                  <a:srgbClr val="008000"/>
                </a:solidFill>
              </a:rPr>
              <a:t>ভ</a:t>
            </a:r>
            <a:r>
              <a:rPr altLang="en-US" b="1" sz="4600" lang="en-US">
                <a:solidFill>
                  <a:srgbClr val="008000"/>
                </a:solidFill>
              </a:rPr>
              <a:t>া</a:t>
            </a:r>
            <a:r>
              <a:rPr altLang="en-US" b="1" sz="4600" lang="en-US">
                <a:solidFill>
                  <a:srgbClr val="008000"/>
                </a:solidFill>
              </a:rPr>
              <a:t>গ</a:t>
            </a:r>
            <a:endParaRPr altLang="zh-CN" b="1" sz="46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>
    <p:pull dir="l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"/>
          <p:cNvSpPr>
            <a:spLocks noGrp="1"/>
          </p:cNvSpPr>
          <p:nvPr>
            <p:ph type="ctrTitle"/>
          </p:nvPr>
        </p:nvSpPr>
        <p:spPr>
          <a:xfrm rot="21600000">
            <a:off x="818744" y="-11150"/>
            <a:ext cx="6664329" cy="1640423"/>
          </a:xfrm>
        </p:spPr>
        <p:txBody>
          <a:bodyPr/>
          <a:p>
            <a:r>
              <a:rPr lang="en-US">
                <a:solidFill>
                  <a:srgbClr val="FF6600"/>
                </a:solidFill>
              </a:rPr>
              <a:t>শিখনফল</a:t>
            </a:r>
            <a:endParaRPr lang="en-US">
              <a:solidFill>
                <a:srgbClr val="FF6600"/>
              </a:solidFill>
            </a:endParaRPr>
          </a:p>
        </p:txBody>
      </p:sp>
      <p:sp>
        <p:nvSpPr>
          <p:cNvPr id="1048674" name=""/>
          <p:cNvSpPr>
            <a:spLocks noGrp="1"/>
          </p:cNvSpPr>
          <p:nvPr>
            <p:ph type="subTitle" idx="1"/>
          </p:nvPr>
        </p:nvSpPr>
        <p:spPr>
          <a:xfrm>
            <a:off x="818744" y="1974591"/>
            <a:ext cx="7914519" cy="2378924"/>
          </a:xfrm>
        </p:spPr>
        <p:txBody>
          <a:bodyPr/>
          <a:p>
            <a:r>
              <a:rPr b="1" lang="en-US">
                <a:solidFill>
                  <a:srgbClr val="9933FF"/>
                </a:solidFill>
              </a:rPr>
              <a:t>১</a:t>
            </a:r>
            <a:r>
              <a:rPr b="1" lang="en-US">
                <a:solidFill>
                  <a:srgbClr val="9933FF"/>
                </a:solidFill>
              </a:rPr>
              <a:t> </a:t>
            </a:r>
            <a:r>
              <a:rPr b="1" lang="en-US">
                <a:solidFill>
                  <a:srgbClr val="9933FF"/>
                </a:solidFill>
              </a:rPr>
              <a:t>।</a:t>
            </a:r>
            <a:r>
              <a:rPr b="1" lang="en-US">
                <a:solidFill>
                  <a:srgbClr val="9933FF"/>
                </a:solidFill>
              </a:rPr>
              <a:t> </a:t>
            </a:r>
            <a:r>
              <a:rPr b="1" lang="en-US">
                <a:solidFill>
                  <a:srgbClr val="9933FF"/>
                </a:solidFill>
              </a:rPr>
              <a:t>ওয়ারিশগণের</a:t>
            </a:r>
            <a:r>
              <a:rPr b="1" lang="en-US">
                <a:solidFill>
                  <a:srgbClr val="9933FF"/>
                </a:solidFill>
              </a:rPr>
              <a:t> শ্রেণীবিভাগ</a:t>
            </a:r>
            <a:r>
              <a:rPr b="1" lang="en-US">
                <a:solidFill>
                  <a:srgbClr val="9933FF"/>
                </a:solidFill>
              </a:rPr>
              <a:t> জানতে</a:t>
            </a:r>
            <a:r>
              <a:rPr b="1" lang="en-US">
                <a:solidFill>
                  <a:srgbClr val="9933FF"/>
                </a:solidFill>
              </a:rPr>
              <a:t> পারবে</a:t>
            </a:r>
            <a:r>
              <a:rPr b="1" lang="en-US">
                <a:solidFill>
                  <a:srgbClr val="9933FF"/>
                </a:solidFill>
              </a:rPr>
              <a:t>।</a:t>
            </a:r>
            <a:endParaRPr b="1" lang="en-US">
              <a:solidFill>
                <a:srgbClr val="9933FF"/>
              </a:solidFill>
            </a:endParaRPr>
          </a:p>
          <a:p>
            <a:r>
              <a:rPr b="1" lang="en-US">
                <a:solidFill>
                  <a:srgbClr val="9933FF"/>
                </a:solidFill>
              </a:rPr>
              <a:t>২</a:t>
            </a:r>
            <a:r>
              <a:rPr b="1" lang="en-US">
                <a:solidFill>
                  <a:srgbClr val="9933FF"/>
                </a:solidFill>
              </a:rPr>
              <a:t> </a:t>
            </a:r>
            <a:r>
              <a:rPr b="1" lang="en-US">
                <a:solidFill>
                  <a:srgbClr val="9933FF"/>
                </a:solidFill>
              </a:rPr>
              <a:t>।</a:t>
            </a:r>
            <a:r>
              <a:rPr b="1" lang="en-US">
                <a:solidFill>
                  <a:srgbClr val="9933FF"/>
                </a:solidFill>
              </a:rPr>
              <a:t> </a:t>
            </a:r>
            <a:r>
              <a:rPr b="1" lang="en-US">
                <a:solidFill>
                  <a:srgbClr val="9933FF"/>
                </a:solidFill>
              </a:rPr>
              <a:t>ওয়ারিশগণের</a:t>
            </a:r>
            <a:r>
              <a:rPr b="1" lang="en-US">
                <a:solidFill>
                  <a:srgbClr val="9933FF"/>
                </a:solidFill>
              </a:rPr>
              <a:t> সংজ্ঞা জানতে</a:t>
            </a:r>
            <a:r>
              <a:rPr b="1" lang="en-US">
                <a:solidFill>
                  <a:srgbClr val="9933FF"/>
                </a:solidFill>
              </a:rPr>
              <a:t> পারবে</a:t>
            </a:r>
            <a:r>
              <a:rPr b="1" lang="en-US">
                <a:solidFill>
                  <a:srgbClr val="9933FF"/>
                </a:solidFill>
              </a:rPr>
              <a:t>।</a:t>
            </a:r>
            <a:endParaRPr b="1" lang="en-US">
              <a:solidFill>
                <a:srgbClr val="9933FF"/>
              </a:solidFill>
            </a:endParaRPr>
          </a:p>
          <a:p>
            <a:endParaRPr b="1" lang="en-US">
              <a:solidFill>
                <a:srgbClr val="9933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ctrTitle"/>
          </p:nvPr>
        </p:nvSpPr>
        <p:spPr>
          <a:xfrm>
            <a:off x="825276" y="-768314"/>
            <a:ext cx="7772400" cy="2387600"/>
          </a:xfrm>
        </p:spPr>
        <p:txBody>
          <a:bodyPr/>
          <a:p>
            <a:r>
              <a:rPr altLang="en-US" lang="en-US">
                <a:solidFill>
                  <a:srgbClr val="C00000"/>
                </a:solidFill>
              </a:rPr>
              <a:t>ও</a:t>
            </a:r>
            <a:r>
              <a:rPr altLang="en-US" lang="en-US">
                <a:solidFill>
                  <a:srgbClr val="C00000"/>
                </a:solidFill>
              </a:rPr>
              <a:t>য়ারীশগণ</a:t>
            </a:r>
            <a:r>
              <a:rPr altLang="en-US" lang="en-US">
                <a:solidFill>
                  <a:srgbClr val="C00000"/>
                </a:solidFill>
              </a:rPr>
              <a:t> </a:t>
            </a:r>
            <a:r>
              <a:rPr altLang="en-US" lang="en-US">
                <a:solidFill>
                  <a:srgbClr val="C00000"/>
                </a:solidFill>
              </a:rPr>
              <a:t>ত</a:t>
            </a:r>
            <a:r>
              <a:rPr altLang="en-US" lang="en-US">
                <a:solidFill>
                  <a:srgbClr val="C00000"/>
                </a:solidFill>
              </a:rPr>
              <a:t>ি</a:t>
            </a:r>
            <a:r>
              <a:rPr altLang="en-US" lang="en-US">
                <a:solidFill>
                  <a:srgbClr val="C00000"/>
                </a:solidFill>
              </a:rPr>
              <a:t>ন</a:t>
            </a:r>
            <a:r>
              <a:rPr altLang="en-US" lang="en-US">
                <a:solidFill>
                  <a:srgbClr val="C00000"/>
                </a:solidFill>
              </a:rPr>
              <a:t> </a:t>
            </a:r>
            <a:r>
              <a:rPr altLang="en-US" lang="en-US">
                <a:solidFill>
                  <a:srgbClr val="C00000"/>
                </a:solidFill>
              </a:rPr>
              <a:t>প</a:t>
            </a:r>
            <a:r>
              <a:rPr altLang="en-US" lang="en-US">
                <a:solidFill>
                  <a:srgbClr val="C00000"/>
                </a:solidFill>
              </a:rPr>
              <a:t>্</a:t>
            </a:r>
            <a:r>
              <a:rPr altLang="en-US" lang="en-US">
                <a:solidFill>
                  <a:srgbClr val="C00000"/>
                </a:solidFill>
              </a:rPr>
              <a:t>র</a:t>
            </a:r>
            <a:r>
              <a:rPr altLang="en-US" lang="en-US">
                <a:solidFill>
                  <a:srgbClr val="C00000"/>
                </a:solidFill>
              </a:rPr>
              <a:t>ক</a:t>
            </a:r>
            <a:r>
              <a:rPr altLang="en-US" lang="en-US">
                <a:solidFill>
                  <a:srgbClr val="C00000"/>
                </a:solidFill>
              </a:rPr>
              <a:t>া</a:t>
            </a:r>
            <a:r>
              <a:rPr altLang="en-US" lang="en-US">
                <a:solidFill>
                  <a:srgbClr val="C00000"/>
                </a:solidFill>
              </a:rPr>
              <a:t>র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048595" name=""/>
          <p:cNvSpPr>
            <a:spLocks noGrp="1"/>
          </p:cNvSpPr>
          <p:nvPr>
            <p:ph type="subTitle" idx="1"/>
          </p:nvPr>
        </p:nvSpPr>
        <p:spPr>
          <a:xfrm>
            <a:off x="825276" y="2890735"/>
            <a:ext cx="6858000" cy="3094593"/>
          </a:xfrm>
        </p:spPr>
        <p:txBody>
          <a:bodyPr/>
          <a:p>
            <a:pPr algn="l"/>
            <a:r>
              <a:rPr b="1" sz="4200" lang="en-US"/>
              <a:t>1</a:t>
            </a:r>
            <a:r>
              <a:rPr b="1" sz="4200" lang="en-US"/>
              <a:t> </a:t>
            </a:r>
            <a:r>
              <a:rPr altLang="en-US" b="1" sz="4200" lang="en-US"/>
              <a:t>জ</a:t>
            </a:r>
            <a:r>
              <a:rPr altLang="en-US" b="1" sz="4200" lang="en-US"/>
              <a:t>া</a:t>
            </a:r>
            <a:r>
              <a:rPr altLang="en-US" b="1" sz="4200" lang="en-US"/>
              <a:t>ব</a:t>
            </a:r>
            <a:r>
              <a:rPr altLang="en-US" b="1" sz="4200" lang="en-US"/>
              <a:t>িল</a:t>
            </a:r>
            <a:r>
              <a:rPr altLang="en-US" b="1" sz="4200" lang="en-US"/>
              <a:t> </a:t>
            </a:r>
            <a:r>
              <a:rPr altLang="en-US" b="1" sz="4200" lang="en-US"/>
              <a:t>ফুরুজ</a:t>
            </a:r>
            <a:r>
              <a:rPr altLang="en-US" b="1" sz="4200" lang="en-US"/>
              <a:t>-</a:t>
            </a:r>
            <a:r>
              <a:rPr altLang="en-US" b="1" sz="4200" lang="en-US"/>
              <a:t> </a:t>
            </a:r>
            <a:r>
              <a:rPr altLang="en-US" b="1" sz="4200" lang="en-US"/>
              <a:t>ذ</a:t>
            </a:r>
            <a:r>
              <a:rPr altLang="en-US" b="1" sz="4200" lang="en-US"/>
              <a:t>و</a:t>
            </a:r>
            <a:r>
              <a:rPr altLang="en-US" b="1" sz="4200" lang="en-US"/>
              <a:t>ى</a:t>
            </a:r>
            <a:r>
              <a:rPr altLang="en-US" b="1" sz="4200" lang="en-US"/>
              <a:t> </a:t>
            </a:r>
            <a:r>
              <a:rPr altLang="en-US" b="1" sz="4200" lang="en-US"/>
              <a:t>ا</a:t>
            </a:r>
            <a:r>
              <a:rPr altLang="en-US" b="1" sz="4200" lang="en-US"/>
              <a:t>ل</a:t>
            </a:r>
            <a:r>
              <a:rPr altLang="en-US" b="1" sz="4200" lang="en-US"/>
              <a:t>ف</a:t>
            </a:r>
            <a:r>
              <a:rPr altLang="en-US" b="1" sz="4200" lang="en-US"/>
              <a:t>ر</a:t>
            </a:r>
            <a:r>
              <a:rPr altLang="en-US" b="1" sz="4200" lang="en-US"/>
              <a:t>و</a:t>
            </a:r>
            <a:r>
              <a:rPr altLang="en-US" b="1" sz="4200" lang="en-US"/>
              <a:t>ض</a:t>
            </a:r>
            <a:r>
              <a:rPr altLang="en-US" b="1" sz="4200" lang="en-US"/>
              <a:t> </a:t>
            </a:r>
            <a:endParaRPr b="1" sz="4200" lang="en-US"/>
          </a:p>
          <a:p>
            <a:pPr algn="l"/>
            <a:r>
              <a:rPr altLang="en-US" b="1" sz="4200" lang="en-US"/>
              <a:t>2</a:t>
            </a:r>
            <a:r>
              <a:rPr altLang="en-US" b="1" sz="4200" lang="en-US"/>
              <a:t> </a:t>
            </a:r>
            <a:r>
              <a:rPr altLang="en-US" b="1" sz="4200" lang="en-US"/>
              <a:t>আ</a:t>
            </a:r>
            <a:r>
              <a:rPr altLang="en-US" b="1" sz="4200" lang="en-US"/>
              <a:t>স</a:t>
            </a:r>
            <a:r>
              <a:rPr altLang="en-US" b="1" sz="4200" lang="en-US"/>
              <a:t>া</a:t>
            </a:r>
            <a:r>
              <a:rPr altLang="en-US" b="1" sz="4200" lang="en-US"/>
              <a:t>ব</a:t>
            </a:r>
            <a:r>
              <a:rPr altLang="en-US" b="1" sz="4200" lang="en-US"/>
              <a:t>া</a:t>
            </a:r>
            <a:r>
              <a:rPr altLang="en-US" b="1" sz="4200" lang="en-US"/>
              <a:t> </a:t>
            </a:r>
            <a:r>
              <a:rPr altLang="en-US" b="1" sz="4200" lang="en-US"/>
              <a:t>ع</a:t>
            </a:r>
            <a:r>
              <a:rPr altLang="en-US" b="1" sz="4200" lang="en-US"/>
              <a:t>ص</a:t>
            </a:r>
            <a:r>
              <a:rPr altLang="en-US" b="1" sz="4200" lang="en-US"/>
              <a:t>ب</a:t>
            </a:r>
            <a:r>
              <a:rPr altLang="en-US" b="1" sz="4200" lang="en-US"/>
              <a:t>ة</a:t>
            </a:r>
            <a:endParaRPr b="1" sz="4200" lang="en-US"/>
          </a:p>
          <a:p>
            <a:pPr algn="l"/>
            <a:r>
              <a:rPr b="1" sz="4200" lang="en-US"/>
              <a:t>3</a:t>
            </a:r>
            <a:r>
              <a:rPr altLang="en-US" b="1" sz="4200" lang="en-US"/>
              <a:t>।</a:t>
            </a:r>
            <a:r>
              <a:rPr altLang="en-US" b="1" sz="4200" lang="en-US"/>
              <a:t> </a:t>
            </a:r>
            <a:r>
              <a:rPr altLang="en-US" b="1" sz="4200" lang="en-US"/>
              <a:t>জ</a:t>
            </a:r>
            <a:r>
              <a:rPr altLang="en-US" b="1" sz="4200" lang="en-US"/>
              <a:t>া</a:t>
            </a:r>
            <a:r>
              <a:rPr altLang="en-US" b="1" sz="4200" lang="en-US"/>
              <a:t>ব</a:t>
            </a:r>
            <a:r>
              <a:rPr altLang="en-US" b="1" sz="4200" lang="en-US"/>
              <a:t>িল</a:t>
            </a:r>
            <a:r>
              <a:rPr altLang="en-US" b="1" sz="4200" lang="en-US"/>
              <a:t> </a:t>
            </a:r>
            <a:r>
              <a:rPr altLang="en-US" b="1" sz="4200" lang="en-US"/>
              <a:t>আ</a:t>
            </a:r>
            <a:r>
              <a:rPr altLang="en-US" b="1" sz="4200" lang="en-US"/>
              <a:t>র</a:t>
            </a:r>
            <a:r>
              <a:rPr altLang="en-US" b="1" sz="4200" lang="en-US"/>
              <a:t>হ</a:t>
            </a:r>
            <a:r>
              <a:rPr altLang="en-US" b="1" sz="4200" lang="en-US"/>
              <a:t>া</a:t>
            </a:r>
            <a:r>
              <a:rPr altLang="en-US" b="1" sz="4200" lang="en-US"/>
              <a:t>ম</a:t>
            </a:r>
            <a:r>
              <a:rPr altLang="en-US" b="1" sz="4200" lang="en-US"/>
              <a:t> </a:t>
            </a:r>
            <a:r>
              <a:rPr altLang="en-US" b="1" sz="4200" lang="en-US"/>
              <a:t>ذ</a:t>
            </a:r>
            <a:r>
              <a:rPr altLang="en-US" b="1" sz="4200" lang="en-US"/>
              <a:t>و</a:t>
            </a:r>
            <a:r>
              <a:rPr altLang="en-US" b="1" sz="4200" lang="en-US"/>
              <a:t>ى</a:t>
            </a:r>
            <a:r>
              <a:rPr altLang="en-US" b="1" sz="4200" lang="en-US"/>
              <a:t> </a:t>
            </a:r>
            <a:r>
              <a:rPr altLang="en-US" b="1" sz="4200" lang="en-US"/>
              <a:t>ا</a:t>
            </a:r>
            <a:r>
              <a:rPr altLang="en-US" b="1" sz="4200" lang="en-US"/>
              <a:t>ل</a:t>
            </a:r>
            <a:r>
              <a:rPr altLang="en-US" b="1" sz="4200" lang="en-US"/>
              <a:t>ا</a:t>
            </a:r>
            <a:r>
              <a:rPr altLang="en-US" b="1" sz="4200" lang="en-US"/>
              <a:t>ر</a:t>
            </a:r>
            <a:r>
              <a:rPr altLang="en-US" b="1" sz="4200" lang="en-US"/>
              <a:t>ح</a:t>
            </a:r>
            <a:r>
              <a:rPr altLang="en-US" b="1" sz="4200" lang="en-US"/>
              <a:t>ا</a:t>
            </a:r>
            <a:r>
              <a:rPr altLang="en-US" b="1" sz="4200" lang="en-US"/>
              <a:t>م</a:t>
            </a:r>
            <a:r>
              <a:rPr altLang="en-US" b="1" sz="4200" lang="en-US"/>
              <a:t> </a:t>
            </a:r>
            <a:endParaRPr b="1" sz="42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>
          <a:xfrm>
            <a:off x="861179" y="521920"/>
            <a:ext cx="7772400" cy="2387600"/>
          </a:xfrm>
        </p:spPr>
        <p:txBody>
          <a:bodyPr/>
          <a:p>
            <a:r>
              <a:rPr altLang="en-US" lang="en-US">
                <a:solidFill>
                  <a:srgbClr val="C00000"/>
                </a:solidFill>
              </a:rPr>
              <a:t>ذ</a:t>
            </a:r>
            <a:r>
              <a:rPr altLang="en-US" lang="en-US">
                <a:solidFill>
                  <a:srgbClr val="C00000"/>
                </a:solidFill>
              </a:rPr>
              <a:t>و</a:t>
            </a:r>
            <a:r>
              <a:rPr altLang="en-US" lang="en-US">
                <a:solidFill>
                  <a:srgbClr val="C00000"/>
                </a:solidFill>
              </a:rPr>
              <a:t>ى</a:t>
            </a:r>
            <a:r>
              <a:rPr altLang="en-US" lang="en-US">
                <a:solidFill>
                  <a:srgbClr val="C00000"/>
                </a:solidFill>
              </a:rPr>
              <a:t> </a:t>
            </a:r>
            <a:r>
              <a:rPr altLang="en-US" lang="en-US">
                <a:solidFill>
                  <a:srgbClr val="C00000"/>
                </a:solidFill>
              </a:rPr>
              <a:t>ا</a:t>
            </a:r>
            <a:r>
              <a:rPr altLang="en-US" lang="en-US">
                <a:solidFill>
                  <a:srgbClr val="C00000"/>
                </a:solidFill>
              </a:rPr>
              <a:t>ل</a:t>
            </a:r>
            <a:r>
              <a:rPr altLang="en-US" lang="en-US">
                <a:solidFill>
                  <a:srgbClr val="C00000"/>
                </a:solidFill>
              </a:rPr>
              <a:t>ف</a:t>
            </a:r>
            <a:r>
              <a:rPr altLang="en-US" lang="en-US">
                <a:solidFill>
                  <a:srgbClr val="C00000"/>
                </a:solidFill>
              </a:rPr>
              <a:t>ر</a:t>
            </a:r>
            <a:r>
              <a:rPr altLang="en-US" lang="en-US">
                <a:solidFill>
                  <a:srgbClr val="C00000"/>
                </a:solidFill>
              </a:rPr>
              <a:t>و</a:t>
            </a:r>
            <a:r>
              <a:rPr altLang="en-US" lang="en-US">
                <a:solidFill>
                  <a:srgbClr val="C00000"/>
                </a:solidFill>
              </a:rPr>
              <a:t>ض</a:t>
            </a:r>
            <a:br>
              <a:rPr altLang="en-US" lang="en-US">
                <a:solidFill>
                  <a:srgbClr val="C00000"/>
                </a:solidFill>
              </a:rPr>
            </a:br>
            <a:r>
              <a:rPr altLang="en-US" lang="en-US">
                <a:solidFill>
                  <a:srgbClr val="C00000"/>
                </a:solidFill>
              </a:rPr>
              <a:t>জ</a:t>
            </a:r>
            <a:r>
              <a:rPr altLang="en-US" lang="en-US">
                <a:solidFill>
                  <a:srgbClr val="C00000"/>
                </a:solidFill>
              </a:rPr>
              <a:t>া</a:t>
            </a:r>
            <a:r>
              <a:rPr altLang="en-US" lang="en-US">
                <a:solidFill>
                  <a:srgbClr val="C00000"/>
                </a:solidFill>
              </a:rPr>
              <a:t>ব</a:t>
            </a:r>
            <a:r>
              <a:rPr altLang="en-US" lang="en-US">
                <a:solidFill>
                  <a:srgbClr val="C00000"/>
                </a:solidFill>
              </a:rPr>
              <a:t>িল</a:t>
            </a:r>
            <a:r>
              <a:rPr altLang="en-US" lang="en-US">
                <a:solidFill>
                  <a:srgbClr val="C00000"/>
                </a:solidFill>
              </a:rPr>
              <a:t> </a:t>
            </a:r>
            <a:r>
              <a:rPr altLang="en-US" lang="en-US">
                <a:solidFill>
                  <a:srgbClr val="C00000"/>
                </a:solidFill>
              </a:rPr>
              <a:t>ফ</a:t>
            </a:r>
            <a:r>
              <a:rPr altLang="en-US" lang="en-US">
                <a:solidFill>
                  <a:srgbClr val="C00000"/>
                </a:solidFill>
              </a:rPr>
              <a:t>ুরুজ</a:t>
            </a:r>
            <a:r>
              <a:rPr altLang="en-US" lang="en-US">
                <a:solidFill>
                  <a:srgbClr val="C00000"/>
                </a:solidFill>
              </a:rPr>
              <a:t> 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7780193" cy="3159405"/>
          </a:xfrm>
        </p:spPr>
        <p:txBody>
          <a:bodyPr/>
          <a:p>
            <a:pPr algn="l"/>
            <a:r>
              <a:rPr altLang="en-US" b="0" sz="4000" lang="en-US">
                <a:solidFill>
                  <a:srgbClr val="6600CC"/>
                </a:solidFill>
              </a:rPr>
              <a:t>য</a:t>
            </a:r>
            <a:r>
              <a:rPr altLang="en-US" b="0" sz="4000" lang="en-US">
                <a:solidFill>
                  <a:srgbClr val="6600CC"/>
                </a:solidFill>
              </a:rPr>
              <a:t>ে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স</a:t>
            </a:r>
            <a:r>
              <a:rPr altLang="en-US" b="0" sz="4000" lang="en-US">
                <a:solidFill>
                  <a:srgbClr val="6600CC"/>
                </a:solidFill>
              </a:rPr>
              <a:t>ক</a:t>
            </a:r>
            <a:r>
              <a:rPr altLang="en-US" b="0" sz="4000" lang="en-US">
                <a:solidFill>
                  <a:srgbClr val="6600CC"/>
                </a:solidFill>
              </a:rPr>
              <a:t>ল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ওয়ারীশগণের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অ</a:t>
            </a:r>
            <a:r>
              <a:rPr altLang="en-US" b="0" sz="4000" lang="en-US">
                <a:solidFill>
                  <a:srgbClr val="6600CC"/>
                </a:solidFill>
              </a:rPr>
              <a:t>ং</a:t>
            </a:r>
            <a:r>
              <a:rPr altLang="en-US" b="0" sz="4000" lang="en-US">
                <a:solidFill>
                  <a:srgbClr val="6600CC"/>
                </a:solidFill>
              </a:rPr>
              <a:t>শ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ক</a:t>
            </a:r>
            <a:r>
              <a:rPr altLang="en-US" b="0" sz="4000" lang="en-US">
                <a:solidFill>
                  <a:srgbClr val="6600CC"/>
                </a:solidFill>
              </a:rPr>
              <a:t>ো</a:t>
            </a:r>
            <a:r>
              <a:rPr altLang="en-US" b="0" sz="4000" lang="en-US">
                <a:solidFill>
                  <a:srgbClr val="6600CC"/>
                </a:solidFill>
              </a:rPr>
              <a:t>র</a:t>
            </a:r>
            <a:r>
              <a:rPr altLang="en-US" b="0" sz="4000" lang="en-US">
                <a:solidFill>
                  <a:srgbClr val="6600CC"/>
                </a:solidFill>
              </a:rPr>
              <a:t>আ</a:t>
            </a:r>
            <a:r>
              <a:rPr altLang="en-US" b="0" sz="4000" lang="en-US">
                <a:solidFill>
                  <a:srgbClr val="6600CC"/>
                </a:solidFill>
              </a:rPr>
              <a:t>ন</a:t>
            </a:r>
            <a:r>
              <a:rPr altLang="en-US" b="0" sz="4000" lang="en-US">
                <a:solidFill>
                  <a:srgbClr val="6600CC"/>
                </a:solidFill>
              </a:rPr>
              <a:t>ে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ন</a:t>
            </a:r>
            <a:r>
              <a:rPr altLang="en-US" b="0" sz="4000" lang="en-US">
                <a:solidFill>
                  <a:srgbClr val="6600CC"/>
                </a:solidFill>
              </a:rPr>
              <a:t>ি</a:t>
            </a:r>
            <a:r>
              <a:rPr altLang="en-US" b="0" sz="4000" lang="en-US">
                <a:solidFill>
                  <a:srgbClr val="6600CC"/>
                </a:solidFill>
              </a:rPr>
              <a:t>র</a:t>
            </a:r>
            <a:r>
              <a:rPr altLang="en-US" b="0" sz="4000" lang="en-US">
                <a:solidFill>
                  <a:srgbClr val="6600CC"/>
                </a:solidFill>
              </a:rPr>
              <a:t>্</a:t>
            </a:r>
            <a:r>
              <a:rPr altLang="en-US" b="0" sz="4000" lang="en-US">
                <a:solidFill>
                  <a:srgbClr val="6600CC"/>
                </a:solidFill>
              </a:rPr>
              <a:t>ধারিত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ত</a:t>
            </a:r>
            <a:r>
              <a:rPr altLang="en-US" b="0" sz="4000" lang="en-US">
                <a:solidFill>
                  <a:srgbClr val="6600CC"/>
                </a:solidFill>
              </a:rPr>
              <a:t>া</a:t>
            </a:r>
            <a:r>
              <a:rPr altLang="en-US" b="0" sz="4000" lang="en-US">
                <a:solidFill>
                  <a:srgbClr val="6600CC"/>
                </a:solidFill>
              </a:rPr>
              <a:t>দ</a:t>
            </a:r>
            <a:r>
              <a:rPr altLang="en-US" b="0" sz="4000" lang="en-US">
                <a:solidFill>
                  <a:srgbClr val="6600CC"/>
                </a:solidFill>
              </a:rPr>
              <a:t>ে</a:t>
            </a:r>
            <a:r>
              <a:rPr altLang="en-US" b="0" sz="4000" lang="en-US">
                <a:solidFill>
                  <a:srgbClr val="6600CC"/>
                </a:solidFill>
              </a:rPr>
              <a:t>র</a:t>
            </a:r>
            <a:r>
              <a:rPr altLang="en-US" b="0" sz="4000" lang="en-US">
                <a:solidFill>
                  <a:srgbClr val="6600CC"/>
                </a:solidFill>
              </a:rPr>
              <a:t>ক</a:t>
            </a:r>
            <a:r>
              <a:rPr altLang="en-US" b="0" sz="4000" lang="en-US">
                <a:solidFill>
                  <a:srgbClr val="6600CC"/>
                </a:solidFill>
              </a:rPr>
              <a:t>ে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জ</a:t>
            </a:r>
            <a:r>
              <a:rPr altLang="en-US" b="0" sz="4000" lang="en-US">
                <a:solidFill>
                  <a:srgbClr val="6600CC"/>
                </a:solidFill>
              </a:rPr>
              <a:t>া</a:t>
            </a:r>
            <a:r>
              <a:rPr altLang="en-US" b="0" sz="4000" lang="en-US">
                <a:solidFill>
                  <a:srgbClr val="6600CC"/>
                </a:solidFill>
              </a:rPr>
              <a:t>ব</a:t>
            </a:r>
            <a:r>
              <a:rPr altLang="en-US" b="0" sz="4000" lang="en-US">
                <a:solidFill>
                  <a:srgbClr val="6600CC"/>
                </a:solidFill>
              </a:rPr>
              <a:t>িল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ফুরুজ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ব</a:t>
            </a:r>
            <a:r>
              <a:rPr altLang="en-US" b="0" sz="4000" lang="en-US">
                <a:solidFill>
                  <a:srgbClr val="6600CC"/>
                </a:solidFill>
              </a:rPr>
              <a:t>ল</a:t>
            </a:r>
            <a:r>
              <a:rPr altLang="en-US" b="0" sz="4000" lang="en-US">
                <a:solidFill>
                  <a:srgbClr val="6600CC"/>
                </a:solidFill>
              </a:rPr>
              <a:t>ে</a:t>
            </a:r>
            <a:r>
              <a:rPr altLang="en-US" b="0" sz="4000" lang="en-US">
                <a:solidFill>
                  <a:srgbClr val="6600CC"/>
                </a:solidFill>
              </a:rPr>
              <a:t>।</a:t>
            </a:r>
            <a:endParaRPr b="0" sz="4000" lang="en-US">
              <a:solidFill>
                <a:srgbClr val="6600CC"/>
              </a:solidFill>
            </a:endParaRPr>
          </a:p>
          <a:p>
            <a:pPr algn="l"/>
            <a:r>
              <a:rPr altLang="en-US" b="0" sz="4000" lang="en-US">
                <a:solidFill>
                  <a:srgbClr val="6600CC"/>
                </a:solidFill>
              </a:rPr>
              <a:t>জ</a:t>
            </a:r>
            <a:r>
              <a:rPr altLang="en-US" b="0" sz="4000" lang="en-US">
                <a:solidFill>
                  <a:srgbClr val="6600CC"/>
                </a:solidFill>
              </a:rPr>
              <a:t>া</a:t>
            </a:r>
            <a:r>
              <a:rPr altLang="en-US" b="0" sz="4000" lang="en-US">
                <a:solidFill>
                  <a:srgbClr val="6600CC"/>
                </a:solidFill>
              </a:rPr>
              <a:t>ব</a:t>
            </a:r>
            <a:r>
              <a:rPr altLang="en-US" b="0" sz="4000" lang="en-US">
                <a:solidFill>
                  <a:srgbClr val="6600CC"/>
                </a:solidFill>
              </a:rPr>
              <a:t>িল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ফুরুজ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ম</a:t>
            </a:r>
            <a:r>
              <a:rPr altLang="en-US" b="0" sz="4000" lang="en-US">
                <a:solidFill>
                  <a:srgbClr val="6600CC"/>
                </a:solidFill>
              </a:rPr>
              <a:t>ো</a:t>
            </a:r>
            <a:r>
              <a:rPr altLang="en-US" b="0" sz="4000" lang="en-US">
                <a:solidFill>
                  <a:srgbClr val="6600CC"/>
                </a:solidFill>
              </a:rPr>
              <a:t>ট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ব</a:t>
            </a:r>
            <a:r>
              <a:rPr altLang="en-US" b="0" sz="4000" lang="en-US">
                <a:solidFill>
                  <a:srgbClr val="6600CC"/>
                </a:solidFill>
              </a:rPr>
              <a:t>া</a:t>
            </a:r>
            <a:r>
              <a:rPr altLang="en-US" b="0" sz="4000" lang="en-US">
                <a:solidFill>
                  <a:srgbClr val="6600CC"/>
                </a:solidFill>
              </a:rPr>
              <a:t>র</a:t>
            </a:r>
            <a:r>
              <a:rPr altLang="en-US" b="0" sz="4000" lang="en-US">
                <a:solidFill>
                  <a:srgbClr val="6600CC"/>
                </a:solidFill>
              </a:rPr>
              <a:t>ো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জ</a:t>
            </a:r>
            <a:r>
              <a:rPr altLang="en-US" b="0" sz="4000" lang="en-US">
                <a:solidFill>
                  <a:srgbClr val="6600CC"/>
                </a:solidFill>
              </a:rPr>
              <a:t>ন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ল</a:t>
            </a:r>
            <a:r>
              <a:rPr altLang="en-US" b="0" sz="4000" lang="en-US">
                <a:solidFill>
                  <a:srgbClr val="6600CC"/>
                </a:solidFill>
              </a:rPr>
              <a:t>ো</a:t>
            </a:r>
            <a:r>
              <a:rPr altLang="en-US" b="0" sz="4000" lang="en-US">
                <a:solidFill>
                  <a:srgbClr val="6600CC"/>
                </a:solidFill>
              </a:rPr>
              <a:t>ক</a:t>
            </a:r>
            <a:r>
              <a:rPr altLang="en-US" b="0" sz="4000" lang="en-US">
                <a:solidFill>
                  <a:srgbClr val="6600CC"/>
                </a:solidFill>
              </a:rPr>
              <a:t>।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চ</a:t>
            </a:r>
            <a:r>
              <a:rPr altLang="en-US" b="0" sz="4000" lang="en-US">
                <a:solidFill>
                  <a:srgbClr val="6600CC"/>
                </a:solidFill>
              </a:rPr>
              <a:t>া</a:t>
            </a:r>
            <a:r>
              <a:rPr altLang="en-US" b="0" sz="4000" lang="en-US">
                <a:solidFill>
                  <a:srgbClr val="6600CC"/>
                </a:solidFill>
              </a:rPr>
              <a:t>র</a:t>
            </a:r>
            <a:r>
              <a:rPr altLang="en-US" b="0" sz="4000" lang="en-US">
                <a:solidFill>
                  <a:srgbClr val="6600CC"/>
                </a:solidFill>
              </a:rPr>
              <a:t>জ</a:t>
            </a:r>
            <a:r>
              <a:rPr altLang="en-US" b="0" sz="4000" lang="en-US">
                <a:solidFill>
                  <a:srgbClr val="6600CC"/>
                </a:solidFill>
              </a:rPr>
              <a:t>ন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প</a:t>
            </a:r>
            <a:r>
              <a:rPr altLang="en-US" b="0" sz="4000" lang="en-US">
                <a:solidFill>
                  <a:srgbClr val="6600CC"/>
                </a:solidFill>
              </a:rPr>
              <a:t>ু</a:t>
            </a:r>
            <a:r>
              <a:rPr altLang="en-US" b="0" sz="4000" lang="en-US">
                <a:solidFill>
                  <a:srgbClr val="6600CC"/>
                </a:solidFill>
              </a:rPr>
              <a:t>র</a:t>
            </a:r>
            <a:r>
              <a:rPr altLang="en-US" b="0" sz="4000" lang="en-US">
                <a:solidFill>
                  <a:srgbClr val="6600CC"/>
                </a:solidFill>
              </a:rPr>
              <a:t>ু</a:t>
            </a:r>
            <a:r>
              <a:rPr altLang="en-US" b="0" sz="4000" lang="en-US">
                <a:solidFill>
                  <a:srgbClr val="6600CC"/>
                </a:solidFill>
              </a:rPr>
              <a:t>ষ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ও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আ</a:t>
            </a:r>
            <a:r>
              <a:rPr altLang="en-US" b="0" sz="4000" lang="en-US">
                <a:solidFill>
                  <a:srgbClr val="6600CC"/>
                </a:solidFill>
              </a:rPr>
              <a:t>ট</a:t>
            </a:r>
            <a:r>
              <a:rPr altLang="en-US" b="0" sz="4000" lang="en-US">
                <a:solidFill>
                  <a:srgbClr val="6600CC"/>
                </a:solidFill>
              </a:rPr>
              <a:t>জ</a:t>
            </a:r>
            <a:r>
              <a:rPr altLang="en-US" b="0" sz="4000" lang="en-US">
                <a:solidFill>
                  <a:srgbClr val="6600CC"/>
                </a:solidFill>
              </a:rPr>
              <a:t>ন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ন</a:t>
            </a:r>
            <a:r>
              <a:rPr altLang="en-US" b="0" sz="4000" lang="en-US">
                <a:solidFill>
                  <a:srgbClr val="6600CC"/>
                </a:solidFill>
              </a:rPr>
              <a:t>া</a:t>
            </a:r>
            <a:r>
              <a:rPr altLang="en-US" b="0" sz="4000" lang="en-US">
                <a:solidFill>
                  <a:srgbClr val="6600CC"/>
                </a:solidFill>
              </a:rPr>
              <a:t>র</a:t>
            </a:r>
            <a:r>
              <a:rPr altLang="en-US" b="0" sz="4000" lang="en-US">
                <a:solidFill>
                  <a:srgbClr val="6600CC"/>
                </a:solidFill>
              </a:rPr>
              <a:t>ী</a:t>
            </a:r>
            <a:r>
              <a:rPr altLang="en-US" b="0" sz="4000" lang="en-US">
                <a:solidFill>
                  <a:srgbClr val="6600CC"/>
                </a:solidFill>
              </a:rPr>
              <a:t> </a:t>
            </a:r>
            <a:r>
              <a:rPr altLang="en-US" b="0" sz="4000" lang="en-US">
                <a:solidFill>
                  <a:srgbClr val="6600CC"/>
                </a:solidFill>
              </a:rPr>
              <a:t>।</a:t>
            </a:r>
            <a:endParaRPr b="0" sz="4000"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>
          <a:xfrm>
            <a:off x="685799" y="814634"/>
            <a:ext cx="7772400" cy="1370835"/>
          </a:xfrm>
        </p:spPr>
        <p:txBody>
          <a:bodyPr>
            <a:normAutofit fontScale="90000"/>
          </a:bodyPr>
          <a:p>
            <a:r>
              <a:rPr altLang="en-US" lang="en-US">
                <a:solidFill>
                  <a:srgbClr val="92D050"/>
                </a:solidFill>
              </a:rPr>
              <a:t>ع</a:t>
            </a:r>
            <a:r>
              <a:rPr altLang="en-US" lang="en-US">
                <a:solidFill>
                  <a:srgbClr val="92D050"/>
                </a:solidFill>
              </a:rPr>
              <a:t>ص</a:t>
            </a:r>
            <a:r>
              <a:rPr altLang="en-US" lang="en-US">
                <a:solidFill>
                  <a:srgbClr val="92D050"/>
                </a:solidFill>
              </a:rPr>
              <a:t>ب</a:t>
            </a:r>
            <a:r>
              <a:rPr altLang="en-US" lang="en-US">
                <a:solidFill>
                  <a:srgbClr val="92D050"/>
                </a:solidFill>
              </a:rPr>
              <a:t>ة</a:t>
            </a:r>
            <a:br>
              <a:rPr altLang="en-US" lang="en-US">
                <a:solidFill>
                  <a:srgbClr val="92D050"/>
                </a:solidFill>
              </a:rPr>
            </a:br>
            <a:r>
              <a:rPr altLang="en-US" lang="en-US">
                <a:solidFill>
                  <a:srgbClr val="92D050"/>
                </a:solidFill>
              </a:rPr>
              <a:t>আ</a:t>
            </a:r>
            <a:r>
              <a:rPr altLang="en-US" lang="en-US">
                <a:solidFill>
                  <a:srgbClr val="92D050"/>
                </a:solidFill>
              </a:rPr>
              <a:t>স</a:t>
            </a:r>
            <a:r>
              <a:rPr altLang="en-US" lang="en-US">
                <a:solidFill>
                  <a:srgbClr val="92D050"/>
                </a:solidFill>
              </a:rPr>
              <a:t>া</a:t>
            </a:r>
            <a:r>
              <a:rPr altLang="en-US" lang="en-US">
                <a:solidFill>
                  <a:srgbClr val="92D050"/>
                </a:solidFill>
              </a:rPr>
              <a:t>ব</a:t>
            </a:r>
            <a:r>
              <a:rPr altLang="en-US" lang="en-US">
                <a:solidFill>
                  <a:srgbClr val="92D050"/>
                </a:solidFill>
              </a:rPr>
              <a:t>া</a:t>
            </a:r>
            <a:endParaRPr lang="en-US">
              <a:solidFill>
                <a:srgbClr val="92D050"/>
              </a:solidFill>
            </a:endParaRPr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>
          <a:xfrm>
            <a:off x="685799" y="2745176"/>
            <a:ext cx="8039967" cy="2809419"/>
          </a:xfrm>
        </p:spPr>
        <p:txBody>
          <a:bodyPr>
            <a:normAutofit/>
          </a:bodyPr>
          <a:p>
            <a:pPr algn="l"/>
            <a:r>
              <a:rPr altLang="en-US" b="1" sz="3600" lang="en-US">
                <a:solidFill>
                  <a:srgbClr val="0000FF"/>
                </a:solidFill>
              </a:rPr>
              <a:t>ম</a:t>
            </a:r>
            <a:r>
              <a:rPr altLang="en-US" b="1" sz="3600" lang="en-US">
                <a:solidFill>
                  <a:srgbClr val="0000FF"/>
                </a:solidFill>
              </a:rPr>
              <a:t>ৃ</a:t>
            </a:r>
            <a:r>
              <a:rPr altLang="en-US" b="1" sz="3600" lang="en-US">
                <a:solidFill>
                  <a:srgbClr val="0000FF"/>
                </a:solidFill>
              </a:rPr>
              <a:t>ত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্</a:t>
            </a:r>
            <a:r>
              <a:rPr altLang="en-US" b="1" sz="3600" lang="en-US">
                <a:solidFill>
                  <a:srgbClr val="0000FF"/>
                </a:solidFill>
              </a:rPr>
              <a:t>য</a:t>
            </a:r>
            <a:r>
              <a:rPr altLang="en-US" b="1" sz="3600" lang="en-US">
                <a:solidFill>
                  <a:srgbClr val="0000FF"/>
                </a:solidFill>
              </a:rPr>
              <a:t>ক</a:t>
            </a:r>
            <a:r>
              <a:rPr altLang="en-US" b="1" sz="3600" lang="en-US">
                <a:solidFill>
                  <a:srgbClr val="0000FF"/>
                </a:solidFill>
              </a:rPr>
              <a:t>্</a:t>
            </a:r>
            <a:r>
              <a:rPr altLang="en-US" b="1" sz="3600" lang="en-US">
                <a:solidFill>
                  <a:srgbClr val="0000FF"/>
                </a:solidFill>
              </a:rPr>
              <a:t>ত</a:t>
            </a:r>
            <a:r>
              <a:rPr altLang="en-US" b="1" sz="3600" lang="en-US">
                <a:solidFill>
                  <a:srgbClr val="0000FF"/>
                </a:solidFill>
              </a:rPr>
              <a:t>ি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ক</a:t>
            </a:r>
            <a:r>
              <a:rPr altLang="en-US" b="1" sz="3600" lang="en-US">
                <a:solidFill>
                  <a:srgbClr val="0000FF"/>
                </a:solidFill>
              </a:rPr>
              <a:t>্</a:t>
            </a:r>
            <a:r>
              <a:rPr altLang="en-US" b="1" sz="3600" lang="en-US">
                <a:solidFill>
                  <a:srgbClr val="0000FF"/>
                </a:solidFill>
              </a:rPr>
              <a:t>ত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স</a:t>
            </a:r>
            <a:r>
              <a:rPr altLang="en-US" b="1" sz="3600" lang="en-US">
                <a:solidFill>
                  <a:srgbClr val="0000FF"/>
                </a:solidFill>
              </a:rPr>
              <a:t>ম</a:t>
            </a:r>
            <a:r>
              <a:rPr altLang="en-US" b="1" sz="3600" lang="en-US">
                <a:solidFill>
                  <a:srgbClr val="0000FF"/>
                </a:solidFill>
              </a:rPr>
              <a:t>্</a:t>
            </a:r>
            <a:r>
              <a:rPr altLang="en-US" b="1" sz="3600" lang="en-US">
                <a:solidFill>
                  <a:srgbClr val="0000FF"/>
                </a:solidFill>
              </a:rPr>
              <a:t>প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্</a:t>
            </a:r>
            <a:r>
              <a:rPr altLang="en-US" b="1" sz="3600" lang="en-US">
                <a:solidFill>
                  <a:srgbClr val="0000FF"/>
                </a:solidFill>
              </a:rPr>
              <a:t>ক</a:t>
            </a:r>
            <a:r>
              <a:rPr altLang="en-US" b="1" sz="3600" lang="en-US">
                <a:solidFill>
                  <a:srgbClr val="0000FF"/>
                </a:solidFill>
              </a:rPr>
              <a:t>ী</a:t>
            </a:r>
            <a:r>
              <a:rPr altLang="en-US" b="1" sz="3600" lang="en-US">
                <a:solidFill>
                  <a:srgbClr val="0000FF"/>
                </a:solidFill>
              </a:rPr>
              <a:t>য়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ঐ</a:t>
            </a:r>
            <a:r>
              <a:rPr altLang="en-US" b="1" sz="3600" lang="en-US">
                <a:solidFill>
                  <a:srgbClr val="0000FF"/>
                </a:solidFill>
              </a:rPr>
              <a:t>স</a:t>
            </a:r>
            <a:r>
              <a:rPr altLang="en-US" b="1" sz="3600" lang="en-US">
                <a:solidFill>
                  <a:srgbClr val="0000FF"/>
                </a:solidFill>
              </a:rPr>
              <a:t>ক</a:t>
            </a:r>
            <a:r>
              <a:rPr altLang="en-US" b="1" sz="3600" lang="en-US">
                <a:solidFill>
                  <a:srgbClr val="0000FF"/>
                </a:solidFill>
              </a:rPr>
              <a:t>ল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আ</a:t>
            </a:r>
            <a:r>
              <a:rPr altLang="en-US" b="1" sz="3600" lang="en-US">
                <a:solidFill>
                  <a:srgbClr val="0000FF"/>
                </a:solidFill>
              </a:rPr>
              <a:t>ত</a:t>
            </a:r>
            <a:r>
              <a:rPr altLang="en-US" b="1" sz="3600" lang="en-US">
                <a:solidFill>
                  <a:srgbClr val="0000FF"/>
                </a:solidFill>
              </a:rPr>
              <a:t>্</a:t>
            </a:r>
            <a:r>
              <a:rPr altLang="en-US" b="1" sz="3600" lang="en-US">
                <a:solidFill>
                  <a:srgbClr val="0000FF"/>
                </a:solidFill>
              </a:rPr>
              <a:t>ম</a:t>
            </a:r>
            <a:r>
              <a:rPr altLang="en-US" b="1" sz="3600" lang="en-US">
                <a:solidFill>
                  <a:srgbClr val="0000FF"/>
                </a:solidFill>
              </a:rPr>
              <a:t>ীয়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জ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িল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ফুরুজ</a:t>
            </a:r>
            <a:r>
              <a:rPr altLang="en-US" b="1" sz="3600" lang="en-US">
                <a:solidFill>
                  <a:srgbClr val="0000FF"/>
                </a:solidFill>
              </a:rPr>
              <a:t>ে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অ</a:t>
            </a:r>
            <a:r>
              <a:rPr altLang="en-US" b="1" sz="3600" lang="en-US">
                <a:solidFill>
                  <a:srgbClr val="0000FF"/>
                </a:solidFill>
              </a:rPr>
              <a:t>ং</a:t>
            </a:r>
            <a:r>
              <a:rPr altLang="en-US" b="1" sz="3600" lang="en-US">
                <a:solidFill>
                  <a:srgbClr val="0000FF"/>
                </a:solidFill>
              </a:rPr>
              <a:t>শ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দ</a:t>
            </a:r>
            <a:r>
              <a:rPr altLang="en-US" b="1" sz="3600" lang="en-US">
                <a:solidFill>
                  <a:srgbClr val="0000FF"/>
                </a:solidFill>
              </a:rPr>
              <a:t>ে</a:t>
            </a:r>
            <a:r>
              <a:rPr altLang="en-US" b="1" sz="3600" lang="en-US">
                <a:solidFill>
                  <a:srgbClr val="0000FF"/>
                </a:solidFill>
              </a:rPr>
              <a:t>ও</a:t>
            </a:r>
            <a:r>
              <a:rPr altLang="en-US" b="1" sz="3600" lang="en-US">
                <a:solidFill>
                  <a:srgbClr val="0000FF"/>
                </a:solidFill>
              </a:rPr>
              <a:t>য়া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প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অ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শ</a:t>
            </a:r>
            <a:r>
              <a:rPr altLang="en-US" b="1" sz="3600" lang="en-US">
                <a:solidFill>
                  <a:srgbClr val="0000FF"/>
                </a:solidFill>
              </a:rPr>
              <a:t>ি</a:t>
            </a:r>
            <a:r>
              <a:rPr altLang="en-US" b="1" sz="3600" lang="en-US">
                <a:solidFill>
                  <a:srgbClr val="0000FF"/>
                </a:solidFill>
              </a:rPr>
              <a:t>ষ্ট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স</a:t>
            </a:r>
            <a:r>
              <a:rPr altLang="en-US" b="1" sz="3600" lang="en-US">
                <a:solidFill>
                  <a:srgbClr val="0000FF"/>
                </a:solidFill>
              </a:rPr>
              <a:t>ম</a:t>
            </a:r>
            <a:r>
              <a:rPr altLang="en-US" b="1" sz="3600" lang="en-US">
                <a:solidFill>
                  <a:srgbClr val="0000FF"/>
                </a:solidFill>
              </a:rPr>
              <a:t>্</a:t>
            </a:r>
            <a:r>
              <a:rPr altLang="en-US" b="1" sz="3600" lang="en-US">
                <a:solidFill>
                  <a:srgbClr val="0000FF"/>
                </a:solidFill>
              </a:rPr>
              <a:t>প</a:t>
            </a:r>
            <a:r>
              <a:rPr altLang="en-US" b="1" sz="3600" lang="en-US">
                <a:solidFill>
                  <a:srgbClr val="0000FF"/>
                </a:solidFill>
              </a:rPr>
              <a:t>দ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য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প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য়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ত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দ</a:t>
            </a:r>
            <a:r>
              <a:rPr altLang="en-US" b="1" sz="3600" lang="en-US">
                <a:solidFill>
                  <a:srgbClr val="0000FF"/>
                </a:solidFill>
              </a:rPr>
              <a:t>ে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ক</a:t>
            </a:r>
            <a:r>
              <a:rPr altLang="en-US" b="1" sz="3600" lang="en-US">
                <a:solidFill>
                  <a:srgbClr val="0000FF"/>
                </a:solidFill>
              </a:rPr>
              <a:t>ে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আ</a:t>
            </a:r>
            <a:r>
              <a:rPr altLang="en-US" b="1" sz="3600" lang="en-US">
                <a:solidFill>
                  <a:srgbClr val="0000FF"/>
                </a:solidFill>
              </a:rPr>
              <a:t>স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ল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হ</a:t>
            </a:r>
            <a:r>
              <a:rPr altLang="en-US" b="1" sz="3600" lang="en-US">
                <a:solidFill>
                  <a:srgbClr val="0000FF"/>
                </a:solidFill>
              </a:rPr>
              <a:t>য়</a:t>
            </a:r>
            <a:r>
              <a:rPr altLang="en-US" b="1" sz="3600" lang="en-US">
                <a:solidFill>
                  <a:srgbClr val="0000FF"/>
                </a:solidFill>
              </a:rPr>
              <a:t>।</a:t>
            </a:r>
            <a:endParaRPr b="1" sz="3600" lang="en-US">
              <a:solidFill>
                <a:srgbClr val="0000FF"/>
              </a:solidFill>
            </a:endParaRPr>
          </a:p>
          <a:p>
            <a:pPr algn="l"/>
            <a:r>
              <a:rPr altLang="en-US" b="1" sz="3600" lang="en-US">
                <a:solidFill>
                  <a:srgbClr val="0000FF"/>
                </a:solidFill>
              </a:rPr>
              <a:t>ন</a:t>
            </a:r>
            <a:r>
              <a:rPr altLang="en-US" b="1" sz="3600" lang="en-US">
                <a:solidFill>
                  <a:srgbClr val="0000FF"/>
                </a:solidFill>
              </a:rPr>
              <a:t>ি</a:t>
            </a:r>
            <a:r>
              <a:rPr altLang="en-US" b="1" sz="3600" lang="en-US">
                <a:solidFill>
                  <a:srgbClr val="0000FF"/>
                </a:solidFill>
              </a:rPr>
              <a:t>ক</a:t>
            </a:r>
            <a:r>
              <a:rPr altLang="en-US" b="1" sz="3600" lang="en-US">
                <a:solidFill>
                  <a:srgbClr val="0000FF"/>
                </a:solidFill>
              </a:rPr>
              <a:t>ট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্</a:t>
            </a:r>
            <a:r>
              <a:rPr altLang="en-US" b="1" sz="3600" lang="en-US">
                <a:solidFill>
                  <a:srgbClr val="0000FF"/>
                </a:solidFill>
              </a:rPr>
              <a:t>তী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আ</a:t>
            </a:r>
            <a:r>
              <a:rPr altLang="en-US" b="1" sz="3600" lang="en-US">
                <a:solidFill>
                  <a:srgbClr val="0000FF"/>
                </a:solidFill>
              </a:rPr>
              <a:t>স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উ</a:t>
            </a:r>
            <a:r>
              <a:rPr altLang="en-US" b="1" sz="3600" lang="en-US">
                <a:solidFill>
                  <a:srgbClr val="0000FF"/>
                </a:solidFill>
              </a:rPr>
              <a:t>প</a:t>
            </a:r>
            <a:r>
              <a:rPr altLang="en-US" b="1" sz="3600" lang="en-US">
                <a:solidFill>
                  <a:srgbClr val="0000FF"/>
                </a:solidFill>
              </a:rPr>
              <a:t>স</a:t>
            </a:r>
            <a:r>
              <a:rPr altLang="en-US" b="1" sz="3600" lang="en-US">
                <a:solidFill>
                  <a:srgbClr val="0000FF"/>
                </a:solidFill>
              </a:rPr>
              <a:t>্থিতিতে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দ</a:t>
            </a:r>
            <a:r>
              <a:rPr altLang="en-US" b="1" sz="3600" lang="en-US">
                <a:solidFill>
                  <a:srgbClr val="0000FF"/>
                </a:solidFill>
              </a:rPr>
              <a:t>ূ</a:t>
            </a:r>
            <a:r>
              <a:rPr altLang="en-US" b="1" sz="3600" lang="en-US">
                <a:solidFill>
                  <a:srgbClr val="0000FF"/>
                </a:solidFill>
              </a:rPr>
              <a:t>র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র্তী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আ</a:t>
            </a:r>
            <a:r>
              <a:rPr altLang="en-US" b="1" sz="3600" lang="en-US">
                <a:solidFill>
                  <a:srgbClr val="0000FF"/>
                </a:solidFill>
              </a:rPr>
              <a:t>স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া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ঞ</a:t>
            </a:r>
            <a:r>
              <a:rPr altLang="en-US" b="1" sz="3600" lang="en-US">
                <a:solidFill>
                  <a:srgbClr val="0000FF"/>
                </a:solidFill>
              </a:rPr>
              <a:t>্</a:t>
            </a:r>
            <a:r>
              <a:rPr altLang="en-US" b="1" sz="3600" lang="en-US">
                <a:solidFill>
                  <a:srgbClr val="0000FF"/>
                </a:solidFill>
              </a:rPr>
              <a:t>চিত</a:t>
            </a:r>
            <a:r>
              <a:rPr altLang="en-US" b="1" sz="3600" lang="en-US">
                <a:solidFill>
                  <a:srgbClr val="0000FF"/>
                </a:solidFill>
              </a:rPr>
              <a:t> </a:t>
            </a:r>
            <a:r>
              <a:rPr altLang="en-US" b="1" sz="3600" lang="en-US">
                <a:solidFill>
                  <a:srgbClr val="0000FF"/>
                </a:solidFill>
              </a:rPr>
              <a:t>হ</a:t>
            </a:r>
            <a:r>
              <a:rPr altLang="en-US" b="1" sz="3600" lang="en-US">
                <a:solidFill>
                  <a:srgbClr val="0000FF"/>
                </a:solidFill>
              </a:rPr>
              <a:t>ব</a:t>
            </a:r>
            <a:r>
              <a:rPr altLang="en-US" b="1" sz="3600" lang="en-US">
                <a:solidFill>
                  <a:srgbClr val="0000FF"/>
                </a:solidFill>
              </a:rPr>
              <a:t>ে</a:t>
            </a:r>
            <a:r>
              <a:rPr altLang="en-US" b="1" sz="3600" lang="en-US">
                <a:solidFill>
                  <a:srgbClr val="0000FF"/>
                </a:solidFill>
              </a:rPr>
              <a:t>।</a:t>
            </a:r>
            <a:endParaRPr b="1" sz="3600" lang="en-US">
              <a:solidFill>
                <a:srgbClr val="0000FF"/>
              </a:solidFill>
            </a:endParaRPr>
          </a:p>
          <a:p>
            <a:pPr algn="l"/>
            <a:endParaRPr b="1" sz="36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ctrTitle"/>
          </p:nvPr>
        </p:nvSpPr>
        <p:spPr>
          <a:xfrm>
            <a:off x="685800" y="448314"/>
            <a:ext cx="7772400" cy="1700591"/>
          </a:xfrm>
        </p:spPr>
        <p:txBody>
          <a:bodyPr>
            <a:normAutofit/>
          </a:bodyPr>
          <a:p>
            <a:r>
              <a:rPr altLang="en-US" lang="en-GB">
                <a:solidFill>
                  <a:srgbClr val="FF6600"/>
                </a:solidFill>
              </a:rPr>
              <a:t>আ</a:t>
            </a:r>
            <a:r>
              <a:rPr altLang="en-US" lang="en-GB">
                <a:solidFill>
                  <a:srgbClr val="FF6600"/>
                </a:solidFill>
              </a:rPr>
              <a:t>স</a:t>
            </a:r>
            <a:r>
              <a:rPr altLang="en-US" lang="en-GB">
                <a:solidFill>
                  <a:srgbClr val="FF6600"/>
                </a:solidFill>
              </a:rPr>
              <a:t>া</a:t>
            </a:r>
            <a:r>
              <a:rPr altLang="en-US" lang="en-GB">
                <a:solidFill>
                  <a:srgbClr val="FF6600"/>
                </a:solidFill>
              </a:rPr>
              <a:t>ব</a:t>
            </a:r>
            <a:r>
              <a:rPr altLang="en-US" lang="en-GB">
                <a:solidFill>
                  <a:srgbClr val="FF6600"/>
                </a:solidFill>
              </a:rPr>
              <a:t>া</a:t>
            </a:r>
            <a:r>
              <a:rPr altLang="en-US" lang="en-GB">
                <a:solidFill>
                  <a:srgbClr val="FF6600"/>
                </a:solidFill>
              </a:rPr>
              <a:t>র</a:t>
            </a:r>
            <a:r>
              <a:rPr altLang="en-US" lang="en-US">
                <a:solidFill>
                  <a:srgbClr val="FF6600"/>
                </a:solidFill>
              </a:rPr>
              <a:t> </a:t>
            </a:r>
            <a:r>
              <a:rPr altLang="en-US" lang="en-GB">
                <a:solidFill>
                  <a:srgbClr val="FF6600"/>
                </a:solidFill>
              </a:rPr>
              <a:t>শ</a:t>
            </a:r>
            <a:r>
              <a:rPr altLang="en-US" lang="en-GB">
                <a:solidFill>
                  <a:srgbClr val="FF6600"/>
                </a:solidFill>
              </a:rPr>
              <a:t>্</a:t>
            </a:r>
            <a:r>
              <a:rPr altLang="en-US" lang="en-GB">
                <a:solidFill>
                  <a:srgbClr val="FF6600"/>
                </a:solidFill>
              </a:rPr>
              <a:t>র</a:t>
            </a:r>
            <a:r>
              <a:rPr altLang="en-US" lang="en-GB">
                <a:solidFill>
                  <a:srgbClr val="FF6600"/>
                </a:solidFill>
              </a:rPr>
              <a:t>ে</a:t>
            </a:r>
            <a:r>
              <a:rPr altLang="en-US" lang="en-GB">
                <a:solidFill>
                  <a:srgbClr val="FF6600"/>
                </a:solidFill>
              </a:rPr>
              <a:t>ণ</a:t>
            </a:r>
            <a:r>
              <a:rPr altLang="en-US" lang="en-GB">
                <a:solidFill>
                  <a:srgbClr val="FF6600"/>
                </a:solidFill>
              </a:rPr>
              <a:t>ি</a:t>
            </a:r>
            <a:r>
              <a:rPr altLang="en-US" lang="en-US">
                <a:solidFill>
                  <a:srgbClr val="FF6600"/>
                </a:solidFill>
              </a:rPr>
              <a:t> </a:t>
            </a:r>
            <a:r>
              <a:rPr altLang="en-US" lang="en-GB">
                <a:solidFill>
                  <a:srgbClr val="FF6600"/>
                </a:solidFill>
              </a:rPr>
              <a:t>ব</a:t>
            </a:r>
            <a:r>
              <a:rPr altLang="en-US" lang="en-GB">
                <a:solidFill>
                  <a:srgbClr val="FF6600"/>
                </a:solidFill>
              </a:rPr>
              <a:t>ি</a:t>
            </a:r>
            <a:r>
              <a:rPr altLang="en-US" lang="en-GB">
                <a:solidFill>
                  <a:srgbClr val="FF6600"/>
                </a:solidFill>
              </a:rPr>
              <a:t>ভ</a:t>
            </a:r>
            <a:r>
              <a:rPr altLang="en-US" lang="en-GB">
                <a:solidFill>
                  <a:srgbClr val="FF6600"/>
                </a:solidFill>
              </a:rPr>
              <a:t>া</a:t>
            </a:r>
            <a:r>
              <a:rPr altLang="en-US" lang="en-GB">
                <a:solidFill>
                  <a:srgbClr val="FF6600"/>
                </a:solidFill>
              </a:rPr>
              <a:t>গ</a:t>
            </a:r>
            <a:br>
              <a:rPr altLang="en-US" lang="en-US">
                <a:solidFill>
                  <a:srgbClr val="FF6600"/>
                </a:solidFill>
              </a:rPr>
            </a:br>
            <a:endParaRPr lang="en-GB">
              <a:solidFill>
                <a:srgbClr val="FF6600"/>
              </a:solidFill>
            </a:endParaRPr>
          </a:p>
        </p:txBody>
      </p:sp>
      <p:sp>
        <p:nvSpPr>
          <p:cNvPr id="1048601" name=""/>
          <p:cNvSpPr>
            <a:spLocks noGrp="1"/>
          </p:cNvSpPr>
          <p:nvPr>
            <p:ph type="subTitle" idx="1"/>
          </p:nvPr>
        </p:nvSpPr>
        <p:spPr>
          <a:xfrm>
            <a:off x="490969" y="1826180"/>
            <a:ext cx="8364683" cy="4351951"/>
          </a:xfrm>
        </p:spPr>
        <p:txBody>
          <a:bodyPr/>
          <a:p>
            <a:pPr algn="l"/>
            <a:r>
              <a:rPr altLang="en-US" b="1" sz="2600" lang="en-GB">
                <a:solidFill>
                  <a:srgbClr val="6600CC"/>
                </a:solidFill>
              </a:rPr>
              <a:t>১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ম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শ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ে</a:t>
            </a:r>
            <a:r>
              <a:rPr altLang="en-US" b="1" sz="2600" lang="en-GB">
                <a:solidFill>
                  <a:srgbClr val="6600CC"/>
                </a:solidFill>
              </a:rPr>
              <a:t>ণ</a:t>
            </a:r>
            <a:r>
              <a:rPr altLang="en-US" b="1" sz="2600" lang="en-GB">
                <a:solidFill>
                  <a:srgbClr val="6600CC"/>
                </a:solidFill>
              </a:rPr>
              <a:t>ি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আসা</a:t>
            </a:r>
            <a:r>
              <a:rPr altLang="en-US" b="1" sz="2600" lang="en-GB">
                <a:solidFill>
                  <a:srgbClr val="6600CC"/>
                </a:solidFill>
              </a:rPr>
              <a:t>ব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 </a:t>
            </a:r>
            <a:r>
              <a:rPr altLang="en-US" b="1" sz="2600" lang="en-US">
                <a:solidFill>
                  <a:srgbClr val="6600CC"/>
                </a:solidFill>
              </a:rPr>
              <a:t>: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প</a:t>
            </a:r>
            <a:r>
              <a:rPr altLang="en-US" b="1" sz="2600" lang="en-GB">
                <a:solidFill>
                  <a:srgbClr val="6600CC"/>
                </a:solidFill>
              </a:rPr>
              <a:t>ু</a:t>
            </a:r>
            <a:r>
              <a:rPr altLang="en-US" b="1" sz="2600" lang="en-GB">
                <a:solidFill>
                  <a:srgbClr val="6600CC"/>
                </a:solidFill>
              </a:rPr>
              <a:t>ত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ের,</a:t>
            </a:r>
            <a:r>
              <a:rPr altLang="en-US" b="1" sz="2600" lang="en-GB">
                <a:solidFill>
                  <a:srgbClr val="6600CC"/>
                </a:solidFill>
              </a:rPr>
              <a:t>প</a:t>
            </a:r>
            <a:r>
              <a:rPr altLang="en-US" b="1" sz="2600" lang="en-GB">
                <a:solidFill>
                  <a:srgbClr val="6600CC"/>
                </a:solidFill>
              </a:rPr>
              <a:t>ৌ</a:t>
            </a:r>
            <a:r>
              <a:rPr altLang="en-US" b="1" sz="2600" lang="en-GB">
                <a:solidFill>
                  <a:srgbClr val="6600CC"/>
                </a:solidFill>
              </a:rPr>
              <a:t>ত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US">
                <a:solidFill>
                  <a:srgbClr val="6600CC"/>
                </a:solidFill>
              </a:rPr>
              <a:t>,</a:t>
            </a:r>
            <a:r>
              <a:rPr altLang="en-US" b="1" sz="2600" lang="en-GB">
                <a:solidFill>
                  <a:srgbClr val="6600CC"/>
                </a:solidFill>
              </a:rPr>
              <a:t>প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প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ৌ</a:t>
            </a:r>
            <a:r>
              <a:rPr altLang="en-US" b="1" sz="2600" lang="en-GB">
                <a:solidFill>
                  <a:srgbClr val="6600CC"/>
                </a:solidFill>
              </a:rPr>
              <a:t>ত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US">
                <a:solidFill>
                  <a:srgbClr val="6600CC"/>
                </a:solidFill>
              </a:rPr>
              <a:t>,</a:t>
            </a:r>
            <a:r>
              <a:rPr altLang="en-US" b="1" sz="2600" lang="en-GB">
                <a:solidFill>
                  <a:srgbClr val="6600CC"/>
                </a:solidFill>
              </a:rPr>
              <a:t>ছ</a:t>
            </a:r>
            <a:r>
              <a:rPr altLang="en-US" b="1" sz="2600" lang="en-GB">
                <a:solidFill>
                  <a:srgbClr val="6600CC"/>
                </a:solidFill>
              </a:rPr>
              <a:t>ে</a:t>
            </a:r>
            <a:r>
              <a:rPr altLang="en-US" b="1" sz="2600" lang="en-GB">
                <a:solidFill>
                  <a:srgbClr val="6600CC"/>
                </a:solidFill>
              </a:rPr>
              <a:t>ল</a:t>
            </a:r>
            <a:r>
              <a:rPr altLang="en-US" b="1" sz="2600" lang="en-GB">
                <a:solidFill>
                  <a:srgbClr val="6600CC"/>
                </a:solidFill>
              </a:rPr>
              <a:t>ে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US">
                <a:solidFill>
                  <a:srgbClr val="6600CC"/>
                </a:solidFill>
              </a:rPr>
              <a:t> সাথে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ম</a:t>
            </a:r>
            <a:r>
              <a:rPr altLang="en-US" b="1" sz="2600" lang="en-GB">
                <a:solidFill>
                  <a:srgbClr val="6600CC"/>
                </a:solidFill>
              </a:rPr>
              <a:t>ে</a:t>
            </a:r>
            <a:r>
              <a:rPr altLang="en-US" b="1" sz="2600" lang="en-GB">
                <a:solidFill>
                  <a:srgbClr val="6600CC"/>
                </a:solidFill>
              </a:rPr>
              <a:t>য়</a:t>
            </a:r>
            <a:r>
              <a:rPr altLang="en-US" b="1" sz="2600" lang="en-GB">
                <a:solidFill>
                  <a:srgbClr val="6600CC"/>
                </a:solidFill>
              </a:rPr>
              <a:t>েরা</a:t>
            </a:r>
            <a:r>
              <a:rPr altLang="en-US" b="1" sz="2600" lang="en-GB">
                <a:solidFill>
                  <a:srgbClr val="6600CC"/>
                </a:solidFill>
              </a:rPr>
              <a:t>।</a:t>
            </a:r>
            <a:endParaRPr b="1" sz="2600" lang="en-GB">
              <a:solidFill>
                <a:srgbClr val="6600CC"/>
              </a:solidFill>
            </a:endParaRPr>
          </a:p>
          <a:p>
            <a:pPr algn="l"/>
            <a:r>
              <a:rPr altLang="en-US" b="1" sz="2600" lang="en-GB">
                <a:solidFill>
                  <a:srgbClr val="6600CC"/>
                </a:solidFill>
              </a:rPr>
              <a:t>২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য়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শ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ে</a:t>
            </a:r>
            <a:r>
              <a:rPr altLang="en-US" b="1" sz="2600" lang="en-GB">
                <a:solidFill>
                  <a:srgbClr val="6600CC"/>
                </a:solidFill>
              </a:rPr>
              <a:t>ণ</a:t>
            </a:r>
            <a:r>
              <a:rPr altLang="en-US" b="1" sz="2600" lang="en-GB">
                <a:solidFill>
                  <a:srgbClr val="6600CC"/>
                </a:solidFill>
              </a:rPr>
              <a:t>ি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আ</a:t>
            </a:r>
            <a:r>
              <a:rPr altLang="en-US" b="1" sz="2600" lang="en-GB">
                <a:solidFill>
                  <a:srgbClr val="6600CC"/>
                </a:solidFill>
              </a:rPr>
              <a:t>স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ব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US">
                <a:solidFill>
                  <a:srgbClr val="6600CC"/>
                </a:solidFill>
              </a:rPr>
              <a:t>:</a:t>
            </a:r>
            <a:r>
              <a:rPr altLang="en-US" b="1" sz="2600" lang="en-US">
                <a:solidFill>
                  <a:srgbClr val="6600CC"/>
                </a:solidFill>
              </a:rPr>
              <a:t> পিতা</a:t>
            </a:r>
            <a:r>
              <a:rPr altLang="en-US" b="1" sz="2600" lang="en-US">
                <a:solidFill>
                  <a:srgbClr val="6600CC"/>
                </a:solidFill>
              </a:rPr>
              <a:t>,</a:t>
            </a:r>
            <a:r>
              <a:rPr altLang="en-US" b="1" sz="2600" lang="en-US">
                <a:solidFill>
                  <a:srgbClr val="6600CC"/>
                </a:solidFill>
              </a:rPr>
              <a:t> দাদা</a:t>
            </a:r>
            <a:r>
              <a:rPr altLang="en-US" b="1" sz="2600" lang="en-US">
                <a:solidFill>
                  <a:srgbClr val="6600CC"/>
                </a:solidFill>
              </a:rPr>
              <a:t>,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প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US">
                <a:solidFill>
                  <a:srgbClr val="6600CC"/>
                </a:solidFill>
              </a:rPr>
              <a:t> দাদা</a:t>
            </a:r>
            <a:r>
              <a:rPr altLang="en-US" b="1" sz="2600" lang="en-GB">
                <a:solidFill>
                  <a:srgbClr val="6600CC"/>
                </a:solidFill>
              </a:rPr>
              <a:t>।</a:t>
            </a:r>
            <a:endParaRPr b="1" sz="2600" lang="en-GB">
              <a:solidFill>
                <a:srgbClr val="6600CC"/>
              </a:solidFill>
            </a:endParaRPr>
          </a:p>
          <a:p>
            <a:pPr algn="l"/>
            <a:r>
              <a:rPr altLang="en-US" b="1" sz="2600" lang="en-GB">
                <a:solidFill>
                  <a:srgbClr val="6600CC"/>
                </a:solidFill>
              </a:rPr>
              <a:t>৩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য়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শ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ে</a:t>
            </a:r>
            <a:r>
              <a:rPr altLang="en-US" b="1" sz="2600" lang="en-GB">
                <a:solidFill>
                  <a:srgbClr val="6600CC"/>
                </a:solidFill>
              </a:rPr>
              <a:t>ণ</a:t>
            </a:r>
            <a:r>
              <a:rPr altLang="en-US" b="1" sz="2600" lang="en-GB">
                <a:solidFill>
                  <a:srgbClr val="6600CC"/>
                </a:solidFill>
              </a:rPr>
              <a:t>ি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আ</a:t>
            </a:r>
            <a:r>
              <a:rPr altLang="en-US" b="1" sz="2600" lang="en-GB">
                <a:solidFill>
                  <a:srgbClr val="6600CC"/>
                </a:solidFill>
              </a:rPr>
              <a:t>স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ব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US">
                <a:solidFill>
                  <a:srgbClr val="6600CC"/>
                </a:solidFill>
              </a:rPr>
              <a:t>: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সহোদর</a:t>
            </a:r>
            <a:r>
              <a:rPr altLang="en-US" b="1" sz="2600" lang="en-US">
                <a:solidFill>
                  <a:srgbClr val="6600CC"/>
                </a:solidFill>
              </a:rPr>
              <a:t> ভাই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US">
                <a:solidFill>
                  <a:srgbClr val="6600CC"/>
                </a:solidFill>
              </a:rPr>
              <a:t>,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US">
                <a:solidFill>
                  <a:srgbClr val="6600CC"/>
                </a:solidFill>
              </a:rPr>
              <a:t>বৈমাত্রেয়</a:t>
            </a:r>
            <a:r>
              <a:rPr altLang="en-US" b="1" sz="2600" lang="en-US">
                <a:solidFill>
                  <a:srgbClr val="6600CC"/>
                </a:solidFill>
              </a:rPr>
              <a:t> ভাই</a:t>
            </a:r>
            <a:r>
              <a:rPr altLang="en-US" b="1" sz="2600" lang="en-US">
                <a:solidFill>
                  <a:srgbClr val="6600CC"/>
                </a:solidFill>
              </a:rPr>
              <a:t>,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US">
                <a:solidFill>
                  <a:srgbClr val="6600CC"/>
                </a:solidFill>
              </a:rPr>
              <a:t> ভাতিজা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US">
                <a:solidFill>
                  <a:srgbClr val="6600CC"/>
                </a:solidFill>
              </a:rPr>
              <a:t>,</a:t>
            </a:r>
            <a:r>
              <a:rPr altLang="en-US" b="1" sz="2600" lang="en-US">
                <a:solidFill>
                  <a:srgbClr val="6600CC"/>
                </a:solidFill>
              </a:rPr>
              <a:t>ভাতিজার</a:t>
            </a:r>
            <a:r>
              <a:rPr altLang="en-US" b="1" sz="2600" lang="en-US">
                <a:solidFill>
                  <a:srgbClr val="6600CC"/>
                </a:solidFill>
              </a:rPr>
              <a:t> ছেলে</a:t>
            </a:r>
            <a:r>
              <a:rPr altLang="en-US" b="1" sz="2600" lang="en-GB">
                <a:solidFill>
                  <a:srgbClr val="6600CC"/>
                </a:solidFill>
              </a:rPr>
              <a:t>।</a:t>
            </a:r>
            <a:endParaRPr b="1" sz="2600" lang="en-GB">
              <a:solidFill>
                <a:srgbClr val="6600CC"/>
              </a:solidFill>
            </a:endParaRPr>
          </a:p>
          <a:p>
            <a:pPr algn="l"/>
            <a:r>
              <a:rPr altLang="en-US" b="1" sz="2600" lang="en-GB">
                <a:solidFill>
                  <a:srgbClr val="6600CC"/>
                </a:solidFill>
              </a:rPr>
              <a:t>৪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থ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শ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ে</a:t>
            </a:r>
            <a:r>
              <a:rPr altLang="en-US" b="1" sz="2600" lang="en-GB">
                <a:solidFill>
                  <a:srgbClr val="6600CC"/>
                </a:solidFill>
              </a:rPr>
              <a:t>ণ</a:t>
            </a:r>
            <a:r>
              <a:rPr altLang="en-US" b="1" sz="2600" lang="en-GB">
                <a:solidFill>
                  <a:srgbClr val="6600CC"/>
                </a:solidFill>
              </a:rPr>
              <a:t>ি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আ</a:t>
            </a:r>
            <a:r>
              <a:rPr altLang="en-US" b="1" sz="2600" lang="en-GB">
                <a:solidFill>
                  <a:srgbClr val="6600CC"/>
                </a:solidFill>
              </a:rPr>
              <a:t>স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ব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US">
                <a:solidFill>
                  <a:srgbClr val="6600CC"/>
                </a:solidFill>
              </a:rPr>
              <a:t>: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চাচা</a:t>
            </a:r>
            <a:r>
              <a:rPr altLang="en-US" b="1" sz="2600" lang="en-US">
                <a:solidFill>
                  <a:srgbClr val="6600CC"/>
                </a:solidFill>
              </a:rPr>
              <a:t>,</a:t>
            </a:r>
            <a:r>
              <a:rPr altLang="en-US" b="1" sz="2600" lang="en-US">
                <a:solidFill>
                  <a:srgbClr val="6600CC"/>
                </a:solidFill>
              </a:rPr>
              <a:t> চাচাতো ভাই</a:t>
            </a:r>
            <a:r>
              <a:rPr altLang="en-US" b="1" sz="2600" lang="en-US">
                <a:solidFill>
                  <a:srgbClr val="6600CC"/>
                </a:solidFill>
              </a:rPr>
              <a:t>,</a:t>
            </a:r>
            <a:r>
              <a:rPr altLang="en-US" b="1" sz="2600" lang="en-US">
                <a:solidFill>
                  <a:srgbClr val="6600CC"/>
                </a:solidFill>
              </a:rPr>
              <a:t> চাচাতো</a:t>
            </a:r>
            <a:r>
              <a:rPr altLang="en-US" b="1" sz="2600" lang="en-US">
                <a:solidFill>
                  <a:srgbClr val="6600CC"/>
                </a:solidFill>
              </a:rPr>
              <a:t> ভাইয়ের</a:t>
            </a:r>
            <a:r>
              <a:rPr altLang="en-US" b="1" sz="2600" lang="en-US">
                <a:solidFill>
                  <a:srgbClr val="6600CC"/>
                </a:solidFill>
              </a:rPr>
              <a:t> ছেলে</a:t>
            </a:r>
            <a:r>
              <a:rPr altLang="en-US" b="1" sz="2600" lang="en-GB">
                <a:solidFill>
                  <a:srgbClr val="6600CC"/>
                </a:solidFill>
              </a:rPr>
              <a:t>।</a:t>
            </a:r>
            <a:endParaRPr b="1" sz="2600" lang="en-GB">
              <a:solidFill>
                <a:srgbClr val="6600CC"/>
              </a:solidFill>
            </a:endParaRPr>
          </a:p>
          <a:p>
            <a:pPr algn="l"/>
            <a:r>
              <a:rPr altLang="en-US" b="1" sz="2600" lang="en-GB">
                <a:solidFill>
                  <a:srgbClr val="6600CC"/>
                </a:solidFill>
              </a:rPr>
              <a:t>ফ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য়</a:t>
            </a:r>
            <a:r>
              <a:rPr altLang="en-US" b="1" sz="2600" lang="en-GB">
                <a:solidFill>
                  <a:srgbClr val="6600CC"/>
                </a:solidFill>
              </a:rPr>
              <a:t>ে</a:t>
            </a:r>
            <a:r>
              <a:rPr altLang="en-US" b="1" sz="2600" lang="en-GB">
                <a:solidFill>
                  <a:srgbClr val="6600CC"/>
                </a:solidFill>
              </a:rPr>
              <a:t>জ</a:t>
            </a:r>
            <a:r>
              <a:rPr altLang="en-US" b="1" sz="2600" lang="en-GB">
                <a:solidFill>
                  <a:srgbClr val="6600CC"/>
                </a:solidFill>
              </a:rPr>
              <a:t>ে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এ</a:t>
            </a:r>
            <a:r>
              <a:rPr altLang="en-US" b="1" sz="2600" lang="en-GB">
                <a:solidFill>
                  <a:srgbClr val="6600CC"/>
                </a:solidFill>
              </a:rPr>
              <a:t>ক</a:t>
            </a:r>
            <a:r>
              <a:rPr altLang="en-US" b="1" sz="2600" lang="en-GB">
                <a:solidFill>
                  <a:srgbClr val="6600CC"/>
                </a:solidFill>
              </a:rPr>
              <a:t>ট</a:t>
            </a:r>
            <a:r>
              <a:rPr altLang="en-US" b="1" sz="2600" lang="en-GB">
                <a:solidFill>
                  <a:srgbClr val="6600CC"/>
                </a:solidFill>
              </a:rPr>
              <a:t>ি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ন</a:t>
            </a:r>
            <a:r>
              <a:rPr altLang="en-US" b="1" sz="2600" lang="en-GB">
                <a:solidFill>
                  <a:srgbClr val="6600CC"/>
                </a:solidFill>
              </a:rPr>
              <a:t>ী</a:t>
            </a:r>
            <a:r>
              <a:rPr altLang="en-US" b="1" sz="2600" lang="en-GB">
                <a:solidFill>
                  <a:srgbClr val="6600CC"/>
                </a:solidFill>
              </a:rPr>
              <a:t>ত</a:t>
            </a:r>
            <a:r>
              <a:rPr altLang="en-US" b="1" sz="2600" lang="en-GB">
                <a:solidFill>
                  <a:srgbClr val="6600CC"/>
                </a:solidFill>
              </a:rPr>
              <a:t>িমালা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হ</a:t>
            </a:r>
            <a:r>
              <a:rPr altLang="en-US" b="1" sz="2600" lang="en-GB">
                <a:solidFill>
                  <a:srgbClr val="6600CC"/>
                </a:solidFill>
              </a:rPr>
              <a:t>ল</a:t>
            </a:r>
            <a:r>
              <a:rPr altLang="en-US" b="1" sz="2600" lang="en-GB">
                <a:solidFill>
                  <a:srgbClr val="6600CC"/>
                </a:solidFill>
              </a:rPr>
              <a:t>ো</a:t>
            </a:r>
            <a:r>
              <a:rPr altLang="en-US" b="1" sz="2600" lang="en-US">
                <a:solidFill>
                  <a:srgbClr val="6600CC"/>
                </a:solidFill>
              </a:rPr>
              <a:t>-</a:t>
            </a:r>
            <a:endParaRPr b="1" sz="2600" lang="en-GB">
              <a:solidFill>
                <a:srgbClr val="6600CC"/>
              </a:solidFill>
            </a:endParaRPr>
          </a:p>
          <a:p>
            <a:pPr algn="l"/>
            <a:r>
              <a:rPr altLang="en-US" b="1" sz="2600" lang="en-GB">
                <a:solidFill>
                  <a:srgbClr val="6600CC"/>
                </a:solidFill>
              </a:rPr>
              <a:t>ا</a:t>
            </a:r>
            <a:r>
              <a:rPr altLang="en-US" b="1" sz="2600" lang="en-GB">
                <a:solidFill>
                  <a:srgbClr val="6600CC"/>
                </a:solidFill>
              </a:rPr>
              <a:t>ق</a:t>
            </a:r>
            <a:r>
              <a:rPr altLang="en-US" b="1" sz="2600" lang="en-GB">
                <a:solidFill>
                  <a:srgbClr val="6600CC"/>
                </a:solidFill>
              </a:rPr>
              <a:t>ر</a:t>
            </a:r>
            <a:r>
              <a:rPr altLang="en-US" b="1" sz="2600" lang="en-GB">
                <a:solidFill>
                  <a:srgbClr val="6600CC"/>
                </a:solidFill>
              </a:rPr>
              <a:t>ب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ف</a:t>
            </a:r>
            <a:r>
              <a:rPr altLang="en-US" b="1" sz="2600" lang="en-GB">
                <a:solidFill>
                  <a:srgbClr val="6600CC"/>
                </a:solidFill>
              </a:rPr>
              <a:t>ا</a:t>
            </a:r>
            <a:r>
              <a:rPr altLang="en-US" b="1" sz="2600" lang="en-GB">
                <a:solidFill>
                  <a:srgbClr val="6600CC"/>
                </a:solidFill>
              </a:rPr>
              <a:t>ل</a:t>
            </a:r>
            <a:r>
              <a:rPr altLang="en-US" b="1" sz="2600" lang="en-GB">
                <a:solidFill>
                  <a:srgbClr val="6600CC"/>
                </a:solidFill>
              </a:rPr>
              <a:t>ا</a:t>
            </a:r>
            <a:r>
              <a:rPr altLang="en-US" b="1" sz="2600" lang="en-GB">
                <a:solidFill>
                  <a:srgbClr val="6600CC"/>
                </a:solidFill>
              </a:rPr>
              <a:t>ق</a:t>
            </a:r>
            <a:r>
              <a:rPr altLang="en-US" b="1" sz="2600" lang="en-GB">
                <a:solidFill>
                  <a:srgbClr val="6600CC"/>
                </a:solidFill>
              </a:rPr>
              <a:t>ر</a:t>
            </a:r>
            <a:r>
              <a:rPr altLang="en-US" b="1" sz="2600" lang="en-GB">
                <a:solidFill>
                  <a:srgbClr val="6600CC"/>
                </a:solidFill>
              </a:rPr>
              <a:t>ب</a:t>
            </a:r>
            <a:endParaRPr b="1" sz="2600" lang="en-GB">
              <a:solidFill>
                <a:srgbClr val="6600CC"/>
              </a:solidFill>
            </a:endParaRPr>
          </a:p>
          <a:p>
            <a:pPr algn="l"/>
            <a:r>
              <a:rPr altLang="en-US" b="1" sz="2600" lang="en-GB">
                <a:solidFill>
                  <a:srgbClr val="6600CC"/>
                </a:solidFill>
              </a:rPr>
              <a:t>অ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্</a:t>
            </a:r>
            <a:r>
              <a:rPr altLang="en-US" b="1" sz="2600" lang="en-GB">
                <a:solidFill>
                  <a:srgbClr val="6600CC"/>
                </a:solidFill>
              </a:rPr>
              <a:t>থ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ৎ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নিকটবর্তী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আ</a:t>
            </a:r>
            <a:r>
              <a:rPr altLang="en-US" b="1" sz="2600" lang="en-GB">
                <a:solidFill>
                  <a:srgbClr val="6600CC"/>
                </a:solidFill>
              </a:rPr>
              <a:t>স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ব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র</a:t>
            </a:r>
            <a:r>
              <a:rPr altLang="en-US" b="1" sz="2600" lang="en-GB">
                <a:solidFill>
                  <a:srgbClr val="6600CC"/>
                </a:solidFill>
              </a:rPr>
              <a:t> উপস্থিতিতে দূরবর্তী আ</a:t>
            </a:r>
            <a:r>
              <a:rPr altLang="en-US" b="1" sz="2600" lang="en-GB">
                <a:solidFill>
                  <a:srgbClr val="6600CC"/>
                </a:solidFill>
              </a:rPr>
              <a:t>স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ব</a:t>
            </a:r>
            <a:r>
              <a:rPr altLang="en-US" b="1" sz="2600" lang="en-GB">
                <a:solidFill>
                  <a:srgbClr val="6600CC"/>
                </a:solidFill>
              </a:rPr>
              <a:t>া</a:t>
            </a:r>
            <a:r>
              <a:rPr altLang="en-US" b="1" sz="2600" lang="en-GB">
                <a:solidFill>
                  <a:srgbClr val="6600CC"/>
                </a:solidFill>
              </a:rPr>
              <a:t>গ</a:t>
            </a:r>
            <a:r>
              <a:rPr altLang="en-US" b="1" sz="2600" lang="en-GB">
                <a:solidFill>
                  <a:srgbClr val="6600CC"/>
                </a:solidFill>
              </a:rPr>
              <a:t>ণ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r>
              <a:rPr altLang="en-US" b="1" sz="2600" lang="en-GB">
                <a:solidFill>
                  <a:srgbClr val="6600CC"/>
                </a:solidFill>
              </a:rPr>
              <a:t>বঞ্চিত</a:t>
            </a:r>
            <a:r>
              <a:rPr altLang="en-US" b="1" sz="2600" lang="en-GB">
                <a:solidFill>
                  <a:srgbClr val="6600CC"/>
                </a:solidFill>
              </a:rPr>
              <a:t> হবে</a:t>
            </a:r>
            <a:r>
              <a:rPr altLang="en-US" b="1" sz="2600" lang="en-GB">
                <a:solidFill>
                  <a:srgbClr val="6600CC"/>
                </a:solidFill>
              </a:rPr>
              <a:t>।</a:t>
            </a:r>
            <a:r>
              <a:rPr altLang="en-US" b="1" sz="2600" lang="en-US">
                <a:solidFill>
                  <a:srgbClr val="6600CC"/>
                </a:solidFill>
              </a:rPr>
              <a:t> </a:t>
            </a:r>
            <a:endParaRPr b="1" sz="2600" lang="en-GB">
              <a:solidFill>
                <a:srgbClr val="66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med" p14:dur="800">
        <p:extLst>
          <p:ext uri="http://mobile.wps.cn/transition/2016/1">
            <p:transition val="wps_explode_r_800"/>
          </p:ext>
        </p:extLst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SM-J200H</dc:creator>
  <dcterms:created xsi:type="dcterms:W3CDTF">2015-05-09T21:30:45Z</dcterms:created>
  <dcterms:modified xsi:type="dcterms:W3CDTF">2020-09-21T05:59:56Z</dcterms:modified>
</cp:coreProperties>
</file>