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7" r:id="rId6"/>
    <p:sldId id="260" r:id="rId7"/>
    <p:sldId id="266" r:id="rId8"/>
    <p:sldId id="262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66C"/>
    <a:srgbClr val="572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SAIF\Desktop\My Content\3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57" y="774229"/>
            <a:ext cx="5825828" cy="37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78532"/>
            <a:ext cx="633670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4457648"/>
            <a:ext cx="4656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চামুরিয়া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59" y="2216755"/>
            <a:ext cx="2199188" cy="2276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581128"/>
            <a:ext cx="4427984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35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571736" y="285728"/>
            <a:ext cx="3786214" cy="714380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357298"/>
            <a:ext cx="81900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atin typeface="NikoshBAN" pitchFamily="2" charset="0"/>
                <a:cs typeface="NikoshBAN" pitchFamily="2" charset="0"/>
              </a:rPr>
              <a:t>   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1802" y="5214950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\Desktop\My Content\3\ফুল1036739127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8" y="1404950"/>
            <a:ext cx="676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00479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7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sz="7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\Desktop\My Content\3\1439096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761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\Desktop\My Content\3\received_9726286162225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46" y="1995264"/>
            <a:ext cx="44648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276872"/>
            <a:ext cx="5472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13690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 গোষ্ঠী স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ম্পর্কে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োষ্ঠীদের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সামাজিকতা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োষ্ঠীদের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্ম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67744" y="332656"/>
            <a:ext cx="3672408" cy="144016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শিক্ষণফল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201414"/>
            <a:ext cx="564360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গোষ্ঠী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3356992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নৃ-গোষ্ঠীদের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পেশা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23873" y="6165304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নৃ-গোষ্ঠীদের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অনুষ্ঠানাদি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57884" y="3356992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নৃ-গোষ্ঠীদের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ধর্মচর্চা</a:t>
            </a:r>
            <a:endParaRPr lang="en-US" dirty="0"/>
          </a:p>
        </p:txBody>
      </p:sp>
      <p:pic>
        <p:nvPicPr>
          <p:cNvPr id="1026" name="Picture 2" descr="C:\Users\SAIF\Desktop\My Content\3\image-16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384376" cy="22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F\Desktop\My Content\3\adivas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0460"/>
            <a:ext cx="3384376" cy="20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IF\Desktop\My Content\3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7297"/>
            <a:ext cx="3456384" cy="20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IF\Desktop\My Content\3\36648153_4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5"/>
            <a:ext cx="3456384" cy="22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4480" y="404664"/>
            <a:ext cx="5857916" cy="785818"/>
            <a:chOff x="1714480" y="404664"/>
            <a:chExt cx="5857916" cy="785818"/>
          </a:xfrm>
        </p:grpSpPr>
        <p:sp>
          <p:nvSpPr>
            <p:cNvPr id="2" name="Flowchart: Terminator 1"/>
            <p:cNvSpPr/>
            <p:nvPr/>
          </p:nvSpPr>
          <p:spPr>
            <a:xfrm>
              <a:off x="1714480" y="404664"/>
              <a:ext cx="5857916" cy="785818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490627" y="539969"/>
              <a:ext cx="45817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>
                  <a:latin typeface="NikoshBAN" pitchFamily="2" charset="0"/>
                </a:rPr>
                <a:t>বাংলাদেশের ক্ষুদ্র নৃ গোষ্ঠী </a:t>
              </a:r>
              <a:endParaRPr lang="en-US" sz="3200" b="1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28596" y="2636912"/>
            <a:ext cx="8225725" cy="3663558"/>
          </a:xfrm>
          <a:prstGeom prst="ellipse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bliqueBottomLef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চাকমা, গারো,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মারমা,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রাখাইন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ত্রিপুরা, ম্রো, তঞ্চঙ্গ্যা, বম, পাংখুয়া, চাক, খ্যাং, খুমি, লুসাই, হাজং, কোচ, খাসিয়া, মণিপুরি, ওরাঁও, মাহালি, মুন্ডা, মাল প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হাড়ি,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মালো, ডালু, হদি,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বর্মণ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মাহাতো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রাজবংশী, সূর্যবংশী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কোল।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14810" y="1196752"/>
            <a:ext cx="714380" cy="135732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6453" y="71414"/>
            <a:ext cx="6458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 গোষ্ঠী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\Desktop\My Content\3\gala-66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35600"/>
            <a:ext cx="4390258" cy="24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\Desktop\My Content\3\photo-1523448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35601"/>
            <a:ext cx="3742978" cy="24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IF\Desktop\My Content\3\Baisabi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645024"/>
            <a:ext cx="3742977" cy="28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IF\Desktop\My Content\3\sonalinews-big-20180410234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390259" cy="28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782" y="188640"/>
            <a:ext cx="82750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ক্ষুদ্র নৃগোষ্ঠী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নৃতাত্তিক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59909"/>
              </p:ext>
            </p:extLst>
          </p:nvPr>
        </p:nvGraphicFramePr>
        <p:xfrm>
          <a:off x="1524000" y="1726208"/>
          <a:ext cx="6288360" cy="4464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77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ক্ষুদ্র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নৃগোষ্ঠীর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নাম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আবাসস্থল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নৃতাত্তিক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পরিচয়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20">
                <a:tc>
                  <a:txBody>
                    <a:bodyPr/>
                    <a:lstStyle/>
                    <a:p>
                      <a:r>
                        <a:rPr lang="en-US" dirty="0" err="1"/>
                        <a:t>চাকমা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মারমা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ত্রিপুরা</a:t>
                      </a:r>
                      <a:endParaRPr lang="en-US" dirty="0"/>
                    </a:p>
                    <a:p>
                      <a:r>
                        <a:rPr lang="en-US" dirty="0" err="1"/>
                        <a:t>খুমি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লুসাই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রাঙামাটি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বান্দরবন</a:t>
                      </a:r>
                      <a:endParaRPr lang="en-US" dirty="0"/>
                    </a:p>
                    <a:p>
                      <a:r>
                        <a:rPr lang="en-US" dirty="0" err="1"/>
                        <a:t>খাগড়াছড়ি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এরা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মঙ্গোলীয়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নৃগোষ্ঠীভুক্ত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লোক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28">
                <a:tc>
                  <a:txBody>
                    <a:bodyPr/>
                    <a:lstStyle/>
                    <a:p>
                      <a:r>
                        <a:rPr lang="en-US" dirty="0" err="1"/>
                        <a:t>গারো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হাজং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কোচ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ময়মনসিংহ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এরা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মঙ্গোলীয়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নৃগোষ্ঠীভুক্ত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লোক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028">
                <a:tc>
                  <a:txBody>
                    <a:bodyPr/>
                    <a:lstStyle/>
                    <a:p>
                      <a:r>
                        <a:rPr lang="en-US" dirty="0" err="1"/>
                        <a:t>খাসি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মনিপূরী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সিলেট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এরা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মঙ্গোলীয়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নৃগোষ্ঠীভুক্ত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লোক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320">
                <a:tc>
                  <a:txBody>
                    <a:bodyPr/>
                    <a:lstStyle/>
                    <a:p>
                      <a:r>
                        <a:rPr lang="en-US" dirty="0" err="1"/>
                        <a:t>রাখাইন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কক্সবাজার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পটুয়াখালি</a:t>
                      </a:r>
                      <a:endParaRPr lang="en-US" dirty="0"/>
                    </a:p>
                    <a:p>
                      <a:r>
                        <a:rPr lang="en-US" dirty="0" err="1"/>
                        <a:t>বরগুনা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এরা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মঙ্গোলীয়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নৃগোষ্ঠীভুক্ত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লোক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028">
                <a:tc>
                  <a:txBody>
                    <a:bodyPr/>
                    <a:lstStyle/>
                    <a:p>
                      <a:r>
                        <a:rPr lang="en-US" dirty="0" err="1"/>
                        <a:t>সাঁওতাল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ওরাঁও</a:t>
                      </a:r>
                      <a:endParaRPr lang="en-US" dirty="0"/>
                    </a:p>
                    <a:p>
                      <a:r>
                        <a:rPr lang="en-US" dirty="0" err="1"/>
                        <a:t>মাহালী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মুন্ডা</a:t>
                      </a:r>
                      <a:r>
                        <a:rPr lang="en-US"/>
                        <a:t>, মালো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দিনাজপুর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রংপুর</a:t>
                      </a:r>
                      <a:endParaRPr lang="en-US" dirty="0"/>
                    </a:p>
                    <a:p>
                      <a:r>
                        <a:rPr lang="en-US" dirty="0" err="1"/>
                        <a:t>রাজশাহী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বগুড়া</a:t>
                      </a:r>
                      <a:endParaRPr lang="en-US" dirty="0"/>
                    </a:p>
                    <a:p>
                      <a:r>
                        <a:rPr lang="en-US" dirty="0" err="1"/>
                        <a:t>পাবনা</a:t>
                      </a:r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এরা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অস্ট্রালয়েড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নৃগোষ্ঠীভুক্ত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লোক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3452" y="214290"/>
            <a:ext cx="5412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97" y="3482448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\Desktop\My Content\3\Saw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0954"/>
            <a:ext cx="3240360" cy="24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IF\Desktop\My Content\3\Marm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0303"/>
            <a:ext cx="3232606" cy="24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IF\Desktop\My Content\3\Rakh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0302"/>
            <a:ext cx="3647356" cy="24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IF\Desktop\My Content\3\11011936_1571967486389689_257836161823011013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0" y="1124920"/>
            <a:ext cx="2297656" cy="24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IF\Desktop\My Content\3\GA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3" y="1134440"/>
            <a:ext cx="2298770" cy="24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49212" y="4785528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dirty="0" err="1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রমা</a:t>
            </a:r>
            <a:endParaRPr lang="en-US" sz="4000" dirty="0">
              <a:solidFill>
                <a:srgbClr val="0AC66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5848" y="4482380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রাখাইন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5078" y="35010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3217" y="3471984"/>
            <a:ext cx="102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7422" y="285728"/>
            <a:ext cx="4143404" cy="7143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55576" y="1965464"/>
            <a:ext cx="2500330" cy="571504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-১</a:t>
            </a:r>
            <a:endParaRPr lang="en-US" sz="3600" dirty="0"/>
          </a:p>
        </p:txBody>
      </p:sp>
      <p:sp>
        <p:nvSpPr>
          <p:cNvPr id="4" name="Flowchart: Terminator 3"/>
          <p:cNvSpPr/>
          <p:nvPr/>
        </p:nvSpPr>
        <p:spPr>
          <a:xfrm>
            <a:off x="5672070" y="1965464"/>
            <a:ext cx="2500330" cy="57150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-২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2844" y="2786058"/>
            <a:ext cx="4272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ক্ষুদ্রগোষ্ঠীদের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04048" y="2786057"/>
            <a:ext cx="3879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ক্ষুদ্রনৃগোষ্ঠীদের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584</TotalTime>
  <Words>321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NikoshBAN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Admin</cp:lastModifiedBy>
  <cp:revision>185</cp:revision>
  <dcterms:created xsi:type="dcterms:W3CDTF">2015-11-08T07:19:35Z</dcterms:created>
  <dcterms:modified xsi:type="dcterms:W3CDTF">2019-10-01T02:17:34Z</dcterms:modified>
</cp:coreProperties>
</file>