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media/image7.jpg" ContentType="image/jpeg"/>
  <Override PartName="/ppt/notesSlides/notesSlide2.xml" ContentType="application/vnd.openxmlformats-officedocument.presentationml.notesSlide+xml"/>
  <Override PartName="/ppt/media/image14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4" r:id="rId3"/>
    <p:sldId id="286" r:id="rId4"/>
    <p:sldId id="287" r:id="rId5"/>
    <p:sldId id="263" r:id="rId6"/>
    <p:sldId id="267" r:id="rId7"/>
    <p:sldId id="261" r:id="rId8"/>
    <p:sldId id="277" r:id="rId9"/>
    <p:sldId id="273" r:id="rId10"/>
    <p:sldId id="278" r:id="rId11"/>
    <p:sldId id="279" r:id="rId12"/>
    <p:sldId id="275" r:id="rId13"/>
    <p:sldId id="272" r:id="rId14"/>
    <p:sldId id="288" r:id="rId15"/>
    <p:sldId id="276" r:id="rId16"/>
    <p:sldId id="289" r:id="rId17"/>
    <p:sldId id="284" r:id="rId18"/>
    <p:sldId id="283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BCE9-472D-475A-A2B8-34841F232F3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38D8-FFDD-4C2C-A148-26071FC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38D8-FFDD-4C2C-A148-26071FCE9B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38D8-FFDD-4C2C-A148-26071FCE9B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0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8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1F9F-84BD-4247-8D6D-A06CB9A4CD7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9D0C-DAE2-45CF-9769-2AB60895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f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f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80" y="281353"/>
            <a:ext cx="5649683" cy="64839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42782" y="281353"/>
            <a:ext cx="839372" cy="520506"/>
            <a:chOff x="5842782" y="281353"/>
            <a:chExt cx="839372" cy="520506"/>
          </a:xfrm>
        </p:grpSpPr>
        <p:sp>
          <p:nvSpPr>
            <p:cNvPr id="4" name="Rectangle 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7470" y="801859"/>
            <a:ext cx="839372" cy="520506"/>
            <a:chOff x="5842782" y="281353"/>
            <a:chExt cx="839372" cy="520506"/>
          </a:xfrm>
        </p:grpSpPr>
        <p:sp>
          <p:nvSpPr>
            <p:cNvPr id="8" name="Rectangle 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158" y="1322365"/>
            <a:ext cx="839372" cy="520506"/>
            <a:chOff x="5842782" y="281353"/>
            <a:chExt cx="839372" cy="520506"/>
          </a:xfrm>
        </p:grpSpPr>
        <p:sp>
          <p:nvSpPr>
            <p:cNvPr id="11" name="Rectangle 10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6846" y="1842871"/>
            <a:ext cx="839372" cy="520506"/>
            <a:chOff x="5842782" y="281353"/>
            <a:chExt cx="839372" cy="520506"/>
          </a:xfrm>
        </p:grpSpPr>
        <p:sp>
          <p:nvSpPr>
            <p:cNvPr id="14" name="Rectangle 1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1534" y="2363377"/>
            <a:ext cx="839372" cy="520506"/>
            <a:chOff x="5842782" y="281353"/>
            <a:chExt cx="839372" cy="520506"/>
          </a:xfrm>
        </p:grpSpPr>
        <p:sp>
          <p:nvSpPr>
            <p:cNvPr id="17" name="Rectangle 16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6222" y="2883883"/>
            <a:ext cx="839372" cy="520506"/>
            <a:chOff x="5842782" y="281353"/>
            <a:chExt cx="839372" cy="520506"/>
          </a:xfrm>
        </p:grpSpPr>
        <p:sp>
          <p:nvSpPr>
            <p:cNvPr id="20" name="Rectangle 19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70910" y="3404389"/>
            <a:ext cx="839372" cy="520506"/>
            <a:chOff x="5842782" y="281353"/>
            <a:chExt cx="839372" cy="520506"/>
          </a:xfrm>
        </p:grpSpPr>
        <p:sp>
          <p:nvSpPr>
            <p:cNvPr id="23" name="Rectangle 22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75598" y="3924895"/>
            <a:ext cx="839372" cy="520506"/>
            <a:chOff x="5842782" y="281353"/>
            <a:chExt cx="839372" cy="520506"/>
          </a:xfrm>
        </p:grpSpPr>
        <p:sp>
          <p:nvSpPr>
            <p:cNvPr id="26" name="Rectangle 25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80286" y="4445401"/>
            <a:ext cx="839372" cy="520506"/>
            <a:chOff x="5842782" y="281353"/>
            <a:chExt cx="839372" cy="520506"/>
          </a:xfrm>
        </p:grpSpPr>
        <p:sp>
          <p:nvSpPr>
            <p:cNvPr id="29" name="Rectangle 28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84974" y="4965907"/>
            <a:ext cx="839372" cy="520506"/>
            <a:chOff x="5842782" y="281353"/>
            <a:chExt cx="839372" cy="520506"/>
          </a:xfrm>
        </p:grpSpPr>
        <p:sp>
          <p:nvSpPr>
            <p:cNvPr id="32" name="Rectangle 31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89662" y="5486413"/>
            <a:ext cx="839372" cy="520506"/>
            <a:chOff x="5842782" y="281353"/>
            <a:chExt cx="839372" cy="520506"/>
          </a:xfrm>
        </p:grpSpPr>
        <p:sp>
          <p:nvSpPr>
            <p:cNvPr id="35" name="Rectangle 34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94350" y="6006919"/>
            <a:ext cx="839372" cy="520506"/>
            <a:chOff x="5842782" y="281353"/>
            <a:chExt cx="839372" cy="520506"/>
          </a:xfrm>
        </p:grpSpPr>
        <p:sp>
          <p:nvSpPr>
            <p:cNvPr id="38" name="Rectangle 3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213" y="28135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3455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9633"/>
            <a:ext cx="5001491" cy="48534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0"/>
            <a:ext cx="5514109" cy="47488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803564" y="5403273"/>
            <a:ext cx="3602181" cy="1288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অনুন্নত পরিবেশ ও অব্যবস্থাপনা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81456" y="5043055"/>
            <a:ext cx="3602181" cy="1288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অনুন্নত যোগাযোগ ব্যবস্থা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3455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370609"/>
            <a:ext cx="9088582" cy="56561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470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3455" cy="6858000"/>
          </a:xfrm>
        </p:spPr>
      </p:pic>
      <p:sp>
        <p:nvSpPr>
          <p:cNvPr id="3" name="Rectangle 2"/>
          <p:cNvSpPr/>
          <p:nvPr/>
        </p:nvSpPr>
        <p:spPr>
          <a:xfrm>
            <a:off x="735374" y="2765903"/>
            <a:ext cx="9503136" cy="94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নিরক্ষরতার প্রভাব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18" l="921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64" y="4092370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03 -0.18148 L -0.20703 -0.18125 C -0.20429 -0.17963 -0.20104 -0.17893 -0.19843 -0.17616 C -0.18593 -0.16389 -0.20599 -0.17592 -0.19271 -0.16898 C -0.19205 -0.16713 -0.19127 -0.16528 -0.19062 -0.16342 C -0.18606 -0.14861 -0.19362 -0.16805 -0.18724 -0.15254 C -0.18763 -0.14421 -0.18646 -0.13518 -0.18828 -0.12731 C -0.18958 -0.12338 -0.19518 -0.11991 -0.19518 -0.11967 C -0.19765 -0.1206 -0.20052 -0.11944 -0.20286 -0.12176 C -0.2039 -0.12292 -0.20221 -0.12546 -0.20169 -0.12731 C -0.20052 -0.13125 -0.19883 -0.13449 -0.19726 -0.13819 C -0.19531 -0.14305 -0.19518 -0.14491 -0.19166 -0.14722 C -0.19036 -0.14815 -0.18867 -0.14838 -0.18724 -0.14907 C -0.18554 -0.14838 -0.18359 -0.14792 -0.18177 -0.14722 C -0.18073 -0.14676 -0.17929 -0.14676 -0.17838 -0.14537 C -0.1776 -0.14398 -0.17786 -0.14167 -0.17734 -0.13981 C -0.17669 -0.13796 -0.17578 -0.13634 -0.175 -0.13449 C -0.17474 -0.13264 -0.17448 -0.13079 -0.17396 -0.12917 C -0.16966 -0.11504 -0.17343 -0.13171 -0.17057 -0.11829 C -0.17031 -0.11458 -0.17109 -0.10995 -0.16953 -0.10741 C -0.16849 -0.10579 -0.16744 -0.11065 -0.16744 -0.11273 C -0.16718 -0.12361 -0.16771 -0.13449 -0.16849 -0.14537 C -0.16849 -0.14514 -0.17122 -0.15903 -0.17187 -0.16157 C -0.17213 -0.16342 -0.17226 -0.16551 -0.17291 -0.16713 C -0.17369 -0.16898 -0.17409 -0.17106 -0.175 -0.17245 C -0.17617 -0.17407 -0.17968 -0.17592 -0.17838 -0.17616 L -0.15416 -0.17245 C -0.15521 -0.17199 -0.15625 -0.17153 -0.15729 -0.17083 C -0.16601 -0.16366 -0.1556 -0.16967 -0.16406 -0.16528 C -0.16106 -0.16504 -0.15182 -0.16528 -0.14739 -0.16157 C -0.14622 -0.16065 -0.14531 -0.15926 -0.14401 -0.1581 C -0.14075 -0.1412 -0.13958 -0.14097 -0.14297 -0.11643 C -0.1431 -0.11458 -0.14531 -0.11528 -0.14635 -0.11458 C -0.14843 -0.11551 -0.16185 -0.11667 -0.15078 -0.13102 C -0.14961 -0.13241 -0.13997 -0.12824 -0.1375 -0.12731 C -0.13411 -0.12361 -0.13333 -0.12338 -0.13073 -0.11829 C -0.12981 -0.11667 -0.12929 -0.11458 -0.12864 -0.11273 C -0.12226 -0.08241 -0.12513 -0.09236 -0.12747 -0.16713 C -0.1276 -0.17454 -0.12864 -0.17176 -0.1319 -0.1743 C -0.13307 -0.17523 -0.13411 -0.17685 -0.13515 -0.17801 C -0.14297 -0.17731 -0.15091 -0.17893 -0.15859 -0.17616 C -0.16302 -0.17454 -0.14974 -0.17523 -0.14531 -0.1743 C -0.14323 -0.17384 -0.14153 -0.17315 -0.13958 -0.17245 C -0.13737 -0.17153 -0.13307 -0.16898 -0.13307 -0.16875 C -0.12526 -0.16944 -0.11718 -0.16805 -0.10976 -0.17083 C -0.10833 -0.17106 -0.11119 -0.17801 -0.11185 -0.17616 C -0.11276 -0.17338 -0.11106 -0.17014 -0.1108 -0.16713 C -0.11263 -0.04792 -0.11093 -0.08842 -0.11302 -0.13264 C -0.11315 -0.13565 -0.1138 -0.13866 -0.11432 -0.14167 C -0.11458 -0.14722 -0.11484 -0.15254 -0.11523 -0.1581 C -0.11484 -0.16296 -0.11705 -0.17153 -0.11432 -0.17245 C -0.07747 -0.18449 -0.08815 -0.17592 -0.07304 -0.16898 C -0.07148 -0.16829 -0.07018 -0.16736 -0.06862 -0.16713 C -0.05403 -0.16273 -0.06653 -0.16759 -0.05651 -0.16342 C -0.04544 -0.16412 -0.03424 -0.16319 -0.02317 -0.16528 C -0.01862 -0.16597 -0.03203 -0.16713 -0.03646 -0.16713 C -0.05312 -0.16713 -0.06979 -0.16574 -0.08633 -0.16528 L -0.08867 -0.1544 L -0.08971 -0.14907 C -0.08932 -0.13565 -0.08919 -0.12245 -0.08867 -0.10926 C -0.08854 -0.10741 -0.08802 -0.10555 -0.0875 -0.1037 C -0.08685 -0.10162 -0.08633 -0.09977 -0.08528 -0.09838 C -0.08333 -0.0956 -0.08112 -0.09236 -0.07864 -0.0912 L -0.07526 -0.08935 C -0.07304 -0.08981 -0.07044 -0.08889 -0.06862 -0.0912 C -0.06784 -0.09213 -0.06862 -0.09606 -0.06979 -0.09653 C -0.07474 -0.09861 -0.08008 -0.09768 -0.08528 -0.09838 C -0.08554 -0.1 -0.08633 -0.10185 -0.08633 -0.1037 C -0.08633 -0.10463 -0.08463 -0.11504 -0.08424 -0.11643 C -0.08359 -0.11782 -0.08255 -0.11875 -0.0819 -0.11991 C -0.07604 -0.1331 -0.08034 -0.1294 -0.07422 -0.13264 C -0.06562 -0.14676 -0.06927 -0.13935 -0.06302 -0.1544 L -0.06093 -0.15972 C -0.06067 -0.16111 -0.05898 -0.17083 -0.05768 -0.17083 C -0.05638 -0.17083 -0.05677 -0.16713 -0.05651 -0.16528 C -0.05612 -0.15625 -0.05625 -0.14722 -0.05521 -0.13819 C -0.05494 -0.13588 -0.05442 -0.1331 -0.05312 -0.13264 C -0.04896 -0.13171 -0.04492 -0.13379 -0.04088 -0.13449 C -0.04049 -0.13634 -0.04088 -0.13981 -0.03984 -0.13981 C -0.03867 -0.13981 -0.03854 -0.13634 -0.03867 -0.13449 C -0.03893 -0.13079 -0.03958 -0.12685 -0.04088 -0.12361 C -0.04244 -0.12014 -0.04414 -0.11504 -0.04635 -0.11273 C -0.04791 -0.11157 -0.04948 -0.11157 -0.05078 -0.11111 C -0.05416 -0.11227 -0.05781 -0.11227 -0.06093 -0.11458 C -0.06562 -0.11829 -0.06614 -0.12569 -0.06744 -0.13264 C -0.06784 -0.13449 -0.06797 -0.13657 -0.06862 -0.13819 L -0.07083 -0.14352 C -0.07122 -0.14629 -0.07304 -0.15741 -0.07304 -0.15972 C -0.07304 -0.16528 -0.07226 -0.17083 -0.072 -0.17616 C -0.06497 -0.17546 -0.05768 -0.17801 -0.05078 -0.1743 C -0.04869 -0.17315 -0.04948 -0.16713 -0.04869 -0.16342 C -0.04713 -0.15625 -0.04869 -0.15879 -0.04427 -0.15625 C -0.04388 -0.1544 -0.04388 -0.15231 -0.0431 -0.15092 C -0.04244 -0.1493 -0.04088 -0.14815 -0.03984 -0.14722 C -0.0375 -0.14537 -0.03294 -0.14421 -0.03086 -0.14352 C -0.02643 -0.14491 -0.02187 -0.14491 -0.01758 -0.14722 C -0.01406 -0.14907 -0.01159 -0.15092 -0.00768 -0.15092 C -0.00599 -0.15092 -0.01041 -0.14954 -0.01211 -0.14907 C -0.01315 -0.14722 -0.01432 -0.14537 -0.01549 -0.14352 C -0.01627 -0.1419 -0.01666 -0.13981 -0.01758 -0.13819 C -0.01927 -0.13495 -0.02317 -0.12917 -0.02317 -0.12893 C -0.02356 -0.12731 -0.02369 -0.12546 -0.02422 -0.12361 C -0.02474 -0.12153 -0.02591 -0.12014 -0.02643 -0.11829 C -0.02747 -0.11481 -0.02864 -0.10741 -0.02864 -0.10717 C -0.02825 -0.1044 -0.02851 -0.10092 -0.0276 -0.09838 C -0.02695 -0.09676 -0.02552 -0.09699 -0.02422 -0.09653 C -0.02265 -0.09583 -0.02135 -0.09537 -0.01992 -0.09467 C -0.01484 -0.09537 -0.01015 -0.09537 -0.00534 -0.09653 C -0.00312 -0.09722 -0.00091 -0.09907 0.00131 -0.1 L 0.00456 -0.10185 C 0.00573 -0.10324 0.00716 -0.1037 0.00795 -0.10555 C 0.0086 -0.10717 0.00899 -0.10926 0.00899 -0.11111 C 0.00899 -0.11342 0.00951 -0.13634 0.00677 -0.14537 C 0.00625 -0.14722 0.00534 -0.14907 0.00456 -0.15092 L 0.00131 -0.16713 L 0.00013 -0.17245 C 0.00052 -0.175 -0.00026 -0.1794 0.00131 -0.17963 C 0.00834 -0.18102 0.01563 -0.1794 0.0224 -0.17616 C 0.02565 -0.17454 0.01563 -0.175 0.01237 -0.1743 C 0.00716 -0.14838 0.01354 -0.18171 0.01016 -0.10741 C 0.0099 -0.10324 0.00951 -0.11574 0.00899 -0.11991 C 0.00742 -0.14097 0.00886 -0.13009 0.00677 -0.14352 C 0.00716 -0.16157 0.00573 -0.18009 0.00795 -0.19792 C 0.00847 -0.20208 0.01459 -0.20486 0.01459 -0.20463 C 0.02331 -0.20463 0.03242 -0.20486 0.04115 -0.20324 C 0.04271 -0.20301 0.04388 -0.20139 0.04453 -0.19954 C 0.04558 -0.19676 0.04727 -0.18565 0.04792 -0.18148 C 0.04675 -0.18032 0.04597 -0.17801 0.04453 -0.17801 C -0.0013 -0.17176 0.02019 -0.18287 0.00456 -0.1743 C 0.00352 -0.17245 0.00013 -0.17083 0.00131 -0.16898 C 0.00261 -0.16667 0.00495 -0.16991 0.00677 -0.17083 C 0.00977 -0.17176 0.01289 -0.17292 0.01563 -0.1743 C 0.0168 -0.175 0.01797 -0.17569 0.01901 -0.17616 C 0.02331 -0.17754 0.02787 -0.1787 0.03229 -0.17963 C 0.03737 -0.17917 0.04284 -0.17917 0.04792 -0.17801 C 0.05078 -0.17708 0.05365 -0.175 0.05677 -0.1743 L 0.06563 -0.17245 C 0.05756 -0.16805 0.06745 -0.17338 0.05795 -0.16898 C 0.04987 -0.16528 0.06029 -0.16898 0.04896 -0.16528 C 0.04792 -0.16412 0.0461 -0.16366 0.04558 -0.16157 C 0.04427 -0.15602 0.04466 -0.1493 0.04349 -0.14352 C 0.0431 -0.14167 0.0431 -0.13958 0.04232 -0.13819 C 0.04141 -0.13634 0.04011 -0.13565 0.03907 -0.13449 C 0.03542 -0.12592 0.03802 -0.12963 0.03021 -0.12546 L 0.02683 -0.12361 C 0.025 -0.1243 0.02279 -0.12361 0.02123 -0.12546 C 0.02019 -0.12662 0.02006 -0.12917 0.02006 -0.13102 C 0.02006 -0.13518 0.02019 -0.13958 0.02123 -0.14352 C 0.02175 -0.14537 0.02331 -0.14629 0.02448 -0.14722 C 0.0267 -0.14884 0.02891 -0.1493 0.03125 -0.15092 L 0.04011 -0.15625 C 0.04115 -0.15509 0.04219 -0.15347 0.04349 -0.15254 C 0.04453 -0.15162 0.04597 -0.15185 0.04675 -0.15092 C 0.04792 -0.1493 0.04805 -0.14676 0.04896 -0.14537 C 0.05091 -0.14259 0.0556 -0.13819 0.0556 -0.13796 C 0.05638 -0.13634 0.05703 -0.13426 0.05795 -0.13264 C 0.05873 -0.13125 0.06055 -0.13079 0.0612 -0.12917 C 0.06198 -0.12754 0.06198 -0.12546 0.06237 -0.12361 C 0.06263 -0.10972 0.06407 -0.09583 0.06341 -0.08194 C 0.06263 -0.06921 0.05209 -0.09699 0.05677 -0.08935 C 0.0586 -0.08611 0.06198 -0.0743 0.0612 -0.07847 C 0.06003 -0.08426 0.05769 -0.08958 0.0556 -0.09467 C 0.05495 -0.09583 0.06029 -0.0743 0.05456 -0.09653 C 0.05287 -0.10254 0.05144 -0.10856 0.05013 -0.11458 C 0.04922 -0.11805 0.04792 -0.12546 0.04792 -0.12523 C 0.04753 -0.13333 0.04675 -0.1412 0.04675 -0.14907 C 0.04675 -0.20509 0.04948 -0.17616 0.10117 -0.1743 C 0.10144 -0.17245 0.10248 -0.17083 0.10222 -0.16898 C 0.1017 -0.16667 0.09701 -0.16088 0.09558 -0.15972 C 0.09349 -0.15833 0.08881 -0.15625 0.08881 -0.15602 C 0.08477 -0.1493 0.08907 -0.15555 0.08229 -0.14907 C 0.07995 -0.14676 0.07565 -0.14167 0.07565 -0.14143 C 0.07813 -0.13727 0.08021 -0.13403 0.08334 -0.13102 C 0.08438 -0.12986 0.08555 -0.12963 0.08659 -0.12917 C 0.09102 -0.12199 0.08646 -0.12824 0.09206 -0.12361 C 0.09349 -0.12268 0.09453 -0.12153 0.09558 -0.11991 C 0.09649 -0.11898 0.09701 -0.11736 0.09779 -0.11643 C 0.09883 -0.11551 0.1 -0.11528 0.10117 -0.11458 C 0.10183 -0.11273 0.10417 -0.11065 0.10339 -0.10926 C 0.10248 -0.10764 0.10065 -0.11088 0.1 -0.11273 C 0.0987 -0.11736 0.09779 -0.12731 0.09779 -0.12708 C 0.0974 -0.14167 0.09753 -0.15625 0.09675 -0.17083 C 0.09662 -0.17315 0.09558 -0.16597 0.09558 -0.16342 C 0.09479 -0.13634 0.09479 -0.10926 0.09453 -0.08194 C 0.09336 -0.08264 0.09206 -0.08287 0.09115 -0.08379 C 0.08646 -0.08912 0.08881 -0.08796 0.08659 -0.09467 C 0.08594 -0.09676 0.08516 -0.09838 0.08438 -0.1 C 0.08386 -0.10208 0.08282 -0.11018 0.08112 -0.11111 C 0.0793 -0.1118 0.07735 -0.10972 0.07565 -0.10926 C 0.0767 -0.10856 0.07774 -0.10741 0.07891 -0.10741 C 0.08972 -0.10741 0.08907 -0.10741 0.09558 -0.11111 L 0.09779 -0.12176 C 0.09805 -0.12361 0.09805 -0.12592 0.09896 -0.12731 L 0.10117 -0.13102 C 0.1017 -0.13495 0.103 -0.14329 0.10339 -0.14722 C 0.10378 -0.15694 0.10404 -0.16643 0.10443 -0.17616 C 0.10886 -0.17546 0.1155 -0.18055 0.11771 -0.1743 C 0.12787 -0.14768 0.12045 -0.1456 0.11328 -0.14167 C 0.11029 -0.14236 0.1069 -0.14074 0.10443 -0.14352 C 0.10326 -0.14514 0.10469 -0.14884 0.1056 -0.15092 C 0.10625 -0.15254 0.10782 -0.15301 0.10886 -0.1544 C 0.11446 -0.1618 0.10977 -0.15856 0.11563 -0.16157 C 0.12214 -0.16111 0.12904 -0.16204 0.13555 -0.15972 C 0.13685 -0.15926 0.13724 -0.15648 0.13776 -0.1544 C 0.13802 -0.15278 0.13828 -0.15069 0.13894 -0.14907 C 0.13946 -0.14653 0.14024 -0.14421 0.14115 -0.14167 C 0.14011 -0.12592 0.14219 -0.12546 0.13776 -0.11643 C 0.13711 -0.11504 0.13633 -0.11366 0.13555 -0.11273 C 0.13451 -0.1118 0.13334 -0.11157 0.13229 -0.11111 C 0.12748 -0.11227 0.12097 -0.10856 0.11771 -0.11458 C 0.10821 -0.13241 0.11745 -0.13542 0.12214 -0.13819 C 0.12435 -0.13704 0.12696 -0.13704 0.12891 -0.13449 C 0.13086 -0.13171 0.13242 -0.12778 0.13334 -0.12361 C 0.13399 -0.11991 0.13386 -0.11551 0.13555 -0.11273 L 0.13776 -0.10926 C 0.13802 -0.10602 0.13802 -0.10301 0.13894 -0.1 C 0.13907 -0.09861 0.14024 -0.09514 0.14115 -0.09653 C 0.14232 -0.09954 0.14167 -0.1037 0.14219 -0.10741 C 0.14232 -0.10926 0.14297 -0.11111 0.14336 -0.11273 C 0.1444 -0.13009 0.14753 -0.16319 0.14336 -0.1743 C 0.14011 -0.18194 0.13229 -0.17315 0.1267 -0.17245 C 0.13256 -0.1581 0.12474 -0.17546 0.13229 -0.16342 C 0.13308 -0.1618 0.13347 -0.15926 0.13438 -0.1581 C 0.13529 -0.15694 0.13672 -0.15717 0.13776 -0.15625 C 0.14154 -0.15324 0.14011 -0.15185 0.1444 -0.15092 C 0.14779 -0.14977 0.15117 -0.14954 0.1543 -0.14907 C 0.1556 -0.14838 0.15664 -0.14815 0.15769 -0.14722 C 0.1612 -0.14329 0.16081 -0.1419 0.16211 -0.13634 C 0.1612 -0.13264 0.16172 -0.12778 0.16003 -0.12546 C 0.15873 -0.12384 0.15573 -0.125 0.1556 -0.12731 C 0.15365 -0.13842 0.15729 -0.15116 0.1543 -0.16157 C 0.153 -0.1669 0.14779 -0.16528 0.1444 -0.16713 L 0.14115 -0.16898 C 0.13998 -0.16944 0.13894 -0.17037 0.13776 -0.17083 C 0.13112 -0.17292 0.13399 -0.17153 0.12891 -0.1743 C 0.13112 -0.17546 0.13334 -0.17731 0.13555 -0.17801 C 0.14128 -0.17917 0.1474 -0.17917 0.15326 -0.17963 C 0.15703 -0.18032 0.16068 -0.18102 0.16446 -0.18148 C 0.16576 -0.18217 0.16732 -0.18333 0.16888 -0.18333 C 0.19427 -0.18333 0.18815 -0.18611 0.19987 -0.17963 C 0.19974 -0.17477 0.19987 -0.16134 0.19753 -0.1544 C 0.19701 -0.15254 0.19649 -0.15046 0.19545 -0.14907 C 0.19453 -0.14768 0.1931 -0.14768 0.19206 -0.14722 C 0.19141 -0.14537 0.19102 -0.14329 0.18985 -0.14167 C 0.18881 -0.14051 0.18763 -0.14097 0.18659 -0.13981 C 0.18516 -0.13866 0.18425 -0.13634 0.18321 -0.13449 C 0.18242 -0.13102 0.18008 -0.12731 0.18099 -0.12361 C 0.18177 -0.1206 0.18177 -0.11667 0.18321 -0.11458 C 0.1849 -0.11204 0.18776 -0.11273 0.18985 -0.11111 C 0.19141 -0.10972 0.19271 -0.1081 0.19427 -0.10741 C 0.19649 -0.10625 0.19857 -0.10625 0.20091 -0.10555 C 0.20235 -0.10509 0.20404 -0.1044 0.20534 -0.1037 C 0.20612 -0.10185 0.2086 -0.09676 0.20769 -0.09838 C 0.19974 -0.11157 0.20729 -0.09977 0.203 -0.11111 C 0.19284 -0.13773 0.203 -0.10555 0.19649 -0.12731 C 0.19545 -0.13426 0.19532 -0.1368 0.1931 -0.14352 C 0.19258 -0.14537 0.19167 -0.14722 0.19102 -0.14907 C 0.18646 -0.16389 0.19401 -0.14421 0.18763 -0.15972 C 0.18724 -0.16157 0.18659 -0.16713 0.18659 -0.16528 C 0.18659 -0.14815 0.1931 -0.1294 0.18659 -0.11273 C 0.18373 -0.10555 0.17617 -0.11042 0.17097 -0.10926 C 0.17175 -0.10555 0.17149 -0.10116 0.17331 -0.09838 C 0.17474 -0.0956 0.17982 -0.09467 0.17982 -0.09444 C 0.18177 -0.09537 0.18386 -0.09491 0.18542 -0.09653 C 0.18646 -0.09745 0.18607 -0.10023 0.18659 -0.10185 C 0.18854 -0.10856 0.18828 -0.10717 0.19206 -0.10926 C 0.19284 -0.11111 0.19375 -0.11273 0.19427 -0.11458 C 0.19479 -0.1162 0.19532 -0.11805 0.19545 -0.11991 C 0.1961 -0.13704 0.19558 -0.15393 0.19649 -0.17083 C 0.19662 -0.17245 0.19792 -0.17315 0.19857 -0.1743 C 0.19987 -0.17569 0.20078 -0.17731 0.20196 -0.17801 C 0.20573 -0.17963 0.21315 -0.18148 0.21315 -0.18125 C 0.2142 -0.18287 0.21524 -0.18426 0.21654 -0.18518 C 0.21797 -0.18611 0.2194 -0.18657 0.22084 -0.18704 C 0.22552 -0.18866 0.22839 -0.18912 0.23308 -0.19074 C 0.2487 -0.19004 0.2642 -0.19004 0.27969 -0.18889 C 0.28086 -0.18866 0.27735 -0.18773 0.27644 -0.18704 C 0.27526 -0.18611 0.27409 -0.18426 0.27305 -0.18333 C 0.26394 -0.17592 0.27591 -0.18842 0.26641 -0.17801 C 0.2599 -0.1625 0.26849 -0.18079 0.26081 -0.17083 C 0.25977 -0.16921 0.25951 -0.1669 0.2586 -0.16528 C 0.25729 -0.16319 0.2556 -0.1618 0.25417 -0.15972 C 0.25339 -0.15879 0.25287 -0.15741 0.25183 -0.15625 C 0.25157 -0.1544 0.2517 -0.15208 0.25078 -0.15092 C 0.25013 -0.1493 0.24857 -0.15 0.2474 -0.14907 C 0.24662 -0.14815 0.24623 -0.14629 0.24532 -0.14537 C 0.24401 -0.14375 0.24245 -0.14282 0.24089 -0.14167 C 0.23867 -0.14028 0.23412 -0.13819 0.23412 -0.13796 L 0.22748 -0.13981 C 0.22318 -0.16134 0.22591 -0.16204 0.23203 -0.16898 C 0.23529 -0.16829 0.23894 -0.16921 0.24193 -0.16713 C 0.24506 -0.16504 0.24792 -0.15717 0.24974 -0.15254 C 0.253 -0.1368 0.25235 -0.14259 0.24974 -0.11111 C 0.24961 -0.10879 0.24857 -0.10694 0.2474 -0.10555 C 0.24662 -0.1044 0.24532 -0.1044 0.24427 -0.1037 C 0.24297 -0.10185 0.24245 -0.09861 0.24089 -0.09838 C 0.22487 -0.0956 0.22644 -0.0956 0.21862 -0.1037 C 0.21511 -0.11157 0.21511 -0.11111 0.21211 -0.11991 C 0.2112 -0.12245 0.21068 -0.125 0.20977 -0.12731 C 0.20886 -0.12986 0.20742 -0.13194 0.20638 -0.13449 C 0.2056 -0.1368 0.20508 -0.13935 0.2043 -0.14167 C 0.20378 -0.14352 0.20274 -0.14537 0.20196 -0.14722 C 0.20183 -0.14907 0.19974 -0.15856 0.19987 -0.15972 C 0.20091 -0.16667 0.2069 -0.16643 0.20977 -0.16713 C 0.21341 -0.16782 0.21732 -0.16829 0.22084 -0.16898 C 0.22344 -0.16921 0.22631 -0.16991 0.22865 -0.17083 C 0.23034 -0.17106 0.23164 -0.17222 0.23308 -0.17245 C 0.23711 -0.17338 0.24128 -0.17361 0.24532 -0.1743 C 0.24714 -0.175 0.24909 -0.17523 0.25078 -0.17616 C 0.25183 -0.17662 0.25313 -0.17731 0.25417 -0.17801 C 0.2556 -0.1787 0.25729 -0.17917 0.2586 -0.17963 C 0.25938 -0.1787 0.26029 -0.17731 0.26081 -0.17616 C 0.26758 -0.16227 0.2642 -0.15254 0.2642 -0.12917 C 0.2642 -0.12731 0.26341 -0.13264 0.26302 -0.13449 C 0.26198 -0.14051 0.26172 -0.14467 0.26081 -0.15092 C 0.26133 -0.15625 0.26055 -0.16204 0.26198 -0.16713 C 0.26289 -0.17037 0.27071 -0.17199 0.27188 -0.17245 C 0.275 -0.17361 0.27774 -0.17523 0.28086 -0.17616 C 0.29115 -0.17893 0.28529 -0.17708 0.29844 -0.18148 C 0.3 -0.18102 0.3017 -0.18102 0.303 -0.17963 C 0.30599 -0.17731 0.30573 -0.17315 0.30638 -0.16898 C 0.30599 -0.16574 0.30651 -0.16204 0.30521 -0.15972 C 0.30378 -0.15764 0.30157 -0.15879 0.29961 -0.1581 C 0.29844 -0.15741 0.29753 -0.15671 0.29623 -0.15625 C 0.29492 -0.15555 0.29349 -0.15509 0.2918 -0.1544 C 0.29076 -0.15324 0.28972 -0.15162 0.28867 -0.15092 C 0.2875 -0.15 0.28607 -0.15023 0.28529 -0.14907 C 0.28269 -0.14467 0.28034 -0.13657 0.27852 -0.13102 C 0.27904 -0.12847 0.27878 -0.12546 0.27969 -0.12361 C 0.28047 -0.12222 0.2819 -0.12268 0.28295 -0.12176 C 0.28464 -0.12083 0.28594 -0.11944 0.28737 -0.11829 C 0.29011 -0.11643 0.29245 -0.11597 0.29519 -0.11458 C 0.30638 -0.10949 0.2892 -0.11667 0.303 -0.11111 C 0.30443 -0.10972 0.30612 -0.10926 0.30742 -0.10741 C 0.30834 -0.10602 0.30912 -0.1 0.30964 -0.10185 C 0.31042 -0.10463 0.30899 -0.10787 0.30847 -0.11111 C 0.30821 -0.11458 0.30808 -0.11829 0.30742 -0.12176 C 0.30404 -0.14143 0.30599 -0.12037 0.30404 -0.13981 C 0.30378 -0.14491 0.30365 -0.14954 0.303 -0.1544 C 0.30261 -0.1581 0.30078 -0.16528 0.30078 -0.16504 C 0.30131 -0.14838 0.30222 -0.13148 0.30196 -0.11458 C 0.30183 -0.10949 0.3017 -0.10393 0.29961 -0.1 C 0.29883 -0.09838 0.29766 -0.10301 0.29623 -0.1037 C 0.29154 -0.10717 0.28972 -0.10717 0.28529 -0.10926 C 0.28412 -0.10972 0.28295 -0.11042 0.2819 -0.11111 C 0.28164 -0.10926 0.27995 -0.10694 0.28086 -0.10555 C 0.28256 -0.10301 0.28737 -0.10185 0.28737 -0.10162 C 0.28828 -0.1 0.28867 -0.09768 0.28972 -0.09653 C 0.29063 -0.09537 0.29193 -0.0956 0.2931 -0.09467 C 0.29414 -0.09352 0.29519 -0.09236 0.29623 -0.0912 C 0.29792 -0.09167 0.30013 -0.09074 0.30078 -0.09282 C 0.30235 -0.09768 0.30144 -0.1037 0.30196 -0.10926 C 0.30209 -0.11111 0.30235 -0.11319 0.303 -0.11458 C 0.30456 -0.11805 0.3069 -0.12037 0.30847 -0.12361 C 0.30938 -0.12546 0.30977 -0.12731 0.31081 -0.12917 C 0.31367 -0.13403 0.31667 -0.13889 0.31966 -0.14352 C 0.32123 -0.14583 0.32214 -0.14977 0.32409 -0.15092 C 0.32526 -0.15139 0.32631 -0.15185 0.32735 -0.15254 C 0.32891 -0.1537 0.33034 -0.15532 0.33177 -0.15625 C 0.33334 -0.15717 0.33477 -0.15741 0.3362 -0.1581 C 0.34063 -0.15741 0.34532 -0.15833 0.34961 -0.15625 C 0.35091 -0.15555 0.35157 -0.15301 0.35183 -0.15092 C 0.35729 -0.10648 0.35026 -0.1412 0.35404 -0.12361 C 0.35469 -0.12731 0.35573 -0.13079 0.35625 -0.13449 C 0.36016 -0.16111 0.35547 -0.13634 0.35847 -0.1544 C 0.35873 -0.15625 0.35886 -0.15833 0.35964 -0.15972 C 0.36042 -0.16157 0.36185 -0.16227 0.36289 -0.16342 C 0.36315 -0.16528 0.36498 -0.16829 0.36394 -0.16898 C 0.36224 -0.16967 0.36107 -0.16643 0.35964 -0.16528 C 0.35782 -0.16389 0.35573 -0.16296 0.35404 -0.16157 C 0.35287 -0.16111 0.35183 -0.16065 0.35078 -0.15972 C 0.34102 -0.15324 0.35078 -0.15879 0.34297 -0.1544 C 0.34063 -0.15509 0.33763 -0.15324 0.3362 -0.15625 C 0.33542 -0.15856 0.33907 -0.15972 0.34063 -0.15972 L 0.36289 -0.1581 C 0.36771 -0.1456 0.36563 -0.15023 0.36966 -0.14352 C 0.37032 -0.1412 0.3711 -0.13889 0.37175 -0.13634 C 0.37214 -0.13449 0.37214 -0.13241 0.37292 -0.13102 C 0.37383 -0.1294 0.37513 -0.12847 0.37617 -0.12731 C 0.37657 -0.12546 0.37761 -0.11991 0.37735 -0.12176 C 0.37591 -0.13333 0.37487 -0.1368 0.37292 -0.14722 L 0.37175 -0.15254 C 0.3711 -0.13379 0.37188 -0.11528 0.37071 -0.09653 C 0.37045 -0.09491 0.3694 -0.09954 0.36836 -0.1 C 0.36641 -0.10185 0.36381 -0.10162 0.36185 -0.1037 C 0.36068 -0.10509 0.35977 -0.10648 0.35847 -0.10741 C 0.35638 -0.10903 0.35183 -0.11111 0.35183 -0.11088 C 0.35 -0.11042 0.34805 -0.11018 0.34636 -0.10926 C 0.34479 -0.10833 0.34427 -0.10555 0.34297 -0.10555 C 0.33998 -0.10509 0.33711 -0.10671 0.33412 -0.10741 C 0.33321 -0.10949 0.32735 -0.12106 0.33308 -0.12361 C 0.33555 -0.125 0.33789 -0.11944 0.33959 -0.11643 C 0.34245 -0.1118 0.34401 -0.10833 0.3474 -0.10555 C 0.34844 -0.10463 0.34961 -0.1044 0.35078 -0.1037 C 0.35235 -0.10092 0.35495 -0.09606 0.35742 -0.09467 C 0.35899 -0.09352 0.36107 -0.09352 0.36289 -0.09282 C 0.36628 -0.09352 0.36979 -0.09282 0.37292 -0.09467 C 0.37383 -0.09537 0.37722 -0.10694 0.37735 -0.10741 C 0.37657 -0.11829 0.37591 -0.12917 0.37513 -0.13981 C 0.37487 -0.14236 0.37461 -0.14491 0.37409 -0.14722 C 0.37357 -0.1493 0.37214 -0.15069 0.37175 -0.15254 C 0.37084 -0.15602 0.36966 -0.16342 0.36966 -0.16319 C 0.37006 -0.16898 0.36901 -0.17523 0.37071 -0.17963 C 0.37162 -0.18241 0.37448 -0.18102 0.37617 -0.18148 C 0.37787 -0.18217 0.37904 -0.1831 0.3806 -0.18333 C 0.39571 -0.18449 0.41094 -0.18472 0.42617 -0.18518 C 0.43021 -0.18472 0.43438 -0.18588 0.43841 -0.18333 C 0.43933 -0.18264 0.43776 -0.1794 0.43711 -0.17801 C 0.43503 -0.17222 0.43399 -0.17268 0.4306 -0.17083 C 0.42774 -0.15694 0.4306 -0.16065 0.42292 -0.1581 C 0.42175 -0.15694 0.42071 -0.15532 0.41953 -0.1544 C 0.41745 -0.15301 0.41289 -0.15092 0.41289 -0.15069 C 0.40495 -0.13796 0.41407 -0.15185 0.40625 -0.14167 C 0.40078 -0.13472 0.40742 -0.14213 0.40183 -0.13264 C 0.40091 -0.13125 0.39948 -0.13032 0.39844 -0.12917 C 0.39662 -0.12963 0.39336 -0.12801 0.39284 -0.13102 C 0.39154 -0.13773 0.39323 -0.14537 0.39401 -0.15254 C 0.39401 -0.15463 0.39427 -0.15671 0.39506 -0.1581 C 0.39597 -0.15926 0.39727 -0.15926 0.39844 -0.15972 C 0.40117 -0.15926 0.41472 -0.1625 0.41849 -0.15254 C 0.41901 -0.15116 0.41914 -0.14907 0.41953 -0.14722 C 0.41914 -0.14421 0.41966 -0.14028 0.41849 -0.13819 C 0.41758 -0.13704 0.41693 -0.14074 0.41615 -0.14167 C 0.41315 -0.14537 0.41042 -0.1493 0.40729 -0.15254 C 0.40625 -0.1537 0.40495 -0.15486 0.40391 -0.15625 C 0.3961 -0.16667 0.40873 -0.15231 0.39844 -0.16342 C 0.39844 -0.1625 0.4 -0.14097 0.40183 -0.13981 L 0.40495 -0.13819 C 0.40795 -0.13889 0.41133 -0.1375 0.41407 -0.13981 C 0.41628 -0.14213 0.41615 -0.14838 0.41849 -0.15092 L 0.42175 -0.1544 C 0.42409 -0.14282 0.42344 -0.14838 0.42175 -0.12731 C 0.42136 -0.12546 0.42123 -0.12338 0.42058 -0.12176 C 0.41966 -0.12014 0.41862 -0.11921 0.41732 -0.11829 C 0.41511 -0.11667 0.41068 -0.11458 0.41068 -0.11435 C 0.40651 -0.11528 0.40222 -0.11504 0.39844 -0.11643 C 0.3974 -0.1169 0.39675 -0.11875 0.39623 -0.11991 C 0.39453 -0.12338 0.39297 -0.12708 0.3918 -0.13102 C 0.39115 -0.13333 0.39063 -0.13588 0.38946 -0.13819 C 0.38828 -0.14097 0.38672 -0.14305 0.38503 -0.14537 C 0.38229 -0.15903 0.3862 -0.14213 0.3819 -0.15625 C 0.37722 -0.17106 0.38477 -0.15139 0.37852 -0.16713 C 0.38373 -0.20162 0.38529 -0.22222 0.43841 -0.17245 C 0.44792 -0.16342 0.43907 -0.13634 0.43946 -0.11829 L 0.44284 -0.13449 L 0.44401 -0.13981 C 0.44349 -0.14653 0.44362 -0.15324 0.44284 -0.15972 C 0.44258 -0.16134 0.44115 -0.16204 0.4405 -0.16342 C 0.43985 -0.16528 0.43985 -0.16713 0.43946 -0.16898 C 0.44128 -0.17083 0.44297 -0.17315 0.44492 -0.1743 C 0.44675 -0.17546 0.4487 -0.17546 0.45065 -0.17616 C 0.45196 -0.17662 0.45352 -0.17708 0.45508 -0.17801 C 0.46016 -0.18032 0.45677 -0.17917 0.46289 -0.18333 C 0.46381 -0.18403 0.46498 -0.18472 0.46602 -0.18518 C 0.47136 -0.18472 0.4767 -0.18542 0.48151 -0.18333 C 0.48282 -0.18287 0.48282 -0.17986 0.48282 -0.17801 C 0.48282 -0.16412 0.48347 -0.16643 0.47813 -0.16342 C 0.47604 -0.16111 0.47357 -0.15926 0.47162 -0.15625 C 0.46745 -0.1493 0.46784 -0.14884 0.46289 -0.14537 C 0.46068 -0.14398 0.45612 -0.14167 0.45612 -0.14143 C 0.45573 -0.13981 0.45469 -0.13819 0.45508 -0.13634 C 0.45547 -0.13379 0.4569 -0.13241 0.45834 -0.13102 C 0.46055 -0.12824 0.46289 -0.12592 0.46498 -0.12361 C 0.46602 -0.12245 0.46719 -0.12106 0.46836 -0.11991 C 0.46953 -0.11898 0.47136 -0.11782 0.47266 -0.11643 C 0.475 -0.11412 0.47943 -0.10926 0.47943 -0.10903 C 0.48503 -0.0956 0.48321 -0.09398 0.48503 -0.10741 C 0.48047 -0.1294 0.48177 -0.12083 0.48282 -0.16898 C 0.48282 -0.17106 0.4836 -0.17361 0.48503 -0.1743 C 0.48737 -0.17569 0.49011 -0.1743 0.49297 -0.1743 L 0.49297 -0.17407 L 0.49297 -0.1743 L 0.49297 -0.1740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56" y="-367145"/>
            <a:ext cx="12801600" cy="760614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85782" y="3186546"/>
            <a:ext cx="2721052" cy="664150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76129" y="3068780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15674" y="3981447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বহুবিবাহ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50180" y="4684566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বিবাহবিচ্ছেদ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88832" y="5525740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1770" y="5955714"/>
            <a:ext cx="2721052" cy="620833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9539" y="2035101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অপরাধ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প্রবণতা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88140" y="1167110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43092" y="607433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5469" y="5487268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370" y="4690365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3357" y="3926096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-81540" y="2951018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63739" y="1127621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95599" y="1974518"/>
            <a:ext cx="2721052" cy="6373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অজ্ঞতা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759280" y="1336268"/>
            <a:ext cx="13364" cy="1455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</p:cNvCxnSpPr>
          <p:nvPr/>
        </p:nvCxnSpPr>
        <p:spPr>
          <a:xfrm flipV="1">
            <a:off x="6206834" y="3483446"/>
            <a:ext cx="706584" cy="35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13784" y="1860297"/>
            <a:ext cx="433349" cy="1083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73592" y="4029936"/>
            <a:ext cx="57355" cy="1555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42856" y="4093150"/>
            <a:ext cx="1250776" cy="1492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19600" y="3981447"/>
            <a:ext cx="1030580" cy="892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64144" y="3802101"/>
            <a:ext cx="1011985" cy="488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404422" y="4182336"/>
            <a:ext cx="494697" cy="776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140260" y="1958578"/>
            <a:ext cx="900287" cy="948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647300" y="3339043"/>
            <a:ext cx="757122" cy="96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881996" y="3604826"/>
            <a:ext cx="584013" cy="515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778639" y="4182336"/>
            <a:ext cx="432389" cy="1579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2922998" y="2480108"/>
            <a:ext cx="718733" cy="620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566184" y="2612451"/>
            <a:ext cx="846461" cy="484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24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6"/>
            <a:ext cx="12053455" cy="6858000"/>
          </a:xfrm>
        </p:spPr>
      </p:pic>
      <p:sp>
        <p:nvSpPr>
          <p:cNvPr id="2" name="Rectangle 1"/>
          <p:cNvSpPr/>
          <p:nvPr/>
        </p:nvSpPr>
        <p:spPr>
          <a:xfrm>
            <a:off x="2729345" y="152401"/>
            <a:ext cx="5250873" cy="983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নিরক্ষরতা দূরীকরণের উপায়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7024255" y="1690255"/>
            <a:ext cx="45719" cy="4571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3" y="2076453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বাধ্যতামূলক ও অবৈতনিক শিক্ষা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103" y="1220066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জীবনমানের উন্নয়ন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543" y="2803815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কর্মসংস্থানের সুযোগ সৃষ্টি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236" y="3701763"/>
            <a:ext cx="5063834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আধুনিক জীবনের প্রতি আগ্রহী করে তোলা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3236" y="4521774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বয়স্ক শিক্ষা কর্মসূচি চালু 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0155" y="2833516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 শিক্ষা ও কর্মসংস্থান সৃষ্টি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7070" y="1955959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জনসচেতনতা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2034" y="1126893"/>
            <a:ext cx="5430984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পেশার সাথে সংগতিপূর্ণ শিক্ষার প্রসার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80132" y="5974775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নৈশ বিদ্যালয় স্থাপন করা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102" y="5174677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 উপকরণ সহজলভ্য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50520" y="6019102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গবেষণা ও পরিকল্পনা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2643" y="5219343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কর্মমুখী শিক্ষার প্রসার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76101" y="4433002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বিদ্যালয়ের সময়সচির  পরিবর্তন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5778" y="3603114"/>
            <a:ext cx="4294909" cy="581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উন্নত যোগাযোগ ব্যবস্থা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82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51099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দারিদ্র,জনসংখ্যাস্ফীতি ও বেকারত্ব কীভাবে নিরক্ষরতার সাথে সম্পর্কিত? যুক্তি প্রদর্শন কর।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1" y="239153"/>
            <a:ext cx="4847384" cy="6189803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693" y="1337155"/>
            <a:ext cx="795350" cy="7953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41" y="211592"/>
            <a:ext cx="795350" cy="795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3651" y="436098"/>
            <a:ext cx="2265404" cy="588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3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83559" y="260822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২।বাংলাদেশে নিরক্ষরতার পরোক্ষ কারণ         হিসেবে কোনটি চিহ্নিত করা যায়?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(ক)প্রাচীনপন্থি মনোভাব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(খ) ধর্মীয় সংস্কৃতি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(গ) দারিদ্র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(ঘ) অপর্যাপ্ত বিদ্যালয়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৩।নিরক্ষতার হার দূর করা যাবে কিভাবে?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(ক) শিক্ষানীতি ২০১০ বাস্তবায়নে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(খ)শিক্ষানীতি ২০১১ বাস্তবায়নে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(গ) শিক্ষানীতি ২০১২ বাস্তবায়নে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শিক্ষানীতি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২০১৩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নিরক্ষরতাকে কি হিসেবে গণ্য করা হয়?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মুক্তিভাগ্য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জাতীয় অভিশাপ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জাতীয় উন্নতি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জাতীয় মুক্তি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0" y="350550"/>
            <a:ext cx="3919702" cy="2105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14524" y="4064395"/>
            <a:ext cx="431750" cy="3281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82154" y="5322330"/>
            <a:ext cx="431750" cy="3281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968871" y="1540760"/>
            <a:ext cx="431750" cy="3281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51" y="287786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9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51099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নিরক্ষরতার প্রভাবে সৃষ্ট সমস্যার একটি ছক তৈরি কর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8" y="407968"/>
            <a:ext cx="4297789" cy="602098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41" y="211592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4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3136" y="134716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H="1">
            <a:off x="5563989" y="134716"/>
            <a:ext cx="890940" cy="6246072"/>
            <a:chOff x="5842782" y="281353"/>
            <a:chExt cx="890940" cy="6246072"/>
          </a:xfrm>
        </p:grpSpPr>
        <p:grpSp>
          <p:nvGrpSpPr>
            <p:cNvPr id="6" name="Group 5"/>
            <p:cNvGrpSpPr/>
            <p:nvPr/>
          </p:nvGrpSpPr>
          <p:grpSpPr>
            <a:xfrm>
              <a:off x="5842782" y="281353"/>
              <a:ext cx="839372" cy="520506"/>
              <a:chOff x="5842782" y="281353"/>
              <a:chExt cx="839372" cy="52050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847470" y="801859"/>
              <a:ext cx="839372" cy="520506"/>
              <a:chOff x="5842782" y="281353"/>
              <a:chExt cx="839372" cy="52050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52158" y="1322365"/>
              <a:ext cx="839372" cy="520506"/>
              <a:chOff x="5842782" y="281353"/>
              <a:chExt cx="839372" cy="52050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856846" y="1842871"/>
              <a:ext cx="839372" cy="520506"/>
              <a:chOff x="5842782" y="281353"/>
              <a:chExt cx="839372" cy="52050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61534" y="2363377"/>
              <a:ext cx="839372" cy="520506"/>
              <a:chOff x="5842782" y="281353"/>
              <a:chExt cx="839372" cy="52050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866222" y="2883883"/>
              <a:ext cx="839372" cy="520506"/>
              <a:chOff x="5842782" y="281353"/>
              <a:chExt cx="839372" cy="52050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70910" y="3404389"/>
              <a:ext cx="839372" cy="520506"/>
              <a:chOff x="5842782" y="281353"/>
              <a:chExt cx="839372" cy="52050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75598" y="3924895"/>
              <a:ext cx="839372" cy="520506"/>
              <a:chOff x="5842782" y="281353"/>
              <a:chExt cx="839372" cy="52050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80286" y="4445401"/>
              <a:ext cx="839372" cy="520506"/>
              <a:chOff x="5842782" y="281353"/>
              <a:chExt cx="839372" cy="5205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884974" y="4965907"/>
              <a:ext cx="839372" cy="520506"/>
              <a:chOff x="5842782" y="281353"/>
              <a:chExt cx="839372" cy="52050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89662" y="5486413"/>
              <a:ext cx="839372" cy="520506"/>
              <a:chOff x="5842782" y="281353"/>
              <a:chExt cx="839372" cy="52050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894350" y="6006919"/>
              <a:ext cx="839372" cy="520506"/>
              <a:chOff x="5842782" y="281353"/>
              <a:chExt cx="839372" cy="52050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108364" y="4940523"/>
            <a:ext cx="4193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87" y="1224383"/>
            <a:ext cx="3335216" cy="33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5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 flipH="1">
            <a:off x="6325740" y="230825"/>
            <a:ext cx="5070177" cy="637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354" y="230825"/>
            <a:ext cx="5161157" cy="6336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89" y="1079442"/>
            <a:ext cx="4091654" cy="518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54" y="17271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5" y="239152"/>
            <a:ext cx="4804251" cy="637151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ntent Placeholder 7"/>
          <p:cNvSpPr txBox="1">
            <a:spLocks/>
          </p:cNvSpPr>
          <p:nvPr/>
        </p:nvSpPr>
        <p:spPr>
          <a:xfrm>
            <a:off x="6245084" y="239154"/>
            <a:ext cx="4961248" cy="6371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endParaRPr lang="bn-IN" sz="3200" dirty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দ্বিতীয় পত্র 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নবম (বাংলাদেশের সামাজিক সমস্যা ও প্রতিকারের উপায়)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নিরক্ষরতা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1" y="199963"/>
            <a:ext cx="5025366" cy="637151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4" y="214541"/>
            <a:ext cx="795350" cy="7953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28" y="230826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7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95657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 flipH="1">
            <a:off x="6325740" y="230825"/>
            <a:ext cx="5070177" cy="637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3293" y="134715"/>
            <a:ext cx="5296273" cy="65002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17" y="328089"/>
            <a:ext cx="4813982" cy="5992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6" y="289957"/>
            <a:ext cx="5029781" cy="6189803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43" y="892776"/>
            <a:ext cx="795350" cy="7953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54" y="17271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7723" y="2884207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নিরক্ষরতা সমস্যা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118" l="921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64" y="4092370"/>
            <a:ext cx="2171700" cy="2105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9687 -0.13009 L -0.10911 -0.14097 C -0.10377 -0.14004 -0.09752 -0.14143 -0.09166 -0.13842 C -0.09101 -0.13819 -0.09362 -0.13379 -0.09492 -0.1331 C -0.09609 -0.13079 -0.09778 -0.13009 -0.09856 -0.13009 C -0.10169 -0.1294 -0.10508 -0.12801 -0.1082 -0.12731 C -0.10833 -0.1243 -0.10976 -0.11991 -0.10911 -0.11875 C -0.10677 -0.11412 -0.10377 -0.11667 -0.10026 -0.11551 C -0.10026 -0.11504 -0.09856 -0.11366 -0.09791 -0.11366 C -0.09179 -0.08866 -0.09961 -0.11921 -0.09492 -0.09629 C -0.09388 -0.09305 -0.09349 -0.08958 -0.09258 -0.08704 C -0.09349 -0.09236 -0.09349 -0.09699 -0.09388 -0.10185 C -0.09492 -0.11667 -0.0944 -0.11667 -0.09609 -0.13009 C -0.09609 -0.1331 -0.09687 -0.13588 -0.09687 -0.13842 C -0.09752 -0.14143 -0.10026 -0.14722 -0.09856 -0.14722 C -0.09388 -0.14768 -0.08932 -0.14305 -0.08372 -0.14097 C -0.08437 -0.13842 -0.08515 -0.13657 -0.08515 -0.1331 C -0.08646 -0.12731 -0.08802 -0.11551 -0.08802 -0.11504 C -0.08646 -0.10694 -0.08515 -0.09884 -0.08489 -0.08958 C -0.08437 -0.08611 -0.08437 -0.08287 -0.08372 -0.07986 C -0.08372 -0.07616 -0.08216 -0.07083 -0.08294 -0.07083 C -0.08424 -0.07083 -0.08424 -0.07616 -0.08489 -0.07986 C -0.08515 -0.08611 -0.08646 -0.09236 -0.08646 -0.09884 C -0.08646 -0.10185 -0.08619 -0.1044 -0.08515 -0.10694 C -0.08515 -0.11412 -0.08515 -0.12222 -0.08489 -0.13009 C -0.08437 -0.13588 -0.08437 -0.14352 -0.08294 -0.14722 C -0.07838 -0.1544 -0.08112 -0.15162 -0.07734 -0.15486 C -0.0733 -0.1544 -0.06979 -0.15555 -0.06666 -0.15208 C -0.06536 -0.15162 -0.06536 -0.14722 -0.06536 -0.14352 C -0.06536 -0.14004 -0.06536 -0.13657 -0.06666 -0.1331 C -0.06797 -0.12801 -0.07083 -0.12639 -0.07291 -0.1243 C -0.07422 -0.12685 -0.07604 -0.12639 -0.07734 -0.13009 C -0.08008 -0.1537 -0.07526 -0.14722 -0.07291 -0.14352 C -0.07122 -0.13842 -0.0681 -0.1331 -0.06914 -0.12731 C -0.0694 -0.1243 -0.06914 -0.12106 -0.06966 -0.11875 C -0.0733 -0.10833 -0.07513 -0.10833 -0.07838 -0.10463 C -0.07526 -0.10324 -0.07226 -0.1037 -0.06914 -0.10185 C -0.06784 -0.10069 -0.06666 -0.09699 -0.06536 -0.09629 C -0.06432 -0.09444 -0.06341 -0.09444 -0.06315 -0.09305 C -0.05911 -0.08773 -0.06041 -0.08657 -0.05664 -0.07986 C -0.05573 -0.07731 -0.05468 -0.07523 -0.0539 -0.07315 C -0.0526 -0.07616 -0.0513 -0.0787 -0.05091 -0.08171 C -0.05 -0.08704 -0.04896 -0.09305 -0.04843 -0.09884 C -0.04765 -0.11366 -0.04791 -0.10648 -0.04674 -0.11875 C -0.04791 -0.13657 -0.04674 -0.13009 -0.05 -0.12199 C -0.05091 -0.11921 -0.05221 -0.11805 -0.0526 -0.11551 C -0.05364 -0.11875 -0.05403 -0.12106 -0.05468 -0.1243 C -0.05547 -0.13194 -0.05234 -0.13542 -0.05091 -0.13842 C -0.05091 -0.13819 -0.04479 -0.13379 -0.04323 -0.1331 C -0.04258 -0.13009 -0.04179 -0.12731 -0.0414 -0.1243 C -0.0414 -0.12731 -0.0414 -0.13171 -0.04075 -0.1331 C -0.03945 -0.1331 -0.03763 -0.13009 -0.0375 -0.12731 C -0.03606 -0.11018 -0.03633 -0.09305 -0.03567 -0.07616 C -0.03567 -0.08032 -0.0345 -0.08542 -0.0345 -0.08958 C -0.03489 -0.11111 -0.03489 -0.13171 -0.03633 -0.15208 C -0.03672 -0.15486 -0.03841 -0.15 -0.03945 -0.14954 C -0.04127 -0.14884 -0.04179 -0.14768 -0.04323 -0.14722 C -0.0539 -0.13842 -0.03763 -0.15 -0.05091 -0.14097 C -0.05312 -0.14213 -0.05807 -0.13657 -0.05807 -0.14352 C -0.05807 -0.15092 -0.05312 -0.14722 -0.05091 -0.14722 C -0.04505 -0.14722 -0.03841 -0.1456 -0.03242 -0.14352 C -0.03164 -0.14213 -0.0306 -0.14004 -0.03008 -0.13842 C -0.02734 -0.13657 -0.02369 -0.1331 -0.02369 -0.13194 C -0.02265 -0.13009 -0.02161 -0.12569 -0.02031 -0.12731 C -0.0194 -0.1287 -0.02122 -0.1331 -0.02148 -0.13588 C -0.02304 -0.1456 -0.02369 -0.14722 -0.02552 -0.15486 C -0.02578 -0.15208 -0.02734 -0.15 -0.02734 -0.14722 C -0.02734 -0.14097 -0.02552 -0.13009 -0.02552 -0.13009 C -0.02695 -0.07639 -0.02565 -0.09236 -0.02734 -0.11366 C -0.0276 -0.11875 -0.02942 -0.1243 -0.03008 -0.13009 C -0.02955 -0.13588 -0.02955 -0.14143 -0.02825 -0.14722 C -0.02682 -0.15694 -0.02396 -0.15092 -0.02148 -0.14954 C -0.01784 -0.14838 -0.01419 -0.14768 -0.01106 -0.14722 L -0.00234 -0.14352 C -0.00208 -0.14097 0.00013 -0.13912 -0.00013 -0.13588 C -0.00091 -0.1331 -0.00234 -0.1331 -0.00377 -0.1331 C -0.00742 -0.13079 -0.01106 -0.13009 -0.01406 -0.13009 C -0.01588 -0.1294 -0.01758 -0.13009 -0.01771 -0.12731 C -0.0181 -0.12199 -0.01406 -0.11227 -0.01328 -0.10995 C -0.01289 -0.10694 -0.01106 -0.08842 -0.00911 -0.08449 C -0.00377 -0.07384 -0.00091 -0.07801 -0.00651 -0.08449 C -0.00872 -0.08704 -0.01106 -0.08866 -0.01289 -0.08958 C -0.01289 -0.09768 -0.01393 -0.10532 -0.01406 -0.11366 C -0.01536 -0.11921 -0.01614 -0.12639 -0.0164 -0.1331 C -0.01679 -0.13842 -0.01758 -0.14352 -0.01771 -0.14954 C -0.01758 -0.15926 -0.01784 -0.17014 -0.0164 -0.17778 C -0.01614 -0.18009 -0.01406 -0.17407 -0.01328 -0.17222 C -0.01289 -0.1706 -0.01237 -0.16667 -0.01106 -0.16366 C -0.00872 -0.1544 -0.00872 -0.15486 -0.00416 -0.14954 C -0.00273 -0.14352 -0.00143 -0.13958 -0.00013 -0.1331 C 0.00013 -0.13009 0.00026 -0.12731 0.00078 -0.1243 C 0.00078 -0.12037 0.00078 -0.11551 0.00131 -0.11366 C 0.0017 -0.11018 0.00352 -0.11111 0.00495 -0.10995 C 0.00547 -0.11227 0.00703 -0.11366 0.00769 -0.11551 C 0.00938 -0.12222 0.00769 -0.13148 0.00938 -0.11551 C 0.01029 -0.10833 0.01029 -0.10278 0.01055 -0.09629 C 0.01094 -0.09236 0.01094 -0.08773 0.01224 -0.08449 C 0.01237 -0.08171 0.01381 -0.08032 0.01433 -0.07986 C 0.01367 -0.08449 0.01146 -0.09236 0.01055 -0.09884 C 0.01029 -0.1044 0.01029 -0.10995 0.00938 -0.11551 C 0.00938 -0.11875 0.00925 -0.12199 0.00912 -0.1243 C 0.00808 -0.12801 0.00808 -0.13171 0.00769 -0.13588 C 0.00729 -0.13842 0.00625 -0.14097 0.00547 -0.14352 C 0.00703 -0.1456 0.00808 -0.14629 0.00938 -0.14722 C 0.01094 -0.14768 0.01289 -0.14884 0.01433 -0.14954 C 0.01537 -0.15 0.01719 -0.15208 0.01784 -0.15208 C 0.01966 -0.1537 0.02188 -0.1544 0.02331 -0.15486 C 0.02748 -0.1544 0.03112 -0.15694 0.03438 -0.15208 C 0.03633 -0.15162 0.03412 -0.14629 0.03386 -0.14352 C 0.03282 -0.14213 0.03203 -0.14213 0.03112 -0.14097 C 0.02396 -0.1287 0.02539 -0.13657 0.02331 -0.12199 C 0.02539 -0.10324 0.02526 -0.09375 0.02878 -0.08171 C 0.02969 -0.07917 0.03112 -0.07616 0.03203 -0.07315 C 0.03256 -0.07129 0.03386 -0.07129 0.03438 -0.07083 C 0.04089 -0.07986 0.03933 -0.07338 0.03633 -0.07986 C 0.03438 -0.08032 0.03386 -0.08287 0.03256 -0.08449 C 0.03438 -0.10116 0.03438 -0.0993 0.03633 -0.11551 C 0.03633 -0.12222 0.03633 -0.13009 0.03698 -0.13588 C 0.03737 -0.14004 0.03881 -0.14305 0.03985 -0.14722 C 0.04011 -0.14954 0.03959 -0.15486 0.04089 -0.15486 C 0.04219 -0.15486 0.04258 -0.15 0.0431 -0.14722 C 0.04623 -0.11667 0.04128 -0.14028 0.04571 -0.12199 C 0.04571 -0.11805 0.04597 -0.11227 0.04453 -0.10995 C 0.04323 -0.10833 0.03985 -0.10833 0.03985 -0.11366 C 0.03985 -0.11805 0.04323 -0.11412 0.04453 -0.11551 C 0.04571 -0.11412 0.04714 -0.11412 0.04792 -0.11366 C 0.04844 -0.11111 0.04961 -0.10648 0.04935 -0.10463 C 0.04792 -0.10185 0.04714 -0.10648 0.04571 -0.10694 C 0.04375 -0.11921 0.04219 -0.12106 0.04571 -0.13588 C 0.04623 -0.13819 0.04792 -0.13657 0.04935 -0.13842 C 0.05013 -0.13657 0.0517 -0.13657 0.05339 -0.13588 C 0.05651 -0.13009 0.05638 -0.12245 0.05469 -0.14097 C 0.05261 -0.11504 0.05183 -0.11921 0.05417 -0.08958 C 0.05417 -0.08379 0.0556 -0.07315 0.0556 -0.07222 C 0.0556 -0.07731 0.05638 -0.08032 0.05716 -0.08449 C 0.05729 -0.08981 0.0586 -0.09629 0.05938 -0.10185 C 0.06068 -0.12639 0.0599 -0.11366 0.06146 -0.14097 C 0.06693 -0.14004 0.07396 -0.14352 0.08021 -0.13842 C 0.08216 -0.13657 0.08021 -0.1294 0.07865 -0.1243 C 0.07852 -0.12106 0.07761 -0.11805 0.07696 -0.11551 C 0.07565 -0.11366 0.06953 -0.10833 0.06693 -0.10694 C 0.06823 -0.10463 0.06823 -0.10069 0.06914 -0.09884 C 0.06966 -0.09699 0.07097 -0.09699 0.07175 -0.09629 C 0.07865 -0.08611 0.07045 -0.09305 0.08021 -0.08704 C 0.08138 -0.08611 0.08256 -0.0831 0.08425 -0.08171 C 0.08464 -0.08032 0.08646 -0.08102 0.08737 -0.07986 C 0.08789 -0.07731 0.08881 -0.07222 0.08828 -0.07083 C 0.08646 -0.06875 0.08464 -0.07222 0.08295 -0.07315 C 0.08242 -0.07731 0.08242 -0.08032 0.08073 -0.08449 C 0.08047 -0.08773 0.08021 -0.08958 0.07865 -0.09305 C 0.07761 -0.09768 0.07748 -0.10278 0.07696 -0.10694 C 0.07657 -0.11805 0.07709 -0.1287 0.07578 -0.13842 C 0.07565 -0.14305 0.07552 -0.1294 0.07526 -0.1243 C 0.07474 -0.11366 0.07448 -0.10185 0.07396 -0.08958 C 0.07084 -0.09097 0.06693 -0.09514 0.06433 -0.09305 C 0.06263 -0.09305 0.06263 -0.08704 0.06263 -0.08449 C 0.06341 -0.08032 0.06472 -0.07986 0.06589 -0.07616 C 0.07396 -0.0831 0.06433 -0.07616 0.07175 -0.07616 C 0.07318 -0.07616 0.07839 -0.0831 0.07865 -0.08449 C 0.08242 -0.08958 0.08425 -0.09629 0.08737 -0.09884 C 0.09115 -0.10278 0.08881 -0.09977 0.09297 -0.10694 C 0.0987 -0.13148 0.09206 -0.10069 0.09649 -0.1243 C 0.09688 -0.12731 0.09727 -0.13009 0.09844 -0.1331 C 0.09974 -0.13819 0.10196 -0.14352 0.10456 -0.14722 C 0.10521 -0.14838 0.10599 -0.14954 0.10742 -0.14954 C 0.11068 -0.15092 0.11485 -0.15208 0.11849 -0.15208 C 0.11953 -0.1537 0.12722 -0.15926 0.128 -0.15208 C 0.13021 -0.14305 0.12461 -0.14004 0.1237 -0.13842 C 0.11654 -0.14004 0.11172 -0.13657 0.10612 -0.14352 C 0.10482 -0.1456 0.1043 -0.14768 0.10222 -0.14954 C 0.10196 -0.15208 0.10117 -0.15486 0.10117 -0.15833 C 0.10117 -0.16366 0.10117 -0.16829 0.10222 -0.17222 C 0.10287 -0.17407 0.10456 -0.17407 0.10521 -0.17546 C 0.10664 -0.17778 0.10886 -0.17847 0.11068 -0.17847 C 0.11081 -0.17847 0.11615 -0.17778 0.11719 -0.17546 C 0.11862 -0.17268 0.11979 -0.1706 0.1211 -0.16667 C 0.12253 -0.16366 0.12461 -0.15833 0.1237 -0.15833 C 0.11654 -0.15694 0.10951 -0.16204 0.10326 -0.16366 C 0.09427 -0.15486 0.09974 -0.16366 0.10117 -0.10694 C 0.10117 -0.10023 0.10196 -0.09375 0.10222 -0.08704 C 0.10261 -0.08287 0.10287 -0.07801 0.10326 -0.07315 C 0.10326 -0.07083 0.10482 -0.0625 0.10456 -0.06435 C 0.10287 -0.06875 0.10144 -0.07986 0.10117 -0.08449 C 0.10039 -0.09699 0.09883 -0.10833 0.10117 -0.12199 C 0.10196 -0.12685 0.1043 -0.13009 0.10521 -0.1331 C 0.10612 -0.13495 0.10756 -0.13449 0.10951 -0.13588 C 0.11498 -0.14768 0.1142 -0.15 0.12461 -0.14097 C 0.12526 -0.14004 0.12526 -0.13588 0.12631 -0.1331 C 0.12631 -0.12199 0.12683 -0.10995 0.12722 -0.09884 C 0.12761 -0.09514 0.12982 -0.08704 0.128 -0.08704 C 0.12578 -0.08704 0.125 -0.09768 0.12253 -0.09884 L 0.11537 -0.10185 C 0.11654 -0.11366 0.11602 -0.11667 0.1237 -0.10694 C 0.12461 -0.10532 0.125 -0.10185 0.12513 -0.09884 C 0.12631 -0.09629 0.12761 -0.09305 0.128 -0.08958 C 0.13269 -0.07616 0.12774 -0.08611 0.13321 -0.07616 C 0.13373 -0.07986 0.13516 -0.08171 0.13594 -0.08449 C 0.13672 -0.08958 0.13672 -0.09421 0.13672 -0.09884 C 0.13672 -0.10185 0.13724 -0.1044 0.13763 -0.10694 C 0.13763 -0.10648 0.13881 -0.13079 0.13907 -0.1331 C 0.14401 -0.1537 0.14362 -0.14768 0.15091 -0.15208 C 0.15144 -0.15301 0.15209 -0.1544 0.15352 -0.15486 C 0.1556 -0.1544 0.15729 -0.15625 0.15847 -0.15208 C 0.1612 -0.14213 0.1556 -0.13958 0.15456 -0.13842 C 0.15352 -0.13657 0.15261 -0.13379 0.15144 -0.1331 C 0.14922 -0.13009 0.14558 -0.12801 0.14362 -0.12731 C 0.14102 -0.12245 0.13841 -0.11921 0.13763 -0.11366 C 0.13672 -0.11018 0.13672 -0.10694 0.13672 -0.10463 C 0.14206 -0.10185 0.14779 -0.0993 0.15209 -0.09629 L 0.15651 -0.09305 C 0.15703 -0.09629 0.15782 -0.09884 0.15729 -0.10185 C 0.15729 -0.10694 0.15352 -0.11504 0.15209 -0.11875 C 0.15157 -0.12106 0.15131 -0.1243 0.15091 -0.12731 C 0.14883 -0.13194 0.14675 -0.1331 0.14401 -0.13588 C 0.1405 -0.1044 0.14232 -0.1243 0.14362 -0.07315 C 0.14453 -0.07616 0.14636 -0.07986 0.14701 -0.08171 C 0.14922 -0.08611 0.15352 -0.09305 0.15352 -0.09236 C 0.15456 -0.09768 0.1556 -0.10278 0.15651 -0.10694 C 0.15729 -0.10995 0.15795 -0.11366 0.15847 -0.11551 C 0.16237 -0.13657 0.1556 -0.10833 0.16237 -0.13588 C 0.16289 -0.13842 0.16237 -0.14352 0.16381 -0.14352 C 0.16446 -0.14352 0.16446 -0.13842 0.16446 -0.13588 C 0.16446 -0.13009 0.16237 -0.12245 0.16381 -0.11875 C 0.16446 -0.11412 0.1668 -0.12037 0.16888 -0.12199 C 0.1711 -0.12037 0.17396 -0.12222 0.17683 -0.11875 C 0.17761 -0.11667 0.17565 -0.11366 0.17526 -0.10995 C 0.17344 -0.0993 0.17396 -0.10185 0.17045 -0.09884 C 0.16979 -0.09629 0.1681 -0.08449 0.16524 -0.08704 C 0.16446 -0.08866 0.16446 -0.09305 0.16381 -0.09629 C 0.16394 -0.09884 0.16394 -0.10185 0.16446 -0.10463 C 0.16602 -0.10972 0.17045 -0.11551 0.17045 -0.11504 C 0.17696 -0.11412 0.18177 -0.12106 0.18334 -0.10463 C 0.18425 -0.0993 0.18425 -0.09514 0.1849 -0.08958 C 0.18425 -0.0993 0.18412 -0.10833 0.18334 -0.11875 C 0.18321 -0.12199 0.18321 -0.12477 0.18256 -0.12731 C 0.18177 -0.13009 0.17956 -0.13009 0.17956 -0.1331 C 0.17956 -0.13588 0.18177 -0.13148 0.18256 -0.13009 C 0.1849 -0.12685 0.18841 -0.11875 0.18841 -0.11805 C 0.18959 -0.11412 0.19193 -0.10694 0.19193 -0.10185 C 0.19193 -0.09699 0.19089 -0.09236 0.19063 -0.08704 C 0.18334 -0.09375 0.18542 -0.08704 0.18334 -0.10185 C 0.18412 -0.11805 0.18321 -0.13379 0.1849 -0.14954 C 0.1849 -0.15301 0.18672 -0.15208 0.1875 -0.15208 C 0.1944 -0.15208 0.20104 -0.15092 0.20808 -0.14954 C 0.20938 -0.14884 0.21081 -0.14768 0.21237 -0.14722 C 0.21394 -0.14629 0.21693 -0.14768 0.21693 -0.14352 C 0.21693 -0.13842 0.21394 -0.13657 0.21237 -0.1331 C 0.20899 -0.12106 0.21237 -0.12685 0.20808 -0.12199 C 0.20742 -0.11875 0.20795 -0.11412 0.20703 -0.11366 C 0.20612 -0.11111 0.20495 -0.11111 0.20352 -0.10995 C 0.20222 -0.10833 0.20104 -0.10648 0.19974 -0.10463 C 0.1987 -0.10185 0.19701 -0.09884 0.19844 -0.09629 C 0.19922 -0.08842 0.20352 -0.08449 0.20703 -0.08171 C 0.20886 -0.07801 0.21211 -0.06875 0.21211 -0.08704 C 0.21211 -0.09329 0.21068 -0.09884 0.21016 -0.10463 L 0.20886 -0.11875 C 0.20144 -0.10532 0.21068 -0.1243 0.20352 -0.09629 C 0.20078 -0.08379 0.20222 -0.08958 0.19857 -0.07986 L 0.19974 -0.08171 L 0.19974 -0.08171 C 0.20808 -0.08032 0.21979 -0.07616 0.228 -0.08171 C 0.22956 -0.08287 0.22995 -0.08704 0.23112 -0.08958 C 0.23138 -0.09305 0.23203 -0.09629 0.23203 -0.09884 C 0.23203 -0.11366 0.228 -0.13009 0.23112 -0.14097 C 0.23295 -0.14954 0.23776 -0.13958 0.24115 -0.13842 C 0.24115 -0.13588 0.24154 -0.1331 0.24206 -0.13009 C 0.24466 -0.10532 0.24154 -0.13009 0.24349 -0.10995 C 0.24271 -0.09421 0.24375 -0.09838 0.23724 -0.09305 L 0.22891 -0.08704 C 0.22552 -0.08958 0.22422 -0.08958 0.22136 -0.09629 C 0.22097 -0.09838 0.22058 -0.10185 0.21979 -0.10463 C 0.21979 -0.10694 0.21888 -0.10995 0.21888 -0.11366 C 0.21498 -0.13657 0.21836 -0.11366 0.21576 -0.1331 C 0.21576 -0.14629 0.21459 -0.16111 0.21693 -0.17222 C 0.2181 -0.17778 0.22279 -0.16667 0.22279 -0.1662 C 0.22344 -0.16366 0.22409 -0.16018 0.22487 -0.15833 C 0.22683 -0.1537 0.22891 -0.15092 0.23112 -0.14722 C 0.23321 -0.14213 0.2349 -0.13842 0.23802 -0.13588 C 0.23894 -0.13379 0.24011 -0.1331 0.24206 -0.1331 C 0.2474 -0.1331 0.25274 -0.13148 0.25769 -0.13588 C 0.25886 -0.13657 0.25742 -0.14143 0.25729 -0.14352 C 0.25547 -0.14884 0.25274 -0.15486 0.25131 -0.15833 C 0.25026 -0.15972 0.2487 -0.16018 0.24805 -0.16111 C 0.25026 -0.11805 0.2474 -0.16504 0.25131 -0.1331 C 0.25131 -0.1287 0.25131 -0.12245 0.25183 -0.11875 C 0.25274 -0.11366 0.25313 -0.10694 0.25391 -0.10185 L 0.25534 -0.09305 C 0.25547 -0.09699 0.25547 -0.10069 0.25599 -0.10463 C 0.25651 -0.10694 0.25651 -0.11111 0.25729 -0.11366 C 0.25886 -0.11667 0.26302 -0.11875 0.26302 -0.11805 C 0.26498 -0.1243 0.2668 -0.1331 0.26953 -0.13588 C 0.27344 -0.13958 0.27136 -0.13657 0.27513 -0.14352 C 0.28256 -0.13819 0.27383 -0.14352 0.28425 -0.14352 C 0.28464 -0.14352 0.28256 -0.14143 0.28138 -0.14097 L 0.27591 -0.13842 C 0.28425 -0.1331 0.27969 -0.14028 0.28256 -0.11551 C 0.28295 -0.10995 0.28425 -0.09884 0.28425 -0.09838 C 0.28386 -0.09514 0.28412 -0.09051 0.2836 -0.08704 C 0.28138 -0.07731 0.27513 -0.0831 0.27201 -0.08449 C 0.27383 -0.11991 0.27058 -0.11273 0.27591 -0.10463 C 0.27709 -0.10324 0.27839 -0.10278 0.27904 -0.10185 C 0.28047 -0.10278 0.28256 -0.10185 0.2836 -0.10463 C 0.28451 -0.10833 0.28724 -0.12199 0.28724 -0.12106 C 0.28724 -0.12477 0.28789 -0.1294 0.28802 -0.1331 C 0.28841 -0.13588 0.28802 -0.14097 0.2892 -0.14097 C 0.29011 -0.14097 0.28933 -0.13588 0.29011 -0.1331 C 0.29115 -0.13009 0.29167 -0.12731 0.29284 -0.1243 C 0.29349 -0.11875 0.29362 -0.11366 0.29427 -0.10694 C 0.29571 -0.09421 0.29532 -0.10185 0.29649 -0.08449 C 0.29675 -0.1044 0.29805 -0.11366 0.29649 -0.1331 C 0.29623 -0.13657 0.29532 -0.13912 0.29427 -0.14097 C 0.29349 -0.14352 0.28607 -0.14722 0.28607 -0.14629 C 0.28386 -0.14629 0.27696 -0.1456 0.27904 -0.14352 C 0.28451 -0.14097 0.29115 -0.14305 0.29714 -0.14097 C 0.2987 -0.14097 0.29961 -0.13958 0.30039 -0.13842 C 0.30157 -0.13657 0.30313 -0.13657 0.30482 -0.13588 C 0.3086 -0.13079 0.3086 -0.1294 0.31354 -0.12731 C 0.31628 -0.12639 0.3194 -0.12477 0.3224 -0.1243 C 0.34128 -0.11713 0.31081 -0.12685 0.33828 -0.11875 C 0.34024 -0.11667 0.34284 -0.11412 0.34479 -0.11366 C 0.3461 -0.11111 0.35091 -0.10463 0.35391 -0.10463 C 0.35482 -0.10463 0.35104 -0.10648 0.35026 -0.10694 C 0.34284 -0.11366 0.34284 -0.11111 0.33529 -0.12199 C 0.33386 -0.1243 0.33242 -0.12731 0.33073 -0.13009 C 0.32852 -0.13194 0.3267 -0.1331 0.32422 -0.13588 C 0.3224 -0.13657 0.32097 -0.14004 0.3194 -0.14097 C 0.31628 -0.14352 0.31354 -0.1456 0.31055 -0.14722 C 0.30795 -0.14884 0.30547 -0.15092 0.30235 -0.15208 C 0.30091 -0.1544 0.29987 -0.15694 0.2987 -0.15833 C 0.29649 -0.16018 0.29362 -0.15972 0.29115 -0.16111 C 0.28959 -0.16204 0.28841 -0.16296 0.28724 -0.16366 C 0.28138 -0.16944 0.27904 -0.17338 0.28425 -0.16366 C 0.28959 -0.14004 0.28047 -0.17778 0.29284 -0.14352 C 0.29649 -0.1331 0.29427 -0.13657 0.2987 -0.1331 C 0.30274 -0.11366 0.29753 -0.13194 0.30352 -0.12199 C 0.30534 -0.11921 0.3056 -0.11551 0.30625 -0.11366 C 0.30834 -0.10694 0.30899 -0.09977 0.31055 -0.09305 C 0.31029 -0.08704 0.31055 -0.08032 0.30938 -0.07616 C 0.3086 -0.07338 0.30716 -0.07731 0.30625 -0.07986 C 0.3056 -0.08171 0.3056 -0.08611 0.3056 -0.08958 C 0.3056 -0.09375 0.30586 -0.09768 0.30625 -0.10185 C 0.30677 -0.10463 0.30677 -0.10833 0.30729 -0.10995 C 0.3086 -0.11366 0.31354 -0.11551 0.31354 -0.11504 C 0.3155 -0.11412 0.31849 -0.11551 0.32071 -0.11366 C 0.32097 -0.11227 0.32097 -0.10185 0.32097 -0.10463 C 0.32097 -0.14629 0.32422 -0.14004 0.31745 -0.14722 C 0.30547 -0.13819 0.32097 -0.15092 0.33451 -0.13842 C 0.33646 -0.13657 0.33646 -0.12199 0.33646 -0.12106 C 0.33607 -0.11366 0.33724 -0.09514 0.33256 -0.09305 C 0.33099 -0.09305 0.32982 -0.09514 0.32852 -0.09629 C 0.33099 -0.09838 0.33282 -0.09884 0.33451 -0.10463 C 0.33894 -0.11713 0.33386 -0.10995 0.33933 -0.11551 C 0.34024 -0.1243 0.34011 -0.13148 0.34375 -0.11551 C 0.34414 -0.11273 0.34466 -0.10833 0.34479 -0.10463 C 0.3461 -0.07616 0.34479 -0.09329 0.34649 -0.07616 C 0.34649 -0.07731 0.34649 -0.13009 0.34375 -0.14097 C 0.34284 -0.14352 0.34115 -0.14305 0.33933 -0.14352 C 0.33828 -0.14305 0.33763 -0.14097 0.33646 -0.14097 C 0.33386 -0.14097 0.32617 -0.14352 0.32852 -0.14352 C 0.33399 -0.14352 0.33933 -0.14213 0.34571 -0.14097 C 0.34753 -0.14004 0.34974 -0.14004 0.35104 -0.13842 C 0.35391 -0.13657 0.35795 -0.1331 0.35795 -0.13194 C 0.35742 -0.1294 0.35742 -0.12477 0.35729 -0.12199 C 0.35677 -0.11805 0.35521 -0.11667 0.35482 -0.11366 C 0.35404 -0.10694 0.35404 -0.10185 0.35391 -0.09629 C 0.35404 -0.08704 0.35404 -0.07917 0.35482 -0.07083 C 0.35521 -0.06435 0.35729 -0.05347 0.35729 -0.05301 C 0.35599 -0.05046 0.3556 -0.04745 0.35482 -0.04514 C 0.35391 -0.0419 0.34571 -0.03866 0.34571 -0.03704 C 0.34414 -0.03981 0.34219 -0.03704 0.34141 -0.0419 C 0.34128 -0.04583 0.34323 -0.04653 0.34479 -0.04792 C 0.34597 -0.0493 0.34753 -0.04977 0.34844 -0.05046 C 0.35013 -0.05555 0.35091 -0.05995 0.35261 -0.06435 C 0.35391 -0.06782 0.35521 -0.06991 0.3556 -0.07315 C 0.35729 -0.0787 0.35742 -0.08449 0.35795 -0.08958 L 0.35795 -0.09884 C 0.3586 -0.10694 0.3586 -0.11551 0.35964 -0.1243 C 0.36003 -0.13009 0.36185 -0.13542 0.36211 -0.14097 C 0.36211 -0.14722 0.36211 -0.15301 0.36263 -0.15833 C 0.36276 -0.16088 0.36498 -0.16018 0.36576 -0.16111 C 0.36628 -0.15833 0.36745 -0.15486 0.36771 -0.15208 C 0.36992 -0.14213 0.36797 -0.13449 0.36992 -0.16111 C 0.37448 -0.16018 0.37995 -0.15972 0.38451 -0.15833 C 0.40352 -0.15208 0.33828 -0.15208 0.40091 -0.14954 C 0.44323 -0.14768 0.48594 -0.14954 0.53164 -0.14954 L 0.53164 -0.14884 L 0.53164 -0.14954 L 0.52474 -0.11551 L 0.52474 -0.1150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5576" y="1003237"/>
            <a:ext cx="1306286" cy="718457"/>
          </a:xfrm>
          <a:prstGeom prst="roundRect">
            <a:avLst>
              <a:gd name="adj" fmla="val 4939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66403" y="962802"/>
            <a:ext cx="6519913" cy="809898"/>
          </a:xfrm>
          <a:custGeom>
            <a:avLst/>
            <a:gdLst>
              <a:gd name="connsiteX0" fmla="*/ 53798 w 6519913"/>
              <a:gd name="connsiteY0" fmla="*/ 0 h 809898"/>
              <a:gd name="connsiteX1" fmla="*/ 6114964 w 6519913"/>
              <a:gd name="connsiteY1" fmla="*/ 0 h 809898"/>
              <a:gd name="connsiteX2" fmla="*/ 6519913 w 6519913"/>
              <a:gd name="connsiteY2" fmla="*/ 404949 h 809898"/>
              <a:gd name="connsiteX3" fmla="*/ 6519912 w 6519913"/>
              <a:gd name="connsiteY3" fmla="*/ 404949 h 809898"/>
              <a:gd name="connsiteX4" fmla="*/ 6114963 w 6519913"/>
              <a:gd name="connsiteY4" fmla="*/ 809898 h 809898"/>
              <a:gd name="connsiteX5" fmla="*/ 53798 w 6519913"/>
              <a:gd name="connsiteY5" fmla="*/ 809897 h 809898"/>
              <a:gd name="connsiteX6" fmla="*/ 1 w 6519913"/>
              <a:gd name="connsiteY6" fmla="*/ 804474 h 809898"/>
              <a:gd name="connsiteX7" fmla="*/ 367307 w 6519913"/>
              <a:gd name="connsiteY7" fmla="*/ 404950 h 809898"/>
              <a:gd name="connsiteX8" fmla="*/ 0 w 6519913"/>
              <a:gd name="connsiteY8" fmla="*/ 5424 h 8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913" h="809898">
                <a:moveTo>
                  <a:pt x="53798" y="0"/>
                </a:moveTo>
                <a:lnTo>
                  <a:pt x="6114964" y="0"/>
                </a:lnTo>
                <a:cubicBezTo>
                  <a:pt x="6338611" y="0"/>
                  <a:pt x="6519913" y="181302"/>
                  <a:pt x="6519913" y="404949"/>
                </a:cubicBezTo>
                <a:lnTo>
                  <a:pt x="6519912" y="404949"/>
                </a:lnTo>
                <a:cubicBezTo>
                  <a:pt x="6519912" y="628596"/>
                  <a:pt x="6338610" y="809898"/>
                  <a:pt x="6114963" y="809898"/>
                </a:cubicBezTo>
                <a:lnTo>
                  <a:pt x="53798" y="809897"/>
                </a:lnTo>
                <a:lnTo>
                  <a:pt x="1" y="804474"/>
                </a:lnTo>
                <a:lnTo>
                  <a:pt x="367307" y="404950"/>
                </a:lnTo>
                <a:lnTo>
                  <a:pt x="0" y="542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83657" y="1075363"/>
            <a:ext cx="6961713" cy="646331"/>
            <a:chOff x="3953022" y="1392720"/>
            <a:chExt cx="6961713" cy="646331"/>
          </a:xfrm>
        </p:grpSpPr>
        <p:sp>
          <p:nvSpPr>
            <p:cNvPr id="11" name="Rectangle 10"/>
            <p:cNvSpPr/>
            <p:nvPr/>
          </p:nvSpPr>
          <p:spPr>
            <a:xfrm>
              <a:off x="3953022" y="1392720"/>
              <a:ext cx="72646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0১</a:t>
              </a:r>
              <a:endPara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4541639" y="1617021"/>
              <a:ext cx="445662" cy="1361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23693" y="1392720"/>
              <a:ext cx="5991042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</a:pPr>
              <a:r>
                <a:rPr lang="bn-IN" sz="36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নিরক্ষরতা কি তা বলতে পারবে?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2683546" y="2372403"/>
            <a:ext cx="1509399" cy="718457"/>
          </a:xfrm>
          <a:prstGeom prst="roundRect">
            <a:avLst>
              <a:gd name="adj" fmla="val 493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636295" y="2346646"/>
            <a:ext cx="7533688" cy="809898"/>
          </a:xfrm>
          <a:custGeom>
            <a:avLst/>
            <a:gdLst>
              <a:gd name="connsiteX0" fmla="*/ 53798 w 6519913"/>
              <a:gd name="connsiteY0" fmla="*/ 0 h 809898"/>
              <a:gd name="connsiteX1" fmla="*/ 6114964 w 6519913"/>
              <a:gd name="connsiteY1" fmla="*/ 0 h 809898"/>
              <a:gd name="connsiteX2" fmla="*/ 6519913 w 6519913"/>
              <a:gd name="connsiteY2" fmla="*/ 404949 h 809898"/>
              <a:gd name="connsiteX3" fmla="*/ 6519912 w 6519913"/>
              <a:gd name="connsiteY3" fmla="*/ 404949 h 809898"/>
              <a:gd name="connsiteX4" fmla="*/ 6114963 w 6519913"/>
              <a:gd name="connsiteY4" fmla="*/ 809898 h 809898"/>
              <a:gd name="connsiteX5" fmla="*/ 53798 w 6519913"/>
              <a:gd name="connsiteY5" fmla="*/ 809897 h 809898"/>
              <a:gd name="connsiteX6" fmla="*/ 1 w 6519913"/>
              <a:gd name="connsiteY6" fmla="*/ 804474 h 809898"/>
              <a:gd name="connsiteX7" fmla="*/ 367307 w 6519913"/>
              <a:gd name="connsiteY7" fmla="*/ 404950 h 809898"/>
              <a:gd name="connsiteX8" fmla="*/ 0 w 6519913"/>
              <a:gd name="connsiteY8" fmla="*/ 5424 h 8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913" h="809898">
                <a:moveTo>
                  <a:pt x="53798" y="0"/>
                </a:moveTo>
                <a:lnTo>
                  <a:pt x="6114964" y="0"/>
                </a:lnTo>
                <a:cubicBezTo>
                  <a:pt x="6338611" y="0"/>
                  <a:pt x="6519913" y="181302"/>
                  <a:pt x="6519913" y="404949"/>
                </a:cubicBezTo>
                <a:lnTo>
                  <a:pt x="6519912" y="404949"/>
                </a:lnTo>
                <a:cubicBezTo>
                  <a:pt x="6519912" y="628596"/>
                  <a:pt x="6338610" y="809898"/>
                  <a:pt x="6114963" y="809898"/>
                </a:cubicBezTo>
                <a:lnTo>
                  <a:pt x="53798" y="809897"/>
                </a:lnTo>
                <a:lnTo>
                  <a:pt x="1" y="804474"/>
                </a:lnTo>
                <a:lnTo>
                  <a:pt x="367307" y="404950"/>
                </a:lnTo>
                <a:lnTo>
                  <a:pt x="0" y="542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796878" y="2444529"/>
            <a:ext cx="1016292" cy="584775"/>
            <a:chOff x="3953022" y="1392720"/>
            <a:chExt cx="879534" cy="584775"/>
          </a:xfrm>
        </p:grpSpPr>
        <p:sp>
          <p:nvSpPr>
            <p:cNvPr id="33" name="Rectangle 32"/>
            <p:cNvSpPr/>
            <p:nvPr/>
          </p:nvSpPr>
          <p:spPr>
            <a:xfrm>
              <a:off x="3953022" y="1392720"/>
              <a:ext cx="72646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r>
                <a:rPr lang="en-US" sz="32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২</a:t>
              </a:r>
              <a:endPara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4541639" y="1617021"/>
              <a:ext cx="445662" cy="1361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170310" y="4888391"/>
            <a:ext cx="1573095" cy="718457"/>
          </a:xfrm>
          <a:prstGeom prst="roundRect">
            <a:avLst>
              <a:gd name="adj" fmla="val 4939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110621" y="4847956"/>
            <a:ext cx="7851604" cy="809898"/>
          </a:xfrm>
          <a:custGeom>
            <a:avLst/>
            <a:gdLst>
              <a:gd name="connsiteX0" fmla="*/ 53798 w 6519913"/>
              <a:gd name="connsiteY0" fmla="*/ 0 h 809898"/>
              <a:gd name="connsiteX1" fmla="*/ 6114964 w 6519913"/>
              <a:gd name="connsiteY1" fmla="*/ 0 h 809898"/>
              <a:gd name="connsiteX2" fmla="*/ 6519913 w 6519913"/>
              <a:gd name="connsiteY2" fmla="*/ 404949 h 809898"/>
              <a:gd name="connsiteX3" fmla="*/ 6519912 w 6519913"/>
              <a:gd name="connsiteY3" fmla="*/ 404949 h 809898"/>
              <a:gd name="connsiteX4" fmla="*/ 6114963 w 6519913"/>
              <a:gd name="connsiteY4" fmla="*/ 809898 h 809898"/>
              <a:gd name="connsiteX5" fmla="*/ 53798 w 6519913"/>
              <a:gd name="connsiteY5" fmla="*/ 809897 h 809898"/>
              <a:gd name="connsiteX6" fmla="*/ 1 w 6519913"/>
              <a:gd name="connsiteY6" fmla="*/ 804474 h 809898"/>
              <a:gd name="connsiteX7" fmla="*/ 367307 w 6519913"/>
              <a:gd name="connsiteY7" fmla="*/ 404950 h 809898"/>
              <a:gd name="connsiteX8" fmla="*/ 0 w 6519913"/>
              <a:gd name="connsiteY8" fmla="*/ 5424 h 8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913" h="809898">
                <a:moveTo>
                  <a:pt x="53798" y="0"/>
                </a:moveTo>
                <a:lnTo>
                  <a:pt x="6114964" y="0"/>
                </a:lnTo>
                <a:cubicBezTo>
                  <a:pt x="6338611" y="0"/>
                  <a:pt x="6519913" y="181302"/>
                  <a:pt x="6519913" y="404949"/>
                </a:cubicBezTo>
                <a:lnTo>
                  <a:pt x="6519912" y="404949"/>
                </a:lnTo>
                <a:cubicBezTo>
                  <a:pt x="6519912" y="628596"/>
                  <a:pt x="6338610" y="809898"/>
                  <a:pt x="6114963" y="809898"/>
                </a:cubicBezTo>
                <a:lnTo>
                  <a:pt x="53798" y="809897"/>
                </a:lnTo>
                <a:lnTo>
                  <a:pt x="1" y="804474"/>
                </a:lnTo>
                <a:lnTo>
                  <a:pt x="367307" y="404950"/>
                </a:lnTo>
                <a:lnTo>
                  <a:pt x="0" y="542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288424" y="4960517"/>
            <a:ext cx="8383642" cy="646331"/>
            <a:chOff x="3953022" y="1392720"/>
            <a:chExt cx="6961713" cy="646331"/>
          </a:xfrm>
        </p:grpSpPr>
        <p:sp>
          <p:nvSpPr>
            <p:cNvPr id="47" name="Rectangle 46"/>
            <p:cNvSpPr/>
            <p:nvPr/>
          </p:nvSpPr>
          <p:spPr>
            <a:xfrm>
              <a:off x="3953022" y="1392720"/>
              <a:ext cx="72646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0৪</a:t>
              </a:r>
              <a:endPara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 rot="5400000">
              <a:off x="4541639" y="1617021"/>
              <a:ext cx="445662" cy="1361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23693" y="1392720"/>
              <a:ext cx="5991042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endParaRPr lang="bn-IN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61396" y="2498587"/>
            <a:ext cx="7083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 সাথে সংশ্লিষ্ট  কারণসমূহ ব্যাখ্যা করতে পারবে।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712536" y="3630397"/>
            <a:ext cx="1601935" cy="718457"/>
          </a:xfrm>
          <a:prstGeom prst="roundRect">
            <a:avLst>
              <a:gd name="adj" fmla="val 493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670086" y="3589962"/>
            <a:ext cx="7995552" cy="809898"/>
          </a:xfrm>
          <a:custGeom>
            <a:avLst/>
            <a:gdLst>
              <a:gd name="connsiteX0" fmla="*/ 53798 w 6519913"/>
              <a:gd name="connsiteY0" fmla="*/ 0 h 809898"/>
              <a:gd name="connsiteX1" fmla="*/ 6114964 w 6519913"/>
              <a:gd name="connsiteY1" fmla="*/ 0 h 809898"/>
              <a:gd name="connsiteX2" fmla="*/ 6519913 w 6519913"/>
              <a:gd name="connsiteY2" fmla="*/ 404949 h 809898"/>
              <a:gd name="connsiteX3" fmla="*/ 6519912 w 6519913"/>
              <a:gd name="connsiteY3" fmla="*/ 404949 h 809898"/>
              <a:gd name="connsiteX4" fmla="*/ 6114963 w 6519913"/>
              <a:gd name="connsiteY4" fmla="*/ 809898 h 809898"/>
              <a:gd name="connsiteX5" fmla="*/ 53798 w 6519913"/>
              <a:gd name="connsiteY5" fmla="*/ 809897 h 809898"/>
              <a:gd name="connsiteX6" fmla="*/ 1 w 6519913"/>
              <a:gd name="connsiteY6" fmla="*/ 804474 h 809898"/>
              <a:gd name="connsiteX7" fmla="*/ 367307 w 6519913"/>
              <a:gd name="connsiteY7" fmla="*/ 404950 h 809898"/>
              <a:gd name="connsiteX8" fmla="*/ 0 w 6519913"/>
              <a:gd name="connsiteY8" fmla="*/ 5424 h 8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9913" h="809898">
                <a:moveTo>
                  <a:pt x="53798" y="0"/>
                </a:moveTo>
                <a:lnTo>
                  <a:pt x="6114964" y="0"/>
                </a:lnTo>
                <a:cubicBezTo>
                  <a:pt x="6338611" y="0"/>
                  <a:pt x="6519913" y="181302"/>
                  <a:pt x="6519913" y="404949"/>
                </a:cubicBezTo>
                <a:lnTo>
                  <a:pt x="6519912" y="404949"/>
                </a:lnTo>
                <a:cubicBezTo>
                  <a:pt x="6519912" y="628596"/>
                  <a:pt x="6338610" y="809898"/>
                  <a:pt x="6114963" y="809898"/>
                </a:cubicBezTo>
                <a:lnTo>
                  <a:pt x="53798" y="809897"/>
                </a:lnTo>
                <a:lnTo>
                  <a:pt x="1" y="804474"/>
                </a:lnTo>
                <a:lnTo>
                  <a:pt x="367307" y="404950"/>
                </a:lnTo>
                <a:lnTo>
                  <a:pt x="0" y="542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832815" y="3702523"/>
            <a:ext cx="8537344" cy="646331"/>
            <a:chOff x="3953022" y="1392720"/>
            <a:chExt cx="6961713" cy="646331"/>
          </a:xfrm>
        </p:grpSpPr>
        <p:sp>
          <p:nvSpPr>
            <p:cNvPr id="40" name="Rectangle 39"/>
            <p:cNvSpPr/>
            <p:nvPr/>
          </p:nvSpPr>
          <p:spPr>
            <a:xfrm>
              <a:off x="3953022" y="1392720"/>
              <a:ext cx="72646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0৩</a:t>
              </a:r>
              <a:endPara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4541639" y="1617021"/>
              <a:ext cx="445662" cy="1361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23693" y="1392720"/>
              <a:ext cx="5991042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endParaRPr lang="bn-IN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966009" y="3779021"/>
            <a:ext cx="8423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সমাজজীবনে নিরক্ষরতার  প্রভাব ব্যাখ্যা করতে পারবে।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58496" y="5030073"/>
            <a:ext cx="8041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নিরক্ষরতা দূরীকরণের উপায় বিশ্লেষণ করতে পারবে।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0" y="2578635"/>
            <a:ext cx="2721052" cy="19215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44062" y="1745902"/>
            <a:ext cx="836090" cy="796713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2840" y="395189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02197" y="4492134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976" y="4816672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30681" y="562022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690824" y="4348854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04345" y="5283682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4000" decel="4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0" grpId="0" animBg="1"/>
      <p:bldP spid="31" grpId="0" animBg="1"/>
      <p:bldP spid="44" grpId="0" animBg="1"/>
      <p:bldP spid="45" grpId="0" animBg="1"/>
      <p:bldP spid="50" grpId="0"/>
      <p:bldP spid="37" grpId="0" animBg="1"/>
      <p:bldP spid="38" grpId="0" animBg="1"/>
      <p:bldP spid="52" grpId="0"/>
      <p:bldP spid="53" grpId="0"/>
      <p:bldP spid="55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812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Read,Write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&amp;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Arithmatic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লিখতে,পড়তে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অক্ষরজ্ঞানসম্পন্ন ব্যক্তিকে সাক্ষর এবং অক্ষরজ্ঞানহীন ব্যক্তিকে নিরক্ষর বলা হয়।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১৯৮১ সালের আদমশুমারী প্রতিবেদনে বলা হয়, চিঠি লেখা,পড়া এবং বুঝতে সক্ষম হওয়াকে সাক্ষরতা বলে। অর্থাৎ যেকোনো ভাষায় লেখা,পড়া এবং বোঝার অক্ষমতাই হলো নিরক্ষরতা।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সংস্থা ইউনেস্কো প্রতিবেদনে বলা হয়, সে ব্যক্তিকেই সাক্ষর বলা হয়,যে তার দৈনন্দিন জীবনের সংক্ষিপ্ত ও সাধারণ বক্তব্যকে উপলব্দিসহ পড়তে ও লিখতে সক্ষম। আর সেই ব্যক্তিই নিরক্ষর যে তার দৈনন্দিন জীবনের কোনো সংক্ষিপ্ত ও সাধারণ বক্তব্য উপলব্দিসহ পড়তে ও লিখতে অক্ষম।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36" y="510814"/>
            <a:ext cx="5313218" cy="859415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 ধারণা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1" y="3517604"/>
            <a:ext cx="2171700" cy="210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979" y="956670"/>
            <a:ext cx="6816634" cy="1325563"/>
          </a:xfrm>
        </p:spPr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393070"/>
            <a:ext cx="5064916" cy="44649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71" y="2282232"/>
            <a:ext cx="4998893" cy="4464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4681212" y="5978236"/>
            <a:ext cx="2175164" cy="63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7774 -0.33056 L -0.07774 -0.3301 C -0.07513 -0.33218 -0.07032 -0.32987 -0.06784 -0.33635 C -0.06576 -0.3426 -0.07487 -0.33797 -0.07761 -0.33357 C -0.07774 -0.33149 -0.07579 -0.32732 -0.07513 -0.32408 C -0.0711 -0.28565 -0.07605 -0.33357 -0.07253 -0.30255 C -0.06954 -0.27524 -0.07305 -0.30301 -0.07032 -0.28079 C -0.07253 -0.26528 -0.07253 -0.25834 -0.07253 -0.30255 C -0.07253 -0.32408 -0.07201 -0.34584 -0.07149 -0.36713 C -0.0668 -0.36644 -0.06172 -0.36922 -0.05678 -0.36436 C -0.0556 -0.36297 -0.05912 -0.35857 -0.05938 -0.35533 C -0.06277 -0.31991 -0.05678 -0.3338 -0.06433 -0.32107 C -0.06368 -0.31806 -0.06277 -0.31505 -0.06316 -0.31158 C -0.06316 -0.30834 -0.06472 -0.29931 -0.06563 -0.30255 C -0.06784 -0.31505 -0.06316 -0.31991 -0.06068 -0.32408 C -0.05912 -0.31806 -0.05665 -0.31297 -0.0556 -0.30556 C -0.05534 -0.30255 -0.05521 -0.29931 -0.0543 -0.2963 C -0.05287 -0.28982 -0.04948 -0.27801 -0.04948 -0.27732 C -0.0474 -0.29468 -0.04857 -0.28241 -0.04948 -0.3088 C -0.05027 -0.31922 -0.04948 -0.3301 -0.05105 -0.33936 C -0.05131 -0.34283 -0.05586 -0.34283 -0.0543 -0.34283 C -0.04402 -0.34283 -0.03334 -0.34051 -0.02305 -0.33936 C -0.02253 -0.33635 -0.02097 -0.33264 -0.02175 -0.33056 C -0.02318 -0.32663 -0.02566 -0.32848 -0.02787 -0.32732 C -0.02904 -0.32639 -0.02969 -0.32524 -0.03165 -0.32408 C -0.03256 -0.32107 -0.0336 -0.31783 -0.0349 -0.31505 C -0.0362 -0.3125 -0.03829 -0.3125 -0.03855 -0.3088 C -0.0405 -0.29538 -0.03568 -0.29468 -0.03256 -0.29329 C -0.02969 -0.29213 -0.02696 -0.29144 -0.02396 -0.29028 L -0.02904 -0.32732 L -0.02969 -0.33635 L -0.03165 -0.34584 C -0.0323 -0.32732 -0.03256 -0.3088 -0.03386 -0.29028 C -0.03438 -0.28612 -0.0336 -0.28056 -0.0349 -0.27801 C -0.03581 -0.27593 -0.0375 -0.27987 -0.03855 -0.28079 C -0.0375 -0.28311 -0.03659 -0.28658 -0.0349 -0.28727 C -0.0306 -0.28959 -0.02566 -0.28496 -0.02175 -0.29028 C -0.02097 -0.29144 -0.01849 -0.31667 -0.0181 -0.32107 C -0.01849 -0.32732 -0.02097 -0.33542 -0.01928 -0.33936 C -0.01784 -0.34399 -0.01355 -0.34121 -0.01211 -0.33635 C -0.01081 -0.33288 -0.01381 -0.31459 -0.01589 -0.31158 C -0.01797 -0.30834 -0.02305 -0.30556 -0.02305 -0.30533 C -0.02344 -0.3088 -0.02396 -0.31158 -0.02396 -0.31505 C -0.02396 -0.31806 -0.02396 -0.32176 -0.02305 -0.32408 C -0.01849 -0.33866 -0.01667 -0.34051 -0.01211 -0.34885 C -0.01081 -0.34769 -0.00886 -0.34885 -0.00847 -0.34584 C -0.00586 -0.33264 -0.00769 -0.30047 -0.00847 -0.29028 C -0.01016 -0.29144 -0.01342 -0.28866 -0.01407 -0.29329 C -0.01511 -0.2963 -0.0125 -0.29931 -0.01081 -0.29977 C -0.00756 -0.3 -0.00482 -0.29746 -0.00222 -0.2963 C 0.00299 -0.25533 0.00039 -0.27153 -0.00105 -0.34885 C -0.00313 -0.34769 -0.00495 -0.34885 -0.0073 -0.34584 C -0.00847 -0.34352 -0.00899 -0.3294 -0.0073 -0.32732 C -0.00352 -0.32362 0.00026 -0.32524 0.00377 -0.32408 C 0.00494 -0.32223 0.00664 -0.32107 0.00768 -0.31806 C 0.00989 -0.30973 0.00794 -0.29399 0.00768 -0.28727 C 0.00677 -0.29028 0.00533 -0.2926 0.00494 -0.2963 C 0.00364 -0.35371 0.00533 -0.33635 0.02656 -0.33936 C 0.02903 -0.33866 0.03177 -0.34098 0.03281 -0.33635 C 0.03372 -0.33357 0.03033 -0.33288 0.02929 -0.33056 C 0.02278 -0.31366 0.02916 -0.32084 0.02213 -0.31505 C 0.02135 -0.31158 0.02083 -0.30811 0.01953 -0.30556 C 0.01875 -0.30394 0.01588 -0.30556 0.01588 -0.30255 C 0.01588 -0.29885 0.01835 -0.29746 0.01953 -0.2963 C 0.02278 -0.29422 0.0263 -0.29422 0.02929 -0.29329 C 0.02825 -0.30255 0.02942 -0.31436 0.02656 -0.32107 C 0.02513 -0.3257 0.0263 -0.3088 0.02552 -0.30255 C 0.02513 -0.29838 0.02513 -0.29399 0.0246 -0.29028 C 0.02278 -0.27801 0.02135 -0.27639 0.01862 -0.26551 C 0.01614 -0.25834 0.01549 -0.25255 0.0125 -0.247 C 0.01106 -0.24538 0.00976 -0.24491 0.00846 -0.24352 C 0.01458 -0.26713 0.00703 -0.23889 0.01458 -0.2625 C 0.01549 -0.26528 0.01588 -0.26945 0.01731 -0.27176 C 0.01835 -0.27385 0.01953 -0.27431 0.02083 -0.275 C 0.02369 -0.27639 0.02656 -0.27663 0.02929 -0.27801 C 0.02799 -0.27987 0.02708 -0.28288 0.02552 -0.28403 C 0.01927 -0.28982 0.01614 -0.28311 0.0246 -0.29329 C 0.02513 -0.2963 0.0263 -0.29931 0.02656 -0.30255 C 0.0276 -0.30556 0.02747 -0.3095 0.02799 -0.31158 C 0.02916 -0.31459 0.03033 -0.31575 0.03164 -0.31806 C 0.03216 -0.32107 0.03216 -0.325 0.03281 -0.32732 C 0.0388 -0.3463 0.06028 -0.32732 0.06106 -0.32732 C 0.05989 -0.32639 0.05859 -0.32639 0.05729 -0.32408 C 0.05494 -0.31991 0.05468 -0.31158 0.05377 -0.30556 C 0.05091 -0.30741 0.04661 -0.30533 0.04531 -0.31158 C 0.0401 -0.33565 0.04635 -0.33936 0.05117 -0.34584 C 0.05325 -0.34422 0.05859 -0.34283 0.05989 -0.33635 C 0.06041 -0.33195 0.06028 -0.32639 0.06106 -0.32107 C 0.06028 -0.30973 0.06158 -0.297 0.05989 -0.28727 C 0.05859 -0.28125 0.05494 -0.28311 0.05234 -0.28079 L 0.04843 -0.27801 C 0.04427 -0.27917 0.03958 -0.27732 0.03528 -0.28079 C 0.03411 -0.28195 0.03281 -0.28658 0.03281 -0.29028 C 0.03281 -0.30394 0.03033 -0.32524 0.03528 -0.33056 C 0.04687 -0.34283 0.06028 -0.33218 0.07317 -0.33357 C 0.07278 -0.33774 0.0733 -0.34399 0.07187 -0.34584 C 0.0707 -0.34746 0.06992 -0.33936 0.07044 -0.33635 C 0.07122 -0.33357 0.07317 -0.33473 0.07421 -0.33357 C 0.07747 -0.33473 0.08164 -0.33473 0.08502 -0.33635 C 0.08776 -0.33797 0.09257 -0.34283 0.09257 -0.3426 C 0.09401 -0.34468 0.09492 -0.34977 0.09622 -0.34885 C 0.09752 -0.34815 0.09778 -0.34283 0.09726 -0.33936 C 0.09661 -0.33612 0.09505 -0.33496 0.09401 -0.33357 C 0.09127 -0.33079 0.08632 -0.32732 0.08632 -0.32709 C 0.08502 -0.32408 0.08359 -0.32176 0.08255 -0.31806 C 0.08059 -0.31019 0.08112 -0.29329 0.08255 -0.28727 C 0.08359 -0.28357 0.0858 -0.28496 0.08776 -0.28403 C 0.0888 -0.28496 0.09127 -0.28403 0.09127 -0.28727 C 0.09192 -0.29746 0.09322 -0.31158 0.0901 -0.31806 C 0.08776 -0.32246 0.08658 -0.30556 0.08502 -0.29977 L 0.08255 -0.29028 C 0.08229 -0.28727 0.08216 -0.28403 0.08164 -0.28079 C 0.08072 -0.27732 0.07929 -0.26806 0.07929 -0.27176 C 0.07929 -0.29468 0.08059 -0.28727 0.08502 -0.29329 C 0.08632 -0.29538 0.08737 -0.29815 0.0888 -0.29977 C 0.09127 -0.30232 0.09362 -0.30417 0.09622 -0.30556 C 0.09765 -0.30672 0.10286 -0.30973 0.10442 -0.31158 C 0.10585 -0.31366 0.1069 -0.31575 0.1082 -0.31806 C 0.10976 -0.32408 0.11002 -0.33426 0.11302 -0.33635 L 0.12044 -0.34283 C 0.12356 -0.34167 0.12825 -0.34676 0.1302 -0.33936 C 0.13255 -0.33195 0.13072 -0.31945 0.12877 -0.31158 C 0.12747 -0.30649 0.12174 -0.30556 0.12174 -0.30533 C 0.12265 -0.29815 0.12291 -0.29329 0.12513 -0.28727 C 0.12643 -0.28473 0.12773 -0.28311 0.12877 -0.28079 C 0.12916 -0.29561 0.12669 -0.3125 0.1302 -0.32408 C 0.13177 -0.33125 0.1375 -0.32709 0.13958 -0.32107 C 0.14153 -0.31667 0.13958 -0.30811 0.13854 -0.30255 C 0.13802 -0.29977 0.13645 -0.30047 0.13489 -0.29977 C 0.13385 -0.30047 0.13151 -0.29931 0.13138 -0.30255 C 0.13046 -0.31297 0.13177 -0.32338 0.13268 -0.33357 C 0.13268 -0.33681 0.13281 -0.34051 0.13385 -0.34283 C 0.13437 -0.34491 0.13645 -0.34468 0.13723 -0.34584 C 0.13802 -0.34584 0.15208 -0.34977 0.15208 -0.33357 C 0.15208 -0.32709 0.15013 -0.32107 0.1496 -0.31505 C 0.14934 -0.31088 0.14843 -0.29815 0.14843 -0.30255 C 0.14843 -0.3088 0.14908 -0.3257 0.15208 -0.33056 C 0.15325 -0.33264 0.15533 -0.33218 0.1569 -0.33357 C 0.16145 -0.33218 0.16666 -0.33426 0.17161 -0.33056 C 0.17291 -0.3294 0.16901 -0.32663 0.1677 -0.32408 C 0.16237 -0.31019 0.16901 -0.31783 0.16145 -0.31158 C 0.16119 -0.3088 0.16119 -0.30487 0.16015 -0.30255 C 0.15976 -0.30047 0.1569 -0.30255 0.1569 -0.29977 C 0.1569 -0.29607 0.15898 -0.29538 0.16015 -0.29329 C 0.17057 -0.28056 0.15742 -0.30186 0.1677 -0.28403 C 0.1694 -0.29885 0.1707 -0.30301 0.1677 -0.32408 C 0.16731 -0.32709 0.16523 -0.32639 0.16393 -0.32732 C 0.1638 -0.30973 0.16419 -0.2919 0.16276 -0.275 C 0.16263 -0.27107 0.16015 -0.28056 0.16015 -0.28403 C 0.16106 -0.28774 0.16276 -0.28843 0.16393 -0.29028 C 0.16523 -0.2919 0.1664 -0.2919 0.1677 -0.29329 C 0.16901 -0.29538 0.16992 -0.29769 0.17161 -0.29977 C 0.18125 -0.3125 0.16796 -0.29121 0.17851 -0.3088 C 0.18098 -0.30741 0.18385 -0.3095 0.1858 -0.30556 C 0.18684 -0.30394 0.1858 -0.29769 0.18476 -0.2963 C 0.18307 -0.29468 0.18151 -0.29838 0.17981 -0.29977 C 0.17994 -0.31297 0.17643 -0.34283 0.18476 -0.34283 C 0.18737 -0.34283 0.18958 -0.34051 0.19218 -0.33936 C 0.20143 -0.32408 0.19114 -0.33635 0.19661 -0.34283 C 0.19921 -0.34491 0.20169 -0.34283 0.2052 -0.34283 L 0.2052 -0.3426 L 0.2052 -0.34283 L 0.2052 -0.3426 " pathEditMode="relative" rAng="0" ptsTypes="AAAAAAAAAAAAAAAAAAAAAAAAAAAAAAAAAAAAAAAAAAAAAAAAAAAAAAAAAAAAAAAAAAAAAAAAAAAAAAAAAAAAAAAAAAAAAAAAAAAAAAAAAAAAAAAAAAAAAAAAAAAAAAAAAAAAAAAAAAAAAAAAAAAAAAAAAAAAAAAAAAA">
                                      <p:cBhvr>
                                        <p:cTn id="8" dur="7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3455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" y="713507"/>
            <a:ext cx="5143439" cy="46966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30" y="668497"/>
            <a:ext cx="5597236" cy="43607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955964" y="5666509"/>
            <a:ext cx="3394364" cy="11914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কন্যাসন্তানের প্রতি নেতিবাচক মনোভাব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68838" y="5237017"/>
            <a:ext cx="3338946" cy="12746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ও শিক্ষক স্বল্পতা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8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464</Words>
  <Application>Microsoft Office PowerPoint</Application>
  <PresentationFormat>Widescreen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নিরক্ষরতার ধারণা</vt:lpstr>
      <vt:lpstr>নিরক্ষরতার কারণ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2020-09-15T23:41:08Z</dcterms:created>
  <dcterms:modified xsi:type="dcterms:W3CDTF">2020-09-21T14:49:46Z</dcterms:modified>
</cp:coreProperties>
</file>