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2" r:id="rId2"/>
    <p:sldId id="317" r:id="rId3"/>
    <p:sldId id="333" r:id="rId4"/>
    <p:sldId id="318" r:id="rId5"/>
    <p:sldId id="326" r:id="rId6"/>
    <p:sldId id="263" r:id="rId7"/>
    <p:sldId id="305" r:id="rId8"/>
    <p:sldId id="306" r:id="rId9"/>
    <p:sldId id="289" r:id="rId10"/>
    <p:sldId id="304" r:id="rId11"/>
    <p:sldId id="303" r:id="rId12"/>
    <p:sldId id="307" r:id="rId13"/>
    <p:sldId id="313" r:id="rId14"/>
    <p:sldId id="311" r:id="rId15"/>
    <p:sldId id="327" r:id="rId16"/>
    <p:sldId id="328" r:id="rId17"/>
    <p:sldId id="329" r:id="rId18"/>
    <p:sldId id="330" r:id="rId19"/>
    <p:sldId id="33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5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FE54-3135-49AF-A7DF-65DF525AADB3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FE2CC-D921-4950-A9AC-5C551DAA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B-40CB-43E1-BE3C-7A01B7C31EDD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inredrose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176925" y="2628478"/>
            <a:ext cx="1869659" cy="2947058"/>
          </a:xfrm>
          <a:prstGeom prst="rect">
            <a:avLst/>
          </a:prstGeom>
        </p:spPr>
      </p:pic>
      <p:pic>
        <p:nvPicPr>
          <p:cNvPr id="3" name="Picture 2" descr="0003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479759" y="5550648"/>
            <a:ext cx="11403647" cy="970178"/>
          </a:xfrm>
          <a:prstGeom prst="rect">
            <a:avLst/>
          </a:prstGeom>
        </p:spPr>
      </p:pic>
      <p:pic>
        <p:nvPicPr>
          <p:cNvPr id="4" name="Picture 3" descr="Fuchsia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0800000">
            <a:off x="4351606" y="4395181"/>
            <a:ext cx="1175578" cy="1152498"/>
          </a:xfrm>
          <a:prstGeom prst="rect">
            <a:avLst/>
          </a:prstGeom>
        </p:spPr>
      </p:pic>
      <p:pic>
        <p:nvPicPr>
          <p:cNvPr id="5" name="Picture 4" descr="Fuchsia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0800000">
            <a:off x="6631289" y="4373186"/>
            <a:ext cx="1175578" cy="11524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104292" y="545865"/>
            <a:ext cx="4051668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1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loominredrose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197080" y="358631"/>
            <a:ext cx="1869659" cy="2947058"/>
          </a:xfrm>
          <a:prstGeom prst="rect">
            <a:avLst/>
          </a:prstGeom>
        </p:spPr>
      </p:pic>
      <p:pic>
        <p:nvPicPr>
          <p:cNvPr id="14" name="Picture 13" descr="bloominredrose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626460" y="545865"/>
            <a:ext cx="1869659" cy="29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1" y="664046"/>
            <a:ext cx="4561186" cy="54219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5" y="664045"/>
            <a:ext cx="4637418" cy="5421962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4201263" y="464696"/>
            <a:ext cx="3098948" cy="5756222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6070" y="2713167"/>
            <a:ext cx="3233627" cy="2488808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0627" y="1143507"/>
            <a:ext cx="228538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56" y="518778"/>
            <a:ext cx="4961743" cy="574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7" y="518778"/>
            <a:ext cx="4756787" cy="2719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F:\content tools\mati\t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8" y="3431353"/>
            <a:ext cx="4756787" cy="283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isplay 2"/>
          <p:cNvSpPr/>
          <p:nvPr/>
        </p:nvSpPr>
        <p:spPr>
          <a:xfrm>
            <a:off x="4167267" y="358092"/>
            <a:ext cx="3383288" cy="6042708"/>
          </a:xfrm>
          <a:prstGeom prst="flowChartDisp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3987" y="4530467"/>
            <a:ext cx="2892336" cy="703704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584387" y="1427856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8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977271"/>
            <a:ext cx="5285282" cy="490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91" y="977271"/>
            <a:ext cx="5486400" cy="490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Sort 8"/>
          <p:cNvSpPr/>
          <p:nvPr/>
        </p:nvSpPr>
        <p:spPr>
          <a:xfrm>
            <a:off x="3837482" y="629586"/>
            <a:ext cx="4362138" cy="5697529"/>
          </a:xfrm>
          <a:prstGeom prst="flowChartSo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36275" y="3717225"/>
            <a:ext cx="2897635" cy="1288479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আবাসন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ধ্বসে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700047" y="2207881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2" y="3642609"/>
            <a:ext cx="3938964" cy="266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565" y="357192"/>
            <a:ext cx="10990877" cy="614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99" tIns="43649" rIns="87299" bIns="43649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B1C8D-514F-4BC2-B4DA-04E1988A4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" y="534720"/>
            <a:ext cx="4198586" cy="280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8D6DE-B95C-4B33-95DD-3138990AD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2" y="534720"/>
            <a:ext cx="3938963" cy="280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C4961D-9978-4AEA-8B11-EA9D9D4A45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2"/>
          <a:stretch/>
        </p:blipFill>
        <p:spPr>
          <a:xfrm>
            <a:off x="829719" y="3596125"/>
            <a:ext cx="4198586" cy="266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eparation 3"/>
          <p:cNvSpPr/>
          <p:nvPr/>
        </p:nvSpPr>
        <p:spPr>
          <a:xfrm>
            <a:off x="4452211" y="1515392"/>
            <a:ext cx="3582649" cy="3874515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7171" y="3596125"/>
            <a:ext cx="2073050" cy="2119476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911386" y="2061368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3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567F2-12B8-488C-964D-99819204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58" y="758997"/>
            <a:ext cx="8619344" cy="535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entagon 4"/>
          <p:cNvSpPr/>
          <p:nvPr/>
        </p:nvSpPr>
        <p:spPr>
          <a:xfrm>
            <a:off x="410303" y="507806"/>
            <a:ext cx="4279406" cy="601302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410303" y="1328733"/>
            <a:ext cx="2651537" cy="9048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37FF9F7-8815-424D-9195-D86A76561EA1}"/>
              </a:ext>
            </a:extLst>
          </p:cNvPr>
          <p:cNvSpPr/>
          <p:nvPr/>
        </p:nvSpPr>
        <p:spPr>
          <a:xfrm>
            <a:off x="161287" y="2993743"/>
            <a:ext cx="3299479" cy="22164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cision 10"/>
          <p:cNvSpPr/>
          <p:nvPr/>
        </p:nvSpPr>
        <p:spPr>
          <a:xfrm>
            <a:off x="2858321" y="1001358"/>
            <a:ext cx="6195499" cy="3422889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1047" y="630939"/>
            <a:ext cx="288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পরিবেশ পর্যবেক্ষণ প্রতিযোগিত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9"/>
          <a:stretch/>
        </p:blipFill>
        <p:spPr bwMode="auto">
          <a:xfrm>
            <a:off x="3264533" y="3191908"/>
            <a:ext cx="5383077" cy="29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7" name="Rectangle 16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87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E5AD-521C-438A-9C70-7B32F8B79C50}"/>
              </a:ext>
            </a:extLst>
          </p:cNvPr>
          <p:cNvSpPr txBox="1"/>
          <p:nvPr/>
        </p:nvSpPr>
        <p:spPr>
          <a:xfrm>
            <a:off x="2071883" y="4360778"/>
            <a:ext cx="8469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6731" indent="-516731" algn="just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      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6531-98C4-43DA-9D78-B25FD9B74551}"/>
              </a:ext>
            </a:extLst>
          </p:cNvPr>
          <p:cNvSpPr txBox="1"/>
          <p:nvPr/>
        </p:nvSpPr>
        <p:spPr>
          <a:xfrm>
            <a:off x="2071883" y="5187140"/>
            <a:ext cx="37216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0850F-352F-4D1C-9F30-CBD2CE20EFA7}"/>
              </a:ext>
            </a:extLst>
          </p:cNvPr>
          <p:cNvSpPr txBox="1"/>
          <p:nvPr/>
        </p:nvSpPr>
        <p:spPr>
          <a:xfrm>
            <a:off x="6559677" y="5187140"/>
            <a:ext cx="39590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06808-D87E-445E-AE84-216655122F65}"/>
              </a:ext>
            </a:extLst>
          </p:cNvPr>
          <p:cNvSpPr txBox="1"/>
          <p:nvPr/>
        </p:nvSpPr>
        <p:spPr>
          <a:xfrm>
            <a:off x="6563005" y="5954428"/>
            <a:ext cx="39557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5C55-53C0-42D8-A919-068AD5F97D1C}"/>
              </a:ext>
            </a:extLst>
          </p:cNvPr>
          <p:cNvSpPr txBox="1"/>
          <p:nvPr/>
        </p:nvSpPr>
        <p:spPr>
          <a:xfrm>
            <a:off x="2071883" y="5927468"/>
            <a:ext cx="37263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একইরকম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F6B80-7C9C-4CD1-B0B3-7E3BB146BC4D}"/>
              </a:ext>
            </a:extLst>
          </p:cNvPr>
          <p:cNvSpPr txBox="1"/>
          <p:nvPr/>
        </p:nvSpPr>
        <p:spPr>
          <a:xfrm>
            <a:off x="6466231" y="5879270"/>
            <a:ext cx="5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E3B54-7385-44BD-AA3C-CE0C46C521FE}"/>
              </a:ext>
            </a:extLst>
          </p:cNvPr>
          <p:cNvSpPr txBox="1"/>
          <p:nvPr/>
        </p:nvSpPr>
        <p:spPr>
          <a:xfrm>
            <a:off x="4637624" y="387716"/>
            <a:ext cx="2722145" cy="58477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17548-4693-4F84-A277-3414EE228291}"/>
              </a:ext>
            </a:extLst>
          </p:cNvPr>
          <p:cNvSpPr txBox="1"/>
          <p:nvPr/>
        </p:nvSpPr>
        <p:spPr>
          <a:xfrm rot="10800000" flipV="1">
            <a:off x="2076586" y="1521484"/>
            <a:ext cx="844217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15577-3D34-4AAD-BBB6-541F1F355866}"/>
              </a:ext>
            </a:extLst>
          </p:cNvPr>
          <p:cNvSpPr txBox="1"/>
          <p:nvPr/>
        </p:nvSpPr>
        <p:spPr>
          <a:xfrm rot="10800000" flipV="1">
            <a:off x="2071884" y="2398705"/>
            <a:ext cx="37216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0D6E6-F552-4F7A-B59E-0FC05B8E53A2}"/>
              </a:ext>
            </a:extLst>
          </p:cNvPr>
          <p:cNvSpPr txBox="1"/>
          <p:nvPr/>
        </p:nvSpPr>
        <p:spPr>
          <a:xfrm rot="10800000" flipV="1">
            <a:off x="2074512" y="3219270"/>
            <a:ext cx="3719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EEF30-33B6-42E4-B9B0-1388E1F1F540}"/>
              </a:ext>
            </a:extLst>
          </p:cNvPr>
          <p:cNvSpPr txBox="1"/>
          <p:nvPr/>
        </p:nvSpPr>
        <p:spPr>
          <a:xfrm rot="10800000" flipV="1">
            <a:off x="6559676" y="2392908"/>
            <a:ext cx="39590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945A8-1DEA-434C-8F57-8B25C0C1EFA3}"/>
              </a:ext>
            </a:extLst>
          </p:cNvPr>
          <p:cNvSpPr txBox="1"/>
          <p:nvPr/>
        </p:nvSpPr>
        <p:spPr>
          <a:xfrm rot="10800000" flipV="1">
            <a:off x="6601705" y="3238868"/>
            <a:ext cx="39399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91ABB-F88A-48B6-813E-AB7CDF387C00}"/>
              </a:ext>
            </a:extLst>
          </p:cNvPr>
          <p:cNvSpPr txBox="1"/>
          <p:nvPr/>
        </p:nvSpPr>
        <p:spPr>
          <a:xfrm rot="10800000" flipV="1">
            <a:off x="1808264" y="3104005"/>
            <a:ext cx="52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155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5880" y="722353"/>
            <a:ext cx="4740401" cy="55399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C1EBAF-A953-4047-BFBC-09D12DDF6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38897"/>
              </p:ext>
            </p:extLst>
          </p:nvPr>
        </p:nvGraphicFramePr>
        <p:xfrm>
          <a:off x="762000" y="1962151"/>
          <a:ext cx="10287000" cy="4022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1801518683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3980556702"/>
                    </a:ext>
                  </a:extLst>
                </a:gridCol>
              </a:tblGrid>
              <a:tr h="884361">
                <a:tc>
                  <a:txBody>
                    <a:bodyPr/>
                    <a:lstStyle/>
                    <a:p>
                      <a:pPr algn="l"/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দূষিত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BD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দূষনের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21882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l"/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কর্মকান্ডে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অত্যন্ত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ক্ষতিকর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55734"/>
                  </a:ext>
                </a:extLst>
              </a:tr>
              <a:tr h="884361">
                <a:tc>
                  <a:txBody>
                    <a:bodyPr/>
                    <a:lstStyle/>
                    <a:p>
                      <a:pPr algn="l"/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জীবের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দুষিত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17835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l"/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কীটনাশক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</a:t>
                      </a:r>
                      <a:r>
                        <a:rPr lang="en-US" sz="3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23817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14967-8FFC-4230-B4C6-3E1A589491CE}"/>
              </a:ext>
            </a:extLst>
          </p:cNvPr>
          <p:cNvCxnSpPr>
            <a:cxnSpLocks/>
          </p:cNvCxnSpPr>
          <p:nvPr/>
        </p:nvCxnSpPr>
        <p:spPr>
          <a:xfrm>
            <a:off x="2718085" y="2244932"/>
            <a:ext cx="5931240" cy="290611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56E35-46F1-4CA6-946C-CAB059DF379B}"/>
              </a:ext>
            </a:extLst>
          </p:cNvPr>
          <p:cNvCxnSpPr>
            <a:cxnSpLocks/>
          </p:cNvCxnSpPr>
          <p:nvPr/>
        </p:nvCxnSpPr>
        <p:spPr>
          <a:xfrm>
            <a:off x="3837482" y="3118262"/>
            <a:ext cx="4928441" cy="11489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8345CA-561E-4ABD-909E-9F566F384C46}"/>
              </a:ext>
            </a:extLst>
          </p:cNvPr>
          <p:cNvCxnSpPr>
            <a:cxnSpLocks/>
          </p:cNvCxnSpPr>
          <p:nvPr/>
        </p:nvCxnSpPr>
        <p:spPr>
          <a:xfrm flipV="1">
            <a:off x="3618207" y="3118262"/>
            <a:ext cx="5147716" cy="11489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395BD-254A-42CA-8333-CCACB847E884}"/>
              </a:ext>
            </a:extLst>
          </p:cNvPr>
          <p:cNvCxnSpPr>
            <a:cxnSpLocks/>
          </p:cNvCxnSpPr>
          <p:nvPr/>
        </p:nvCxnSpPr>
        <p:spPr>
          <a:xfrm flipV="1">
            <a:off x="2898385" y="2238994"/>
            <a:ext cx="5557896" cy="29120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9" name="Rectangle 18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01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177" y="2844225"/>
            <a:ext cx="85871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3953" y="330152"/>
            <a:ext cx="306887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40A70-FB29-47A7-B10F-78C8B46AD06B}"/>
              </a:ext>
            </a:extLst>
          </p:cNvPr>
          <p:cNvSpPr txBox="1"/>
          <p:nvPr/>
        </p:nvSpPr>
        <p:spPr>
          <a:xfrm>
            <a:off x="1613177" y="3920633"/>
            <a:ext cx="85238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5" name="Rectangle 14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602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05547" y="427894"/>
            <a:ext cx="424376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7496908" y="1143000"/>
            <a:ext cx="3886200" cy="4953000"/>
          </a:xfrm>
          <a:prstGeom prst="plaque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1814" y="2308275"/>
            <a:ext cx="315684" cy="37820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403268" y="767720"/>
            <a:ext cx="2804161" cy="1648968"/>
          </a:xfrm>
          <a:prstGeom prst="cloudCallou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 descr="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008" y="2251559"/>
            <a:ext cx="5061438" cy="401955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21" name="Rectangle 20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7" name="Rectangle 2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90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03016" y="1085364"/>
            <a:ext cx="5422234" cy="5105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 ইসরাত</a:t>
            </a:r>
            <a:endParaRPr lang="en-US" sz="44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i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আজহার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1786409" y="247650"/>
            <a:ext cx="2461741" cy="837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41" b="17882"/>
          <a:stretch/>
        </p:blipFill>
        <p:spPr>
          <a:xfrm>
            <a:off x="1206440" y="1671960"/>
            <a:ext cx="3399511" cy="4301699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31" name="Group 30"/>
          <p:cNvGrpSpPr/>
          <p:nvPr/>
        </p:nvGrpSpPr>
        <p:grpSpPr>
          <a:xfrm>
            <a:off x="5354483" y="1085364"/>
            <a:ext cx="348998" cy="5105886"/>
            <a:chOff x="4979842" y="1981201"/>
            <a:chExt cx="260989" cy="34442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979842" y="2210584"/>
              <a:ext cx="0" cy="321486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113421" y="1981201"/>
              <a:ext cx="2" cy="3132220"/>
            </a:xfrm>
            <a:prstGeom prst="line">
              <a:avLst/>
            </a:prstGeom>
            <a:ln w="57150">
              <a:solidFill>
                <a:srgbClr val="FF33CC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32813" y="2204176"/>
              <a:ext cx="8018" cy="2686269"/>
            </a:xfrm>
            <a:prstGeom prst="line">
              <a:avLst/>
            </a:prstGeom>
            <a:ln w="57150">
              <a:solidFill>
                <a:srgbClr val="FFFF00"/>
              </a:solidFill>
              <a:prstDash val="sysDot"/>
              <a:headEnd type="oval" w="med" len="med"/>
              <a:tailEnd type="oval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027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5953" y="578348"/>
            <a:ext cx="610109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15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 descr="f[-0op.gif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4906119" y="3733345"/>
            <a:ext cx="2501212" cy="2474094"/>
          </a:xfrm>
          <a:prstGeom prst="ellipse">
            <a:avLst/>
          </a:prstGeom>
          <a:ln w="57150">
            <a:noFill/>
            <a:prstDash val="dash"/>
          </a:ln>
        </p:spPr>
      </p:pic>
      <p:pic>
        <p:nvPicPr>
          <p:cNvPr id="10" name="Picture 9" descr="f[-0op.gif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8421062" y="644625"/>
            <a:ext cx="2501212" cy="2474094"/>
          </a:xfrm>
          <a:prstGeom prst="ellipse">
            <a:avLst/>
          </a:prstGeom>
          <a:ln w="57150">
            <a:noFill/>
            <a:prstDash val="dash"/>
          </a:ln>
        </p:spPr>
      </p:pic>
      <p:pic>
        <p:nvPicPr>
          <p:cNvPr id="11" name="Picture 10" descr="f[-0op.gif"/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 flipH="1">
            <a:off x="1375245" y="708282"/>
            <a:ext cx="2501212" cy="2474094"/>
          </a:xfrm>
          <a:prstGeom prst="ellipse">
            <a:avLst/>
          </a:prstGeom>
          <a:ln w="57150">
            <a:noFill/>
            <a:prstDash val="dash"/>
          </a:ln>
        </p:spPr>
      </p:pic>
      <p:pic>
        <p:nvPicPr>
          <p:cNvPr id="12" name="Picture 11" descr="0003.gif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305667" y="5757502"/>
            <a:ext cx="1157839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4" name="Rectangle 13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6495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11" y="2238541"/>
            <a:ext cx="115724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১.২.৪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793029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2242" y="284976"/>
            <a:ext cx="5828679" cy="6213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endParaRPr lang="bn-IN" sz="4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i="1" dirty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400" b="1" i="1" dirty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i="1" dirty="0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4400" b="1" i="1" dirty="0" smtClean="0">
                <a:ln w="0"/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i="1" dirty="0">
              <a:ln w="0"/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4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462" y="352760"/>
            <a:ext cx="2635450" cy="917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5405" r="6387" b="5252"/>
          <a:stretch/>
        </p:blipFill>
        <p:spPr bwMode="auto">
          <a:xfrm>
            <a:off x="1058336" y="1869393"/>
            <a:ext cx="2713703" cy="418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fleur_9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264917" y="794479"/>
            <a:ext cx="819191" cy="53548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2" name="Rectangle 11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41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170E7-AFAC-4F2E-94E3-9F1AC62DC343}"/>
              </a:ext>
            </a:extLst>
          </p:cNvPr>
          <p:cNvSpPr txBox="1"/>
          <p:nvPr/>
        </p:nvSpPr>
        <p:spPr>
          <a:xfrm>
            <a:off x="2603698" y="3253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1" name="Rectangle 10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330091"/>
              </p:ext>
            </p:extLst>
          </p:nvPr>
        </p:nvGraphicFramePr>
        <p:xfrm>
          <a:off x="5645150" y="3208338"/>
          <a:ext cx="901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01800" imgH="437760" progId="Package">
                  <p:embed/>
                </p:oleObj>
              </mc:Choice>
              <mc:Fallback>
                <p:oleObj name="Packager Shell Object" showAsIcon="1" r:id="rId3" imgW="901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5150" y="3208338"/>
                        <a:ext cx="9017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6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23717" y="4545592"/>
            <a:ext cx="4993675" cy="1569660"/>
          </a:xfrm>
          <a:prstGeom prst="rect">
            <a:avLst/>
          </a:prstGeom>
        </p:spPr>
        <p:txBody>
          <a:bodyPr wrap="none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 dirty="0" err="1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9600" b="1" dirty="0">
              <a:ln w="57150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8057" y="501128"/>
            <a:ext cx="43636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আজকের পাঠঃ</a:t>
            </a:r>
            <a:endParaRPr lang="bn-BD" sz="7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2" descr="F:\content tools\mati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6" y="2112969"/>
            <a:ext cx="4495800" cy="3778165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:\content tools\mati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67" y="633674"/>
            <a:ext cx="4047825" cy="39059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3" name="Rectangle 12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88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content tools\mati\j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1" y="591348"/>
            <a:ext cx="5238486" cy="56452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67615-F7B6-4DAF-9E8F-012A291F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75" y="649178"/>
            <a:ext cx="5517510" cy="564527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</p:pic>
      <p:sp>
        <p:nvSpPr>
          <p:cNvPr id="4" name="Flowchart: Collate 3"/>
          <p:cNvSpPr/>
          <p:nvPr/>
        </p:nvSpPr>
        <p:spPr>
          <a:xfrm>
            <a:off x="4000019" y="499399"/>
            <a:ext cx="3928839" cy="5926973"/>
          </a:xfrm>
          <a:prstGeom prst="flowChartCol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F:\content tools\projapoti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766" y="2428303"/>
            <a:ext cx="1597889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content tools\projapoti\3 -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499" y="318193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itbull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147136" y="2290185"/>
            <a:ext cx="1051082" cy="848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53" y="3535041"/>
            <a:ext cx="2381505" cy="1867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862">
            <a:off x="7285097" y="2092740"/>
            <a:ext cx="1036410" cy="573480"/>
          </a:xfrm>
          <a:prstGeom prst="rect">
            <a:avLst/>
          </a:prstGeom>
        </p:spPr>
      </p:pic>
      <p:pic>
        <p:nvPicPr>
          <p:cNvPr id="23" name="Picture 22" descr="bird-graphics-crow-278140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9002" y="942753"/>
            <a:ext cx="1645177" cy="1651339"/>
          </a:xfrm>
          <a:prstGeom prst="rect">
            <a:avLst/>
          </a:prstGeom>
        </p:spPr>
      </p:pic>
      <p:pic>
        <p:nvPicPr>
          <p:cNvPr id="2051" name="Picture 3" descr="F:\content tools\projapoti\3 -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03" y="3928401"/>
            <a:ext cx="1205649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content tools\projapoti\3 -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0" y="3783910"/>
            <a:ext cx="1397454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36965" y="874813"/>
            <a:ext cx="228538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046" y="4573200"/>
            <a:ext cx="2457150" cy="1888643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9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9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7" name="Rectangle 2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7" y="685798"/>
            <a:ext cx="8124669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elay 2"/>
          <p:cNvSpPr/>
          <p:nvPr/>
        </p:nvSpPr>
        <p:spPr>
          <a:xfrm>
            <a:off x="317699" y="172072"/>
            <a:ext cx="4629056" cy="651354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789" y="2477769"/>
            <a:ext cx="4056511" cy="2581141"/>
          </a:xfrm>
          <a:prstGeom prst="rect">
            <a:avLst/>
          </a:prstGeom>
          <a:noFill/>
          <a:ln w="28575">
            <a:noFill/>
          </a:ln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চিপসের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প্লাষ্টিক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6353" y="997254"/>
            <a:ext cx="228538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15" name="Rectangle 14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1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aynik sar sitano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71" y="3444836"/>
            <a:ext cx="4913262" cy="2944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rasaynik 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46" y="482830"/>
            <a:ext cx="5337984" cy="272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9" y="488218"/>
            <a:ext cx="4896987" cy="272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46" y="3439448"/>
            <a:ext cx="5337983" cy="2944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Flowchart: Decision 17"/>
          <p:cNvSpPr/>
          <p:nvPr/>
        </p:nvSpPr>
        <p:spPr>
          <a:xfrm>
            <a:off x="3904502" y="1055224"/>
            <a:ext cx="3970182" cy="448336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09341" y="2952077"/>
            <a:ext cx="3136691" cy="1750144"/>
          </a:xfrm>
          <a:prstGeom prst="rect">
            <a:avLst/>
          </a:prstGeom>
          <a:noFill/>
        </p:spPr>
        <p:txBody>
          <a:bodyPr wrap="square" lIns="87299" tIns="43649" rIns="87299" bIns="43649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আগাছানাশক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902" y="1932867"/>
            <a:ext cx="228538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6877" cy="6858002"/>
            <a:chOff x="0" y="0"/>
            <a:chExt cx="12196877" cy="6858002"/>
          </a:xfrm>
          <a:solidFill>
            <a:srgbClr val="92D050"/>
          </a:solidFill>
        </p:grpSpPr>
        <p:sp>
          <p:nvSpPr>
            <p:cNvPr id="21" name="Rectangle 20"/>
            <p:cNvSpPr/>
            <p:nvPr/>
          </p:nvSpPr>
          <p:spPr>
            <a:xfrm rot="16200000">
              <a:off x="5923432" y="603332"/>
              <a:ext cx="325299" cy="1217216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6908" y="0"/>
              <a:ext cx="12179969" cy="6858002"/>
              <a:chOff x="12031" y="0"/>
              <a:chExt cx="12179969" cy="6858002"/>
            </a:xfrm>
            <a:grpFill/>
          </p:grpSpPr>
          <p:sp>
            <p:nvSpPr>
              <p:cNvPr id="23" name="Rectangle 22"/>
              <p:cNvSpPr/>
              <p:nvPr/>
            </p:nvSpPr>
            <p:spPr>
              <a:xfrm>
                <a:off x="11891211" y="0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031" y="2"/>
                <a:ext cx="288758" cy="6858000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200000">
                <a:off x="5939366" y="-5927335"/>
                <a:ext cx="325299" cy="1217996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305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281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 Point</cp:lastModifiedBy>
  <cp:revision>254</cp:revision>
  <dcterms:created xsi:type="dcterms:W3CDTF">2019-11-12T10:45:45Z</dcterms:created>
  <dcterms:modified xsi:type="dcterms:W3CDTF">2020-09-20T18:22:52Z</dcterms:modified>
</cp:coreProperties>
</file>