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6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A964-E751-4402-BDA7-13BB69B01F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A6AE-F889-42FD-AE34-C89617BAA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accharum spontaneum Images - Useful Tropical Pla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3998" y="622492"/>
            <a:ext cx="9144001" cy="297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0"/>
            <a:ext cx="114641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কাকে বলে 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পুষ্টি কাকে বলে ?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আমিষ জাতীয় খাদ্য 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ভাত   খ) মাংস   গ) আলু  ঘ) গাজর ।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বাড়িকাজ</a:t>
            </a:r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খাদ্যের পুষ্টিগুণ বর্ণনা কর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bn-IN" sz="11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খোদাহাফেজ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1414"/>
            <a:ext cx="9144000" cy="2368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5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 এম মহিউদ্দিন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কাটিরহাট উচ্চ বিদ্যালয়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হাটহাজারী, চট্টগ্রাম।</a:t>
            </a:r>
          </a:p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7403" y="286603"/>
            <a:ext cx="3548418" cy="3575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3" y="286603"/>
            <a:ext cx="3540924" cy="35409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01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0"/>
            <a:ext cx="106316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অষ্টম 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ত্রয়োদশ 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8" y="0"/>
            <a:ext cx="2719815" cy="3842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06" y="3971499"/>
            <a:ext cx="2429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-০১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29" y="271141"/>
            <a:ext cx="3409879" cy="3409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993000" y="3842278"/>
            <a:ext cx="358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ছবি- ০২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04" y="0"/>
            <a:ext cx="4180715" cy="3842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4884" y="3842278"/>
            <a:ext cx="395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-০৩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" y="0"/>
            <a:ext cx="11818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খাদ্য ও পুষ্টি </a:t>
            </a:r>
          </a:p>
          <a:p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ood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1207447"/>
            <a:ext cx="7196351" cy="479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14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0"/>
            <a:ext cx="116961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--------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খাদ্য কি তা বলতে পারবে ।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বিভিন্ন প্রকার খাদ্যগুণ ব্যাখ্যা করতে পারবে।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বিভিন্ন প্রকার পুষ্টিগুণ বর্ণনা করতে পারবে ।  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চাহিদা অনুযায়ী খাদ্য নির্বাচন করতে পারবে 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5830" cy="2302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95" y="0"/>
            <a:ext cx="3634357" cy="2302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18" y="0"/>
            <a:ext cx="3480286" cy="2302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8364" y="2302065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955" y="2442949"/>
            <a:ext cx="315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6454" y="2442949"/>
            <a:ext cx="3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089280"/>
            <a:ext cx="4026089" cy="2275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8364" y="5500048"/>
            <a:ext cx="399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32" y="3089280"/>
            <a:ext cx="2952750" cy="2492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12944" y="5718412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লবন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61" y="3020961"/>
            <a:ext cx="3715685" cy="26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581718" y="5823213"/>
            <a:ext cx="326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0"/>
            <a:ext cx="114641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সময়ঃ৭ মিনিট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খাদ্যের ৫টি কাজ লিখ 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খাদ্য ও পুষ্টির মধ্যে ২টি পার্থক্য লিখ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0"/>
            <a:ext cx="1173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-----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InShot_20200922_2129562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5103" y="1472158"/>
            <a:ext cx="2057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2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157</Words>
  <Application>Microsoft Office PowerPoint</Application>
  <PresentationFormat>Widescreen</PresentationFormat>
  <Paragraphs>45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বাড়িকাজ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2020-09-22T14:57:38Z</dcterms:created>
  <dcterms:modified xsi:type="dcterms:W3CDTF">2020-09-22T17:13:16Z</dcterms:modified>
</cp:coreProperties>
</file>