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2" r:id="rId3"/>
    <p:sldId id="257" r:id="rId4"/>
    <p:sldId id="258" r:id="rId5"/>
    <p:sldId id="259" r:id="rId6"/>
    <p:sldId id="295" r:id="rId7"/>
    <p:sldId id="275" r:id="rId8"/>
    <p:sldId id="278" r:id="rId9"/>
    <p:sldId id="284" r:id="rId10"/>
    <p:sldId id="282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76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C31C5-9A9B-4826-8260-0807005FAAFA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76CCF5-33F9-4E27-A533-9D715DF540CB}">
      <dgm:prSet phldrT="[Text]" custT="1"/>
      <dgm:spPr/>
      <dgm:t>
        <a:bodyPr/>
        <a:lstStyle/>
        <a:p>
          <a:pPr algn="l"/>
          <a:r>
            <a:rPr lang="ar-SA" sz="2400" dirty="0">
              <a:latin typeface="NikoshBAN" pitchFamily="2" charset="0"/>
            </a:rPr>
            <a:t>عامل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35BF9E2-79EA-42B7-AAEF-D06C100B56D0}" type="parTrans" cxnId="{0940599C-AEF5-430B-91C9-6E5282279A41}">
      <dgm:prSet/>
      <dgm:spPr/>
      <dgm:t>
        <a:bodyPr/>
        <a:lstStyle/>
        <a:p>
          <a:endParaRPr lang="en-US"/>
        </a:p>
      </dgm:t>
    </dgm:pt>
    <dgm:pt modelId="{058AE80D-2592-457A-8E73-3AAE1736DBA4}" type="sibTrans" cxnId="{0940599C-AEF5-430B-91C9-6E5282279A41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১০০ টি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60BA5ABB-6D8F-4CF5-BFF8-2CCF5FC12CE3}">
      <dgm:prSet phldrT="[Text]" custT="1"/>
      <dgm:spPr/>
      <dgm:t>
        <a:bodyPr/>
        <a:lstStyle/>
        <a:p>
          <a:pPr algn="l"/>
          <a:r>
            <a:rPr lang="ar-SA" sz="3600" dirty="0">
              <a:latin typeface="NikoshBAN" pitchFamily="2" charset="0"/>
            </a:rPr>
            <a:t>معنوى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71CEDE0-244B-4435-851C-5A297C172DDC}" type="parTrans" cxnId="{6986EBA1-76B3-4B52-B436-4BE027949528}">
      <dgm:prSet/>
      <dgm:spPr/>
      <dgm:t>
        <a:bodyPr/>
        <a:lstStyle/>
        <a:p>
          <a:pPr algn="l"/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844D398-613E-41EC-8E9E-98E0DCFCF3A5}" type="sibTrans" cxnId="{6986EBA1-76B3-4B52-B436-4BE027949528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অর্থ গত/অপ্রকাশ্য ২টি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96CC2599-4722-4D42-A9D6-CCCE88955AEC}">
      <dgm:prSet phldrT="[Text]" custT="1"/>
      <dgm:spPr/>
      <dgm:t>
        <a:bodyPr/>
        <a:lstStyle/>
        <a:p>
          <a:pPr algn="l"/>
          <a:r>
            <a:rPr lang="ar-SA" sz="3600" dirty="0">
              <a:latin typeface="NikoshBAN" pitchFamily="2" charset="0"/>
            </a:rPr>
            <a:t>لفظى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F2ED9E04-D26F-4D4A-9758-BA10B19A37FC}" type="parTrans" cxnId="{D1717A6E-E31F-449E-9C64-7AE06446F476}">
      <dgm:prSet/>
      <dgm:spPr/>
      <dgm:t>
        <a:bodyPr/>
        <a:lstStyle/>
        <a:p>
          <a:pPr algn="l"/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65B359D8-1427-4F83-B827-5B295456E96B}" type="sibTrans" cxnId="{D1717A6E-E31F-449E-9C64-7AE06446F476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শব্দগত/প্রকাশ্য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533C83A2-E7AE-42D5-BF87-ED89956D128B}">
      <dgm:prSet custT="1"/>
      <dgm:spPr/>
      <dgm:t>
        <a:bodyPr/>
        <a:lstStyle/>
        <a:p>
          <a:pPr algn="l"/>
          <a:r>
            <a:rPr lang="ar-SA" sz="2800" dirty="0">
              <a:latin typeface="NikoshBAN" pitchFamily="2" charset="0"/>
            </a:rPr>
            <a:t>قياسى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01287C6-826B-4E74-9BD0-806275457F7D}" type="parTrans" cxnId="{75E345F0-2622-455E-A546-423B5245862D}">
      <dgm:prSet/>
      <dgm:spPr/>
      <dgm:t>
        <a:bodyPr/>
        <a:lstStyle/>
        <a:p>
          <a:pPr algn="l"/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CE4E5EBA-8A8C-4C2F-ACB0-D3F8C9A8DE20}" type="sibTrans" cxnId="{75E345F0-2622-455E-A546-423B5245862D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যুক্তিভিত্তিক ৭টি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3B6AD55B-6B29-4D7F-841A-37B9919C5425}">
      <dgm:prSet custT="1"/>
      <dgm:spPr/>
      <dgm:t>
        <a:bodyPr/>
        <a:lstStyle/>
        <a:p>
          <a:pPr algn="l"/>
          <a:r>
            <a:rPr lang="ar-SA" sz="2800">
              <a:latin typeface="NikoshBAN" pitchFamily="2" charset="0"/>
            </a:rPr>
            <a:t>سماعى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D27E1C5-9FB7-4142-B1E8-59FE5D6348A6}" type="parTrans" cxnId="{7067E055-5D43-4CED-99E2-C25ACED3B137}">
      <dgm:prSet/>
      <dgm:spPr/>
      <dgm:t>
        <a:bodyPr/>
        <a:lstStyle/>
        <a:p>
          <a:pPr algn="l"/>
          <a:endParaRPr lang="en-US" sz="3200">
            <a:latin typeface="NikoshBAN" pitchFamily="2" charset="0"/>
            <a:cs typeface="NikoshBAN" pitchFamily="2" charset="0"/>
          </a:endParaRPr>
        </a:p>
      </dgm:t>
    </dgm:pt>
    <dgm:pt modelId="{2AE2C59C-D987-4794-8898-ED968795F408}" type="sibTrans" cxnId="{7067E055-5D43-4CED-99E2-C25ACED3B137}">
      <dgm:prSet custT="1"/>
      <dgm:spPr/>
      <dgm:t>
        <a:bodyPr/>
        <a:lstStyle/>
        <a:p>
          <a:pPr algn="l"/>
          <a:r>
            <a:rPr lang="bn-BD" sz="1600" dirty="0">
              <a:latin typeface="NikoshBAN" pitchFamily="2" charset="0"/>
              <a:cs typeface="NikoshBAN" pitchFamily="2" charset="0"/>
            </a:rPr>
            <a:t>শ্রুতিভিত্তিক</a:t>
          </a:r>
          <a:r>
            <a:rPr lang="ar-SA" sz="1600" dirty="0">
              <a:latin typeface="NikoshBAN" pitchFamily="2" charset="0"/>
            </a:rPr>
            <a:t> </a:t>
          </a:r>
          <a:r>
            <a:rPr lang="bn-BD" sz="1600" dirty="0">
              <a:latin typeface="NikoshBAN" pitchFamily="2" charset="0"/>
              <a:cs typeface="NikoshBAN" pitchFamily="2" charset="0"/>
            </a:rPr>
            <a:t>৯১টি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19546835-AB56-4206-8479-FC7B5DE87C12}" type="pres">
      <dgm:prSet presAssocID="{453C31C5-9A9B-4826-8260-0807005FAA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CC1C78-279B-4722-BBEF-88782350EFC7}" type="pres">
      <dgm:prSet presAssocID="{CE76CCF5-33F9-4E27-A533-9D715DF540CB}" presName="hierRoot1" presStyleCnt="0">
        <dgm:presLayoutVars>
          <dgm:hierBranch val="init"/>
        </dgm:presLayoutVars>
      </dgm:prSet>
      <dgm:spPr/>
    </dgm:pt>
    <dgm:pt modelId="{96B5608B-B1B9-4224-B33C-E6241DBEDA5C}" type="pres">
      <dgm:prSet presAssocID="{CE76CCF5-33F9-4E27-A533-9D715DF540CB}" presName="rootComposite1" presStyleCnt="0"/>
      <dgm:spPr/>
    </dgm:pt>
    <dgm:pt modelId="{EB83CCB2-18E6-49FD-A898-C102531CEA97}" type="pres">
      <dgm:prSet presAssocID="{CE76CCF5-33F9-4E27-A533-9D715DF540CB}" presName="rootText1" presStyleLbl="node0" presStyleIdx="0" presStyleCnt="1" custScaleX="45663" custScaleY="42074" custLinFactNeighborX="-3565" custLinFactNeighborY="550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A62A336-9C62-41F4-B50A-623C30F02689}" type="pres">
      <dgm:prSet presAssocID="{CE76CCF5-33F9-4E27-A533-9D715DF540CB}" presName="titleText1" presStyleLbl="fgAcc0" presStyleIdx="0" presStyleCnt="1" custScaleX="69139" custScaleY="104395" custLinFactNeighborX="20531" custLinFactNeighborY="-444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760581E-C6AE-4B0F-AED6-56DD75F8EB09}" type="pres">
      <dgm:prSet presAssocID="{CE76CCF5-33F9-4E27-A533-9D715DF540CB}" presName="rootConnector1" presStyleLbl="node1" presStyleIdx="0" presStyleCnt="4"/>
      <dgm:spPr/>
      <dgm:t>
        <a:bodyPr/>
        <a:lstStyle/>
        <a:p>
          <a:endParaRPr lang="en-US"/>
        </a:p>
      </dgm:t>
    </dgm:pt>
    <dgm:pt modelId="{1CC4F8F1-F589-4805-89D7-87D4AF20C95E}" type="pres">
      <dgm:prSet presAssocID="{CE76CCF5-33F9-4E27-A533-9D715DF540CB}" presName="hierChild2" presStyleCnt="0"/>
      <dgm:spPr/>
    </dgm:pt>
    <dgm:pt modelId="{229DEF37-F331-44FC-87D9-795F2B6232D9}" type="pres">
      <dgm:prSet presAssocID="{671CEDE0-244B-4435-851C-5A297C172DDC}" presName="Name37" presStyleLbl="parChTrans1D2" presStyleIdx="0" presStyleCnt="2" custSzX="81904" custSzY="1111053"/>
      <dgm:spPr/>
      <dgm:t>
        <a:bodyPr/>
        <a:lstStyle/>
        <a:p>
          <a:endParaRPr lang="en-US"/>
        </a:p>
      </dgm:t>
    </dgm:pt>
    <dgm:pt modelId="{9AA82DE3-D99D-4B63-B6BF-34EAE9BA272A}" type="pres">
      <dgm:prSet presAssocID="{60BA5ABB-6D8F-4CF5-BFF8-2CCF5FC12CE3}" presName="hierRoot2" presStyleCnt="0">
        <dgm:presLayoutVars>
          <dgm:hierBranch val="init"/>
        </dgm:presLayoutVars>
      </dgm:prSet>
      <dgm:spPr/>
    </dgm:pt>
    <dgm:pt modelId="{3F921E65-C623-4F18-80D5-FBE3AB18F506}" type="pres">
      <dgm:prSet presAssocID="{60BA5ABB-6D8F-4CF5-BFF8-2CCF5FC12CE3}" presName="rootComposite" presStyleCnt="0"/>
      <dgm:spPr/>
    </dgm:pt>
    <dgm:pt modelId="{EB7BEF1B-D163-4269-99F3-34535797F341}" type="pres">
      <dgm:prSet presAssocID="{60BA5ABB-6D8F-4CF5-BFF8-2CCF5FC12CE3}" presName="rootText" presStyleLbl="node1" presStyleIdx="0" presStyleCnt="4" custScaleX="56554" custScaleY="49697" custLinFactNeighborX="-30765" custLinFactNeighborY="-183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120553E-2893-4957-9427-EBB0C993BE6D}" type="pres">
      <dgm:prSet presAssocID="{60BA5ABB-6D8F-4CF5-BFF8-2CCF5FC12CE3}" presName="titleText2" presStyleLbl="fgAcc1" presStyleIdx="0" presStyleCnt="4" custScaleX="103015" custScaleY="102067" custLinFactNeighborX="-37901" custLinFactNeighborY="-1235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9E587A8-70E0-4D92-BE91-75CA24200B2C}" type="pres">
      <dgm:prSet presAssocID="{60BA5ABB-6D8F-4CF5-BFF8-2CCF5FC12CE3}" presName="rootConnector" presStyleLbl="node2" presStyleIdx="0" presStyleCnt="0"/>
      <dgm:spPr/>
      <dgm:t>
        <a:bodyPr/>
        <a:lstStyle/>
        <a:p>
          <a:endParaRPr lang="en-US"/>
        </a:p>
      </dgm:t>
    </dgm:pt>
    <dgm:pt modelId="{A1251F18-1CF3-4E4D-AB64-893A5678E77B}" type="pres">
      <dgm:prSet presAssocID="{60BA5ABB-6D8F-4CF5-BFF8-2CCF5FC12CE3}" presName="hierChild4" presStyleCnt="0"/>
      <dgm:spPr/>
    </dgm:pt>
    <dgm:pt modelId="{D572C746-97F1-420D-85DA-B7548CE9F94B}" type="pres">
      <dgm:prSet presAssocID="{60BA5ABB-6D8F-4CF5-BFF8-2CCF5FC12CE3}" presName="hierChild5" presStyleCnt="0"/>
      <dgm:spPr/>
    </dgm:pt>
    <dgm:pt modelId="{2EFCAF32-5955-44BB-9FA7-14FD228A5B95}" type="pres">
      <dgm:prSet presAssocID="{F2ED9E04-D26F-4D4A-9758-BA10B19A37FC}" presName="Name37" presStyleLbl="parChTrans1D2" presStyleIdx="1" presStyleCnt="2" custSzX="1324554" custSzY="1111053"/>
      <dgm:spPr/>
      <dgm:t>
        <a:bodyPr/>
        <a:lstStyle/>
        <a:p>
          <a:endParaRPr lang="en-US"/>
        </a:p>
      </dgm:t>
    </dgm:pt>
    <dgm:pt modelId="{12769EF6-D220-481E-B5D7-E1B57347BDBF}" type="pres">
      <dgm:prSet presAssocID="{96CC2599-4722-4D42-A9D6-CCCE88955AEC}" presName="hierRoot2" presStyleCnt="0">
        <dgm:presLayoutVars>
          <dgm:hierBranch val="init"/>
        </dgm:presLayoutVars>
      </dgm:prSet>
      <dgm:spPr/>
    </dgm:pt>
    <dgm:pt modelId="{174F5020-B590-4781-B076-1069ECBE3FB2}" type="pres">
      <dgm:prSet presAssocID="{96CC2599-4722-4D42-A9D6-CCCE88955AEC}" presName="rootComposite" presStyleCnt="0"/>
      <dgm:spPr/>
    </dgm:pt>
    <dgm:pt modelId="{E19EF343-4C75-4BE3-81CE-40431811AC7B}" type="pres">
      <dgm:prSet presAssocID="{96CC2599-4722-4D42-A9D6-CCCE88955AEC}" presName="rootText" presStyleLbl="node1" presStyleIdx="1" presStyleCnt="4" custScaleX="65467" custScaleY="38631" custLinFactNeighborX="66640" custLinFactNeighborY="-183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A569DD8-AB77-4B2E-AFF5-2BC15D8B95DE}" type="pres">
      <dgm:prSet presAssocID="{96CC2599-4722-4D42-A9D6-CCCE88955AEC}" presName="titleText2" presStyleLbl="fgAcc1" presStyleIdx="1" presStyleCnt="4" custScaleX="72110" custScaleY="106609" custLinFactNeighborX="98239" custLinFactNeighborY="-268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B01893D-905C-4C74-B0ED-E1BCA75F29F1}" type="pres">
      <dgm:prSet presAssocID="{96CC2599-4722-4D42-A9D6-CCCE88955AEC}" presName="rootConnector" presStyleLbl="node2" presStyleIdx="0" presStyleCnt="0"/>
      <dgm:spPr/>
      <dgm:t>
        <a:bodyPr/>
        <a:lstStyle/>
        <a:p>
          <a:endParaRPr lang="en-US"/>
        </a:p>
      </dgm:t>
    </dgm:pt>
    <dgm:pt modelId="{C6381AEC-AAB4-41EB-9569-0968E1C3729B}" type="pres">
      <dgm:prSet presAssocID="{96CC2599-4722-4D42-A9D6-CCCE88955AEC}" presName="hierChild4" presStyleCnt="0"/>
      <dgm:spPr/>
    </dgm:pt>
    <dgm:pt modelId="{39336271-372A-48E2-974F-42C4EE82950E}" type="pres">
      <dgm:prSet presAssocID="{401287C6-826B-4E74-9BD0-806275457F7D}" presName="Name37" presStyleLbl="parChTrans1D3" presStyleIdx="0" presStyleCnt="2"/>
      <dgm:spPr/>
      <dgm:t>
        <a:bodyPr/>
        <a:lstStyle/>
        <a:p>
          <a:endParaRPr lang="en-US"/>
        </a:p>
      </dgm:t>
    </dgm:pt>
    <dgm:pt modelId="{D0B5D851-6D09-42EE-8C7E-41E858893954}" type="pres">
      <dgm:prSet presAssocID="{533C83A2-E7AE-42D5-BF87-ED89956D128B}" presName="hierRoot2" presStyleCnt="0">
        <dgm:presLayoutVars>
          <dgm:hierBranch val="init"/>
        </dgm:presLayoutVars>
      </dgm:prSet>
      <dgm:spPr/>
    </dgm:pt>
    <dgm:pt modelId="{E850077D-1837-429B-BE46-4DDAA12BC0F4}" type="pres">
      <dgm:prSet presAssocID="{533C83A2-E7AE-42D5-BF87-ED89956D128B}" presName="rootComposite" presStyleCnt="0"/>
      <dgm:spPr/>
    </dgm:pt>
    <dgm:pt modelId="{554A674F-1A84-4E03-B6F7-4B25D53CF0A6}" type="pres">
      <dgm:prSet presAssocID="{533C83A2-E7AE-42D5-BF87-ED89956D128B}" presName="rootText" presStyleLbl="node1" presStyleIdx="2" presStyleCnt="4" custFlipVert="0" custScaleX="61043" custScaleY="4628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F7D1A48C-3066-4499-A781-23EE7BFDFD1B}" type="pres">
      <dgm:prSet presAssocID="{533C83A2-E7AE-42D5-BF87-ED89956D128B}" presName="titleText2" presStyleLbl="fgAcc1" presStyleIdx="2" presStyleCnt="4" custScaleX="77397" custScaleY="113897" custLinFactNeighborX="-228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AB517B-AB1A-45AF-BCC7-4C5422734C10}" type="pres">
      <dgm:prSet presAssocID="{533C83A2-E7AE-42D5-BF87-ED89956D128B}" presName="rootConnector" presStyleLbl="node3" presStyleIdx="0" presStyleCnt="0"/>
      <dgm:spPr/>
      <dgm:t>
        <a:bodyPr/>
        <a:lstStyle/>
        <a:p>
          <a:endParaRPr lang="en-US"/>
        </a:p>
      </dgm:t>
    </dgm:pt>
    <dgm:pt modelId="{529D6BDB-63E8-4524-8CA9-8ECC51E0AD70}" type="pres">
      <dgm:prSet presAssocID="{533C83A2-E7AE-42D5-BF87-ED89956D128B}" presName="hierChild4" presStyleCnt="0"/>
      <dgm:spPr/>
    </dgm:pt>
    <dgm:pt modelId="{8067FD28-725F-426B-A113-C08943B022C8}" type="pres">
      <dgm:prSet presAssocID="{533C83A2-E7AE-42D5-BF87-ED89956D128B}" presName="hierChild5" presStyleCnt="0"/>
      <dgm:spPr/>
    </dgm:pt>
    <dgm:pt modelId="{C12D29BA-E19C-4747-9595-50A47267FE65}" type="pres">
      <dgm:prSet presAssocID="{AD27E1C5-9FB7-4142-B1E8-59FE5D6348A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23D1B7FF-0227-4535-9417-F9F2B883B733}" type="pres">
      <dgm:prSet presAssocID="{3B6AD55B-6B29-4D7F-841A-37B9919C5425}" presName="hierRoot2" presStyleCnt="0">
        <dgm:presLayoutVars>
          <dgm:hierBranch val="init"/>
        </dgm:presLayoutVars>
      </dgm:prSet>
      <dgm:spPr/>
    </dgm:pt>
    <dgm:pt modelId="{BA4A60B3-5B33-41B3-9A12-F626E46E5DC8}" type="pres">
      <dgm:prSet presAssocID="{3B6AD55B-6B29-4D7F-841A-37B9919C5425}" presName="rootComposite" presStyleCnt="0"/>
      <dgm:spPr/>
    </dgm:pt>
    <dgm:pt modelId="{F787EB81-3743-42EC-A6C8-EEECBBA690E9}" type="pres">
      <dgm:prSet presAssocID="{3B6AD55B-6B29-4D7F-841A-37B9919C5425}" presName="rootText" presStyleLbl="node1" presStyleIdx="3" presStyleCnt="4" custScaleX="52037" custScaleY="4718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A0E9273D-177C-4BC9-8BB5-D8CA3011CA6F}" type="pres">
      <dgm:prSet presAssocID="{3B6AD55B-6B29-4D7F-841A-37B9919C5425}" presName="titleText2" presStyleLbl="fgAcc1" presStyleIdx="3" presStyleCnt="4" custScaleX="91537" custScaleY="8164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FF9F837-59E4-4D8B-AAF9-0CA280C43FC5}" type="pres">
      <dgm:prSet presAssocID="{3B6AD55B-6B29-4D7F-841A-37B9919C5425}" presName="rootConnector" presStyleLbl="node3" presStyleIdx="0" presStyleCnt="0"/>
      <dgm:spPr/>
      <dgm:t>
        <a:bodyPr/>
        <a:lstStyle/>
        <a:p>
          <a:endParaRPr lang="en-US"/>
        </a:p>
      </dgm:t>
    </dgm:pt>
    <dgm:pt modelId="{0D752CC8-015B-421F-BAAD-20C301AEA27E}" type="pres">
      <dgm:prSet presAssocID="{3B6AD55B-6B29-4D7F-841A-37B9919C5425}" presName="hierChild4" presStyleCnt="0"/>
      <dgm:spPr/>
    </dgm:pt>
    <dgm:pt modelId="{905671F1-9CAE-4C26-941D-F368E764D7EF}" type="pres">
      <dgm:prSet presAssocID="{3B6AD55B-6B29-4D7F-841A-37B9919C5425}" presName="hierChild5" presStyleCnt="0"/>
      <dgm:spPr/>
    </dgm:pt>
    <dgm:pt modelId="{188B3536-7E93-4F17-8C11-1189E2FA6A44}" type="pres">
      <dgm:prSet presAssocID="{96CC2599-4722-4D42-A9D6-CCCE88955AEC}" presName="hierChild5" presStyleCnt="0"/>
      <dgm:spPr/>
    </dgm:pt>
    <dgm:pt modelId="{A0BDF9A0-74DC-4E2F-93D3-2CFE8249585D}" type="pres">
      <dgm:prSet presAssocID="{CE76CCF5-33F9-4E27-A533-9D715DF540CB}" presName="hierChild3" presStyleCnt="0"/>
      <dgm:spPr/>
    </dgm:pt>
  </dgm:ptLst>
  <dgm:cxnLst>
    <dgm:cxn modelId="{6986EBA1-76B3-4B52-B436-4BE027949528}" srcId="{CE76CCF5-33F9-4E27-A533-9D715DF540CB}" destId="{60BA5ABB-6D8F-4CF5-BFF8-2CCF5FC12CE3}" srcOrd="0" destOrd="0" parTransId="{671CEDE0-244B-4435-851C-5A297C172DDC}" sibTransId="{6844D398-613E-41EC-8E9E-98E0DCFCF3A5}"/>
    <dgm:cxn modelId="{C58A99CD-F208-4F0E-9B49-21AFC6CB98D4}" type="presOf" srcId="{671CEDE0-244B-4435-851C-5A297C172DDC}" destId="{229DEF37-F331-44FC-87D9-795F2B6232D9}" srcOrd="0" destOrd="0" presId="urn:microsoft.com/office/officeart/2008/layout/NameandTitleOrganizationalChart"/>
    <dgm:cxn modelId="{38BD8788-7640-4C71-9740-4A43BAE4090A}" type="presOf" srcId="{453C31C5-9A9B-4826-8260-0807005FAAFA}" destId="{19546835-AB56-4206-8479-FC7B5DE87C12}" srcOrd="0" destOrd="0" presId="urn:microsoft.com/office/officeart/2008/layout/NameandTitleOrganizationalChart"/>
    <dgm:cxn modelId="{0940599C-AEF5-430B-91C9-6E5282279A41}" srcId="{453C31C5-9A9B-4826-8260-0807005FAAFA}" destId="{CE76CCF5-33F9-4E27-A533-9D715DF540CB}" srcOrd="0" destOrd="0" parTransId="{035BF9E2-79EA-42B7-AAEF-D06C100B56D0}" sibTransId="{058AE80D-2592-457A-8E73-3AAE1736DBA4}"/>
    <dgm:cxn modelId="{0D11C6CA-E92E-4008-9950-4261DF82E754}" type="presOf" srcId="{6844D398-613E-41EC-8E9E-98E0DCFCF3A5}" destId="{8120553E-2893-4957-9427-EBB0C993BE6D}" srcOrd="0" destOrd="0" presId="urn:microsoft.com/office/officeart/2008/layout/NameandTitleOrganizationalChart"/>
    <dgm:cxn modelId="{ABC35B9C-D220-449A-B2CF-8C632CC34011}" type="presOf" srcId="{3B6AD55B-6B29-4D7F-841A-37B9919C5425}" destId="{F787EB81-3743-42EC-A6C8-EEECBBA690E9}" srcOrd="0" destOrd="0" presId="urn:microsoft.com/office/officeart/2008/layout/NameandTitleOrganizationalChart"/>
    <dgm:cxn modelId="{7CED057B-C35C-41F2-889E-9F8C5B8E118F}" type="presOf" srcId="{60BA5ABB-6D8F-4CF5-BFF8-2CCF5FC12CE3}" destId="{EB7BEF1B-D163-4269-99F3-34535797F341}" srcOrd="0" destOrd="0" presId="urn:microsoft.com/office/officeart/2008/layout/NameandTitleOrganizationalChart"/>
    <dgm:cxn modelId="{1D696BFD-33BC-4610-AA6F-472144F1842E}" type="presOf" srcId="{533C83A2-E7AE-42D5-BF87-ED89956D128B}" destId="{C8AB517B-AB1A-45AF-BCC7-4C5422734C10}" srcOrd="1" destOrd="0" presId="urn:microsoft.com/office/officeart/2008/layout/NameandTitleOrganizationalChart"/>
    <dgm:cxn modelId="{52585110-8B83-4016-B648-EBE01575892E}" type="presOf" srcId="{F2ED9E04-D26F-4D4A-9758-BA10B19A37FC}" destId="{2EFCAF32-5955-44BB-9FA7-14FD228A5B95}" srcOrd="0" destOrd="0" presId="urn:microsoft.com/office/officeart/2008/layout/NameandTitleOrganizationalChart"/>
    <dgm:cxn modelId="{B7F1616C-6594-4371-B43A-E763E6CD295F}" type="presOf" srcId="{533C83A2-E7AE-42D5-BF87-ED89956D128B}" destId="{554A674F-1A84-4E03-B6F7-4B25D53CF0A6}" srcOrd="0" destOrd="0" presId="urn:microsoft.com/office/officeart/2008/layout/NameandTitleOrganizationalChart"/>
    <dgm:cxn modelId="{743B892D-39AA-4E32-873D-CC5DD6DEE887}" type="presOf" srcId="{CE76CCF5-33F9-4E27-A533-9D715DF540CB}" destId="{3760581E-C6AE-4B0F-AED6-56DD75F8EB09}" srcOrd="1" destOrd="0" presId="urn:microsoft.com/office/officeart/2008/layout/NameandTitleOrganizationalChart"/>
    <dgm:cxn modelId="{7A866B8C-595B-45DB-834D-D828A67A151F}" type="presOf" srcId="{96CC2599-4722-4D42-A9D6-CCCE88955AEC}" destId="{5B01893D-905C-4C74-B0ED-E1BCA75F29F1}" srcOrd="1" destOrd="0" presId="urn:microsoft.com/office/officeart/2008/layout/NameandTitleOrganizationalChart"/>
    <dgm:cxn modelId="{99C44D1B-DFA9-455D-A6C6-63B28A5A6862}" type="presOf" srcId="{65B359D8-1427-4F83-B827-5B295456E96B}" destId="{CA569DD8-AB77-4B2E-AFF5-2BC15D8B95DE}" srcOrd="0" destOrd="0" presId="urn:microsoft.com/office/officeart/2008/layout/NameandTitleOrganizationalChart"/>
    <dgm:cxn modelId="{B289321A-4538-46FD-9CC3-3B569EAC180E}" type="presOf" srcId="{2AE2C59C-D987-4794-8898-ED968795F408}" destId="{A0E9273D-177C-4BC9-8BB5-D8CA3011CA6F}" srcOrd="0" destOrd="0" presId="urn:microsoft.com/office/officeart/2008/layout/NameandTitleOrganizationalChart"/>
    <dgm:cxn modelId="{19A916AC-A0B9-4F07-AA41-96DE74355681}" type="presOf" srcId="{60BA5ABB-6D8F-4CF5-BFF8-2CCF5FC12CE3}" destId="{99E587A8-70E0-4D92-BE91-75CA24200B2C}" srcOrd="1" destOrd="0" presId="urn:microsoft.com/office/officeart/2008/layout/NameandTitleOrganizationalChart"/>
    <dgm:cxn modelId="{65CEE7FC-57B3-494A-9DE8-C5D709384693}" type="presOf" srcId="{401287C6-826B-4E74-9BD0-806275457F7D}" destId="{39336271-372A-48E2-974F-42C4EE82950E}" srcOrd="0" destOrd="0" presId="urn:microsoft.com/office/officeart/2008/layout/NameandTitleOrganizationalChart"/>
    <dgm:cxn modelId="{04A0737A-2933-4298-8BF2-91A320F0B29E}" type="presOf" srcId="{AD27E1C5-9FB7-4142-B1E8-59FE5D6348A6}" destId="{C12D29BA-E19C-4747-9595-50A47267FE65}" srcOrd="0" destOrd="0" presId="urn:microsoft.com/office/officeart/2008/layout/NameandTitleOrganizationalChart"/>
    <dgm:cxn modelId="{DDC920A7-A615-43FD-81C5-EE6E0F91241E}" type="presOf" srcId="{CE4E5EBA-8A8C-4C2F-ACB0-D3F8C9A8DE20}" destId="{F7D1A48C-3066-4499-A781-23EE7BFDFD1B}" srcOrd="0" destOrd="0" presId="urn:microsoft.com/office/officeart/2008/layout/NameandTitleOrganizationalChart"/>
    <dgm:cxn modelId="{75E345F0-2622-455E-A546-423B5245862D}" srcId="{96CC2599-4722-4D42-A9D6-CCCE88955AEC}" destId="{533C83A2-E7AE-42D5-BF87-ED89956D128B}" srcOrd="0" destOrd="0" parTransId="{401287C6-826B-4E74-9BD0-806275457F7D}" sibTransId="{CE4E5EBA-8A8C-4C2F-ACB0-D3F8C9A8DE20}"/>
    <dgm:cxn modelId="{D1717A6E-E31F-449E-9C64-7AE06446F476}" srcId="{CE76CCF5-33F9-4E27-A533-9D715DF540CB}" destId="{96CC2599-4722-4D42-A9D6-CCCE88955AEC}" srcOrd="1" destOrd="0" parTransId="{F2ED9E04-D26F-4D4A-9758-BA10B19A37FC}" sibTransId="{65B359D8-1427-4F83-B827-5B295456E96B}"/>
    <dgm:cxn modelId="{7067E055-5D43-4CED-99E2-C25ACED3B137}" srcId="{96CC2599-4722-4D42-A9D6-CCCE88955AEC}" destId="{3B6AD55B-6B29-4D7F-841A-37B9919C5425}" srcOrd="1" destOrd="0" parTransId="{AD27E1C5-9FB7-4142-B1E8-59FE5D6348A6}" sibTransId="{2AE2C59C-D987-4794-8898-ED968795F408}"/>
    <dgm:cxn modelId="{1B9266BC-7E54-4C85-8E9E-E7B18303C4D0}" type="presOf" srcId="{96CC2599-4722-4D42-A9D6-CCCE88955AEC}" destId="{E19EF343-4C75-4BE3-81CE-40431811AC7B}" srcOrd="0" destOrd="0" presId="urn:microsoft.com/office/officeart/2008/layout/NameandTitleOrganizationalChart"/>
    <dgm:cxn modelId="{F6014E42-0281-40CC-AFAF-628CC6ADC9B5}" type="presOf" srcId="{058AE80D-2592-457A-8E73-3AAE1736DBA4}" destId="{4A62A336-9C62-41F4-B50A-623C30F02689}" srcOrd="0" destOrd="0" presId="urn:microsoft.com/office/officeart/2008/layout/NameandTitleOrganizationalChart"/>
    <dgm:cxn modelId="{59FA4622-2994-41BA-A736-6DA0ECB95BDC}" type="presOf" srcId="{CE76CCF5-33F9-4E27-A533-9D715DF540CB}" destId="{EB83CCB2-18E6-49FD-A898-C102531CEA97}" srcOrd="0" destOrd="0" presId="urn:microsoft.com/office/officeart/2008/layout/NameandTitleOrganizationalChart"/>
    <dgm:cxn modelId="{59DCBCAD-F507-4D6D-B68C-4C00FFB8B86A}" type="presOf" srcId="{3B6AD55B-6B29-4D7F-841A-37B9919C5425}" destId="{8FF9F837-59E4-4D8B-AAF9-0CA280C43FC5}" srcOrd="1" destOrd="0" presId="urn:microsoft.com/office/officeart/2008/layout/NameandTitleOrganizationalChart"/>
    <dgm:cxn modelId="{0B09D228-B822-4CCB-99D4-B4173AFD969C}" type="presParOf" srcId="{19546835-AB56-4206-8479-FC7B5DE87C12}" destId="{9BCC1C78-279B-4722-BBEF-88782350EFC7}" srcOrd="0" destOrd="0" presId="urn:microsoft.com/office/officeart/2008/layout/NameandTitleOrganizationalChart"/>
    <dgm:cxn modelId="{DD0B6D93-C86C-42F4-841B-B38F57E2D3FC}" type="presParOf" srcId="{9BCC1C78-279B-4722-BBEF-88782350EFC7}" destId="{96B5608B-B1B9-4224-B33C-E6241DBEDA5C}" srcOrd="0" destOrd="0" presId="urn:microsoft.com/office/officeart/2008/layout/NameandTitleOrganizationalChart"/>
    <dgm:cxn modelId="{F27EACC5-7125-4447-9DA1-882C3373BC04}" type="presParOf" srcId="{96B5608B-B1B9-4224-B33C-E6241DBEDA5C}" destId="{EB83CCB2-18E6-49FD-A898-C102531CEA97}" srcOrd="0" destOrd="0" presId="urn:microsoft.com/office/officeart/2008/layout/NameandTitleOrganizationalChart"/>
    <dgm:cxn modelId="{1E3CF7E3-CD1D-49EC-8074-CAC7B15035D7}" type="presParOf" srcId="{96B5608B-B1B9-4224-B33C-E6241DBEDA5C}" destId="{4A62A336-9C62-41F4-B50A-623C30F02689}" srcOrd="1" destOrd="0" presId="urn:microsoft.com/office/officeart/2008/layout/NameandTitleOrganizationalChart"/>
    <dgm:cxn modelId="{2A16E4E8-F88F-4881-9E6B-238E7B6E89A7}" type="presParOf" srcId="{96B5608B-B1B9-4224-B33C-E6241DBEDA5C}" destId="{3760581E-C6AE-4B0F-AED6-56DD75F8EB09}" srcOrd="2" destOrd="0" presId="urn:microsoft.com/office/officeart/2008/layout/NameandTitleOrganizationalChart"/>
    <dgm:cxn modelId="{CFE97C85-3CBA-4B8D-A09B-421DC4ED69EE}" type="presParOf" srcId="{9BCC1C78-279B-4722-BBEF-88782350EFC7}" destId="{1CC4F8F1-F589-4805-89D7-87D4AF20C95E}" srcOrd="1" destOrd="0" presId="urn:microsoft.com/office/officeart/2008/layout/NameandTitleOrganizationalChart"/>
    <dgm:cxn modelId="{62973DA9-ED6E-49B4-A0CE-7AA05038976D}" type="presParOf" srcId="{1CC4F8F1-F589-4805-89D7-87D4AF20C95E}" destId="{229DEF37-F331-44FC-87D9-795F2B6232D9}" srcOrd="0" destOrd="0" presId="urn:microsoft.com/office/officeart/2008/layout/NameandTitleOrganizationalChart"/>
    <dgm:cxn modelId="{1C6FE20B-D988-4B91-AA7F-E44E1843FA9C}" type="presParOf" srcId="{1CC4F8F1-F589-4805-89D7-87D4AF20C95E}" destId="{9AA82DE3-D99D-4B63-B6BF-34EAE9BA272A}" srcOrd="1" destOrd="0" presId="urn:microsoft.com/office/officeart/2008/layout/NameandTitleOrganizationalChart"/>
    <dgm:cxn modelId="{80EE39F2-5FE4-49E4-A320-5E8C67496CCA}" type="presParOf" srcId="{9AA82DE3-D99D-4B63-B6BF-34EAE9BA272A}" destId="{3F921E65-C623-4F18-80D5-FBE3AB18F506}" srcOrd="0" destOrd="0" presId="urn:microsoft.com/office/officeart/2008/layout/NameandTitleOrganizationalChart"/>
    <dgm:cxn modelId="{5888C48E-3916-4A90-A91C-7AF39BB0AD17}" type="presParOf" srcId="{3F921E65-C623-4F18-80D5-FBE3AB18F506}" destId="{EB7BEF1B-D163-4269-99F3-34535797F341}" srcOrd="0" destOrd="0" presId="urn:microsoft.com/office/officeart/2008/layout/NameandTitleOrganizationalChart"/>
    <dgm:cxn modelId="{A64547AE-4166-45AC-9EBE-E053ADFDA12A}" type="presParOf" srcId="{3F921E65-C623-4F18-80D5-FBE3AB18F506}" destId="{8120553E-2893-4957-9427-EBB0C993BE6D}" srcOrd="1" destOrd="0" presId="urn:microsoft.com/office/officeart/2008/layout/NameandTitleOrganizationalChart"/>
    <dgm:cxn modelId="{65F72ACD-9847-4B9E-B8CA-0B1341A80143}" type="presParOf" srcId="{3F921E65-C623-4F18-80D5-FBE3AB18F506}" destId="{99E587A8-70E0-4D92-BE91-75CA24200B2C}" srcOrd="2" destOrd="0" presId="urn:microsoft.com/office/officeart/2008/layout/NameandTitleOrganizationalChart"/>
    <dgm:cxn modelId="{38F2D1B5-BC85-4B85-85D7-CE27A8356124}" type="presParOf" srcId="{9AA82DE3-D99D-4B63-B6BF-34EAE9BA272A}" destId="{A1251F18-1CF3-4E4D-AB64-893A5678E77B}" srcOrd="1" destOrd="0" presId="urn:microsoft.com/office/officeart/2008/layout/NameandTitleOrganizationalChart"/>
    <dgm:cxn modelId="{D7AE17D5-81FA-4C3F-A8BE-A17EA1146FDF}" type="presParOf" srcId="{9AA82DE3-D99D-4B63-B6BF-34EAE9BA272A}" destId="{D572C746-97F1-420D-85DA-B7548CE9F94B}" srcOrd="2" destOrd="0" presId="urn:microsoft.com/office/officeart/2008/layout/NameandTitleOrganizationalChart"/>
    <dgm:cxn modelId="{3ACE5AB1-419A-4AFD-880D-E54B064CE8C1}" type="presParOf" srcId="{1CC4F8F1-F589-4805-89D7-87D4AF20C95E}" destId="{2EFCAF32-5955-44BB-9FA7-14FD228A5B95}" srcOrd="2" destOrd="0" presId="urn:microsoft.com/office/officeart/2008/layout/NameandTitleOrganizationalChart"/>
    <dgm:cxn modelId="{05E0C331-FA7C-493B-B9B3-3D4556E9059D}" type="presParOf" srcId="{1CC4F8F1-F589-4805-89D7-87D4AF20C95E}" destId="{12769EF6-D220-481E-B5D7-E1B57347BDBF}" srcOrd="3" destOrd="0" presId="urn:microsoft.com/office/officeart/2008/layout/NameandTitleOrganizationalChart"/>
    <dgm:cxn modelId="{598CBECB-EF17-4DD4-828A-7F99587805A6}" type="presParOf" srcId="{12769EF6-D220-481E-B5D7-E1B57347BDBF}" destId="{174F5020-B590-4781-B076-1069ECBE3FB2}" srcOrd="0" destOrd="0" presId="urn:microsoft.com/office/officeart/2008/layout/NameandTitleOrganizationalChart"/>
    <dgm:cxn modelId="{FD0755C3-7C89-4396-8BEF-E6AE62A450E4}" type="presParOf" srcId="{174F5020-B590-4781-B076-1069ECBE3FB2}" destId="{E19EF343-4C75-4BE3-81CE-40431811AC7B}" srcOrd="0" destOrd="0" presId="urn:microsoft.com/office/officeart/2008/layout/NameandTitleOrganizationalChart"/>
    <dgm:cxn modelId="{55CCA77D-E1F5-42D1-8AD1-49E35EBAE9F8}" type="presParOf" srcId="{174F5020-B590-4781-B076-1069ECBE3FB2}" destId="{CA569DD8-AB77-4B2E-AFF5-2BC15D8B95DE}" srcOrd="1" destOrd="0" presId="urn:microsoft.com/office/officeart/2008/layout/NameandTitleOrganizationalChart"/>
    <dgm:cxn modelId="{54F7FDD1-E95F-4698-8957-F02AE245CDBC}" type="presParOf" srcId="{174F5020-B590-4781-B076-1069ECBE3FB2}" destId="{5B01893D-905C-4C74-B0ED-E1BCA75F29F1}" srcOrd="2" destOrd="0" presId="urn:microsoft.com/office/officeart/2008/layout/NameandTitleOrganizationalChart"/>
    <dgm:cxn modelId="{98A8FEDF-B26A-474E-984C-917AF701DD3A}" type="presParOf" srcId="{12769EF6-D220-481E-B5D7-E1B57347BDBF}" destId="{C6381AEC-AAB4-41EB-9569-0968E1C3729B}" srcOrd="1" destOrd="0" presId="urn:microsoft.com/office/officeart/2008/layout/NameandTitleOrganizationalChart"/>
    <dgm:cxn modelId="{DEE31A2E-40BB-45EC-8F02-DD179CBC5588}" type="presParOf" srcId="{C6381AEC-AAB4-41EB-9569-0968E1C3729B}" destId="{39336271-372A-48E2-974F-42C4EE82950E}" srcOrd="0" destOrd="0" presId="urn:microsoft.com/office/officeart/2008/layout/NameandTitleOrganizationalChart"/>
    <dgm:cxn modelId="{BA61FCA8-D46C-4AF9-97E1-D432A2F40FB2}" type="presParOf" srcId="{C6381AEC-AAB4-41EB-9569-0968E1C3729B}" destId="{D0B5D851-6D09-42EE-8C7E-41E858893954}" srcOrd="1" destOrd="0" presId="urn:microsoft.com/office/officeart/2008/layout/NameandTitleOrganizationalChart"/>
    <dgm:cxn modelId="{27695539-68CF-4362-97C6-1970E8699BDC}" type="presParOf" srcId="{D0B5D851-6D09-42EE-8C7E-41E858893954}" destId="{E850077D-1837-429B-BE46-4DDAA12BC0F4}" srcOrd="0" destOrd="0" presId="urn:microsoft.com/office/officeart/2008/layout/NameandTitleOrganizationalChart"/>
    <dgm:cxn modelId="{C08DE169-C5BE-44E1-82AD-E275D0F4E8DC}" type="presParOf" srcId="{E850077D-1837-429B-BE46-4DDAA12BC0F4}" destId="{554A674F-1A84-4E03-B6F7-4B25D53CF0A6}" srcOrd="0" destOrd="0" presId="urn:microsoft.com/office/officeart/2008/layout/NameandTitleOrganizationalChart"/>
    <dgm:cxn modelId="{A2AF51AF-ABC3-4D01-B718-A0FCE1E0A546}" type="presParOf" srcId="{E850077D-1837-429B-BE46-4DDAA12BC0F4}" destId="{F7D1A48C-3066-4499-A781-23EE7BFDFD1B}" srcOrd="1" destOrd="0" presId="urn:microsoft.com/office/officeart/2008/layout/NameandTitleOrganizationalChart"/>
    <dgm:cxn modelId="{67733721-7CBF-4DE1-B0EF-1DE7654CF08F}" type="presParOf" srcId="{E850077D-1837-429B-BE46-4DDAA12BC0F4}" destId="{C8AB517B-AB1A-45AF-BCC7-4C5422734C10}" srcOrd="2" destOrd="0" presId="urn:microsoft.com/office/officeart/2008/layout/NameandTitleOrganizationalChart"/>
    <dgm:cxn modelId="{D652257E-9876-4B4D-9EEF-C3B3E7412C0C}" type="presParOf" srcId="{D0B5D851-6D09-42EE-8C7E-41E858893954}" destId="{529D6BDB-63E8-4524-8CA9-8ECC51E0AD70}" srcOrd="1" destOrd="0" presId="urn:microsoft.com/office/officeart/2008/layout/NameandTitleOrganizationalChart"/>
    <dgm:cxn modelId="{E4D94731-F802-4185-A494-F8518970069B}" type="presParOf" srcId="{D0B5D851-6D09-42EE-8C7E-41E858893954}" destId="{8067FD28-725F-426B-A113-C08943B022C8}" srcOrd="2" destOrd="0" presId="urn:microsoft.com/office/officeart/2008/layout/NameandTitleOrganizationalChart"/>
    <dgm:cxn modelId="{442CB7C7-409A-486B-B5E4-9B3465F56B6E}" type="presParOf" srcId="{C6381AEC-AAB4-41EB-9569-0968E1C3729B}" destId="{C12D29BA-E19C-4747-9595-50A47267FE65}" srcOrd="2" destOrd="0" presId="urn:microsoft.com/office/officeart/2008/layout/NameandTitleOrganizationalChart"/>
    <dgm:cxn modelId="{B7195AB5-1F95-49B5-9A82-7C8CF4307AFF}" type="presParOf" srcId="{C6381AEC-AAB4-41EB-9569-0968E1C3729B}" destId="{23D1B7FF-0227-4535-9417-F9F2B883B733}" srcOrd="3" destOrd="0" presId="urn:microsoft.com/office/officeart/2008/layout/NameandTitleOrganizationalChart"/>
    <dgm:cxn modelId="{691AA63D-E891-4A25-B8D6-DADB828C7359}" type="presParOf" srcId="{23D1B7FF-0227-4535-9417-F9F2B883B733}" destId="{BA4A60B3-5B33-41B3-9A12-F626E46E5DC8}" srcOrd="0" destOrd="0" presId="urn:microsoft.com/office/officeart/2008/layout/NameandTitleOrganizationalChart"/>
    <dgm:cxn modelId="{574D7EDF-216A-492E-AAFF-0C775A8CF232}" type="presParOf" srcId="{BA4A60B3-5B33-41B3-9A12-F626E46E5DC8}" destId="{F787EB81-3743-42EC-A6C8-EEECBBA690E9}" srcOrd="0" destOrd="0" presId="urn:microsoft.com/office/officeart/2008/layout/NameandTitleOrganizationalChart"/>
    <dgm:cxn modelId="{4CE2D4A9-2EDD-41EF-B795-8AD2C6207779}" type="presParOf" srcId="{BA4A60B3-5B33-41B3-9A12-F626E46E5DC8}" destId="{A0E9273D-177C-4BC9-8BB5-D8CA3011CA6F}" srcOrd="1" destOrd="0" presId="urn:microsoft.com/office/officeart/2008/layout/NameandTitleOrganizationalChart"/>
    <dgm:cxn modelId="{5393BB5F-D9C7-43A5-9AD4-6E4542575C7E}" type="presParOf" srcId="{BA4A60B3-5B33-41B3-9A12-F626E46E5DC8}" destId="{8FF9F837-59E4-4D8B-AAF9-0CA280C43FC5}" srcOrd="2" destOrd="0" presId="urn:microsoft.com/office/officeart/2008/layout/NameandTitleOrganizationalChart"/>
    <dgm:cxn modelId="{41F96CD8-20C7-4923-ABC7-CEB5900D90E6}" type="presParOf" srcId="{23D1B7FF-0227-4535-9417-F9F2B883B733}" destId="{0D752CC8-015B-421F-BAAD-20C301AEA27E}" srcOrd="1" destOrd="0" presId="urn:microsoft.com/office/officeart/2008/layout/NameandTitleOrganizationalChart"/>
    <dgm:cxn modelId="{A2D8BF3F-333B-4B53-B112-2E5FFFB9A7AD}" type="presParOf" srcId="{23D1B7FF-0227-4535-9417-F9F2B883B733}" destId="{905671F1-9CAE-4C26-941D-F368E764D7EF}" srcOrd="2" destOrd="0" presId="urn:microsoft.com/office/officeart/2008/layout/NameandTitleOrganizationalChart"/>
    <dgm:cxn modelId="{9408E616-3024-4A0F-82CD-5716E738B066}" type="presParOf" srcId="{12769EF6-D220-481E-B5D7-E1B57347BDBF}" destId="{188B3536-7E93-4F17-8C11-1189E2FA6A44}" srcOrd="2" destOrd="0" presId="urn:microsoft.com/office/officeart/2008/layout/NameandTitleOrganizationalChart"/>
    <dgm:cxn modelId="{F1C1CCD4-FB07-4E96-B644-765880ACA391}" type="presParOf" srcId="{9BCC1C78-279B-4722-BBEF-88782350EFC7}" destId="{A0BDF9A0-74DC-4E2F-93D3-2CFE8249585D}" srcOrd="2" destOrd="0" presId="urn:microsoft.com/office/officeart/2008/layout/NameandTitleOrganizationalChar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D29BA-E19C-4747-9595-50A47267FE65}">
      <dsp:nvSpPr>
        <dsp:cNvPr id="0" name=""/>
        <dsp:cNvSpPr/>
      </dsp:nvSpPr>
      <dsp:spPr>
        <a:xfrm>
          <a:off x="5931264" y="2282496"/>
          <a:ext cx="583531" cy="1253661"/>
        </a:xfrm>
        <a:custGeom>
          <a:avLst/>
          <a:gdLst/>
          <a:ahLst/>
          <a:cxnLst/>
          <a:rect l="0" t="0" r="0" b="0"/>
          <a:pathLst>
            <a:path>
              <a:moveTo>
                <a:pt x="583531" y="0"/>
              </a:moveTo>
              <a:lnTo>
                <a:pt x="583531" y="933601"/>
              </a:lnTo>
              <a:lnTo>
                <a:pt x="0" y="933601"/>
              </a:lnTo>
              <a:lnTo>
                <a:pt x="0" y="1253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36271-372A-48E2-974F-42C4EE82950E}">
      <dsp:nvSpPr>
        <dsp:cNvPr id="0" name=""/>
        <dsp:cNvSpPr/>
      </dsp:nvSpPr>
      <dsp:spPr>
        <a:xfrm>
          <a:off x="3277149" y="2282496"/>
          <a:ext cx="3237646" cy="1253661"/>
        </a:xfrm>
        <a:custGeom>
          <a:avLst/>
          <a:gdLst/>
          <a:ahLst/>
          <a:cxnLst/>
          <a:rect l="0" t="0" r="0" b="0"/>
          <a:pathLst>
            <a:path>
              <a:moveTo>
                <a:pt x="3237646" y="0"/>
              </a:moveTo>
              <a:lnTo>
                <a:pt x="3237646" y="933601"/>
              </a:lnTo>
              <a:lnTo>
                <a:pt x="0" y="933601"/>
              </a:lnTo>
              <a:lnTo>
                <a:pt x="0" y="12536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AF32-5955-44BB-9FA7-14FD228A5B95}">
      <dsp:nvSpPr>
        <dsp:cNvPr id="0" name=""/>
        <dsp:cNvSpPr/>
      </dsp:nvSpPr>
      <dsp:spPr>
        <a:xfrm>
          <a:off x="3195682" y="653316"/>
          <a:ext cx="3319113" cy="1099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9225"/>
              </a:lnTo>
              <a:lnTo>
                <a:pt x="3319113" y="779225"/>
              </a:lnTo>
              <a:lnTo>
                <a:pt x="3319113" y="10992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DEF37-F331-44FC-87D9-795F2B6232D9}">
      <dsp:nvSpPr>
        <dsp:cNvPr id="0" name=""/>
        <dsp:cNvSpPr/>
      </dsp:nvSpPr>
      <dsp:spPr>
        <a:xfrm>
          <a:off x="1206333" y="653316"/>
          <a:ext cx="1989348" cy="1099284"/>
        </a:xfrm>
        <a:custGeom>
          <a:avLst/>
          <a:gdLst/>
          <a:ahLst/>
          <a:cxnLst/>
          <a:rect l="0" t="0" r="0" b="0"/>
          <a:pathLst>
            <a:path>
              <a:moveTo>
                <a:pt x="1989348" y="0"/>
              </a:moveTo>
              <a:lnTo>
                <a:pt x="1989348" y="779225"/>
              </a:lnTo>
              <a:lnTo>
                <a:pt x="0" y="779225"/>
              </a:lnTo>
              <a:lnTo>
                <a:pt x="0" y="10992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3CCB2-18E6-49FD-A898-C102531CEA97}">
      <dsp:nvSpPr>
        <dsp:cNvPr id="0" name=""/>
        <dsp:cNvSpPr/>
      </dsp:nvSpPr>
      <dsp:spPr>
        <a:xfrm>
          <a:off x="2590810" y="76194"/>
          <a:ext cx="1209744" cy="577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935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>
              <a:latin typeface="NikoshBAN" pitchFamily="2" charset="0"/>
            </a:rPr>
            <a:t>عامل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590810" y="76194"/>
        <a:ext cx="1209744" cy="577122"/>
      </dsp:txXfrm>
    </dsp:sp>
    <dsp:sp modelId="{4A62A336-9C62-41F4-B50A-623C30F02689}">
      <dsp:nvSpPr>
        <dsp:cNvPr id="0" name=""/>
        <dsp:cNvSpPr/>
      </dsp:nvSpPr>
      <dsp:spPr>
        <a:xfrm>
          <a:off x="3352794" y="457201"/>
          <a:ext cx="1648521" cy="477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১০০ টি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352794" y="457201"/>
        <a:ext cx="1648521" cy="477323"/>
      </dsp:txXfrm>
    </dsp:sp>
    <dsp:sp modelId="{EB7BEF1B-D163-4269-99F3-34535797F341}">
      <dsp:nvSpPr>
        <dsp:cNvPr id="0" name=""/>
        <dsp:cNvSpPr/>
      </dsp:nvSpPr>
      <dsp:spPr>
        <a:xfrm>
          <a:off x="457194" y="1752601"/>
          <a:ext cx="1498278" cy="681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1935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>
              <a:latin typeface="NikoshBAN" pitchFamily="2" charset="0"/>
            </a:rPr>
            <a:t>معنوى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57194" y="1752601"/>
        <a:ext cx="1498278" cy="681685"/>
      </dsp:txXfrm>
    </dsp:sp>
    <dsp:sp modelId="{8120553E-2893-4957-9427-EBB0C993BE6D}">
      <dsp:nvSpPr>
        <dsp:cNvPr id="0" name=""/>
        <dsp:cNvSpPr/>
      </dsp:nvSpPr>
      <dsp:spPr>
        <a:xfrm>
          <a:off x="286960" y="2438398"/>
          <a:ext cx="2456247" cy="4666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অর্থ গত/অপ্রকাশ্য ২টি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86960" y="2438398"/>
        <a:ext cx="2456247" cy="466678"/>
      </dsp:txXfrm>
    </dsp:sp>
    <dsp:sp modelId="{E19EF343-4C75-4BE3-81CE-40431811AC7B}">
      <dsp:nvSpPr>
        <dsp:cNvPr id="0" name=""/>
        <dsp:cNvSpPr/>
      </dsp:nvSpPr>
      <dsp:spPr>
        <a:xfrm>
          <a:off x="5647591" y="1752601"/>
          <a:ext cx="1734409" cy="529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1935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>
              <a:latin typeface="NikoshBAN" pitchFamily="2" charset="0"/>
            </a:rPr>
            <a:t>لفظى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647591" y="1752601"/>
        <a:ext cx="1734409" cy="529895"/>
      </dsp:txXfrm>
    </dsp:sp>
    <dsp:sp modelId="{CA569DD8-AB77-4B2E-AFF5-2BC15D8B95DE}">
      <dsp:nvSpPr>
        <dsp:cNvPr id="0" name=""/>
        <dsp:cNvSpPr/>
      </dsp:nvSpPr>
      <dsp:spPr>
        <a:xfrm>
          <a:off x="6629393" y="2286000"/>
          <a:ext cx="1719361" cy="4874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শব্দগত/প্রকাশ্য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6629393" y="2286000"/>
        <a:ext cx="1719361" cy="487446"/>
      </dsp:txXfrm>
    </dsp:sp>
    <dsp:sp modelId="{554A674F-1A84-4E03-B6F7-4B25D53CF0A6}">
      <dsp:nvSpPr>
        <dsp:cNvPr id="0" name=""/>
        <dsp:cNvSpPr/>
      </dsp:nvSpPr>
      <dsp:spPr>
        <a:xfrm>
          <a:off x="2468547" y="3536157"/>
          <a:ext cx="1617204" cy="6349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93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>
              <a:latin typeface="NikoshBAN" pitchFamily="2" charset="0"/>
            </a:rPr>
            <a:t>قياسى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468547" y="3536157"/>
        <a:ext cx="1617204" cy="634938"/>
      </dsp:txXfrm>
    </dsp:sp>
    <dsp:sp modelId="{F7D1A48C-3066-4499-A781-23EE7BFDFD1B}">
      <dsp:nvSpPr>
        <dsp:cNvPr id="0" name=""/>
        <dsp:cNvSpPr/>
      </dsp:nvSpPr>
      <dsp:spPr>
        <a:xfrm>
          <a:off x="2208197" y="4202879"/>
          <a:ext cx="1845422" cy="520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যুক্তিভিত্তিক ৭টি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208197" y="4202879"/>
        <a:ext cx="1845422" cy="520768"/>
      </dsp:txXfrm>
    </dsp:sp>
    <dsp:sp modelId="{F787EB81-3743-42EC-A6C8-EEECBBA690E9}">
      <dsp:nvSpPr>
        <dsp:cNvPr id="0" name=""/>
        <dsp:cNvSpPr/>
      </dsp:nvSpPr>
      <dsp:spPr>
        <a:xfrm>
          <a:off x="5241959" y="3536157"/>
          <a:ext cx="1378609" cy="647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93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>
              <a:latin typeface="NikoshBAN" pitchFamily="2" charset="0"/>
            </a:rPr>
            <a:t>سماعى</a:t>
          </a: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5241959" y="3536157"/>
        <a:ext cx="1378609" cy="647215"/>
      </dsp:txXfrm>
    </dsp:sp>
    <dsp:sp modelId="{A0E9273D-177C-4BC9-8BB5-D8CA3011CA6F}">
      <dsp:nvSpPr>
        <dsp:cNvPr id="0" name=""/>
        <dsp:cNvSpPr/>
      </dsp:nvSpPr>
      <dsp:spPr>
        <a:xfrm>
          <a:off x="5237372" y="4282754"/>
          <a:ext cx="2182570" cy="3732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শ্রুতিভিত্তিক</a:t>
          </a:r>
          <a:r>
            <a:rPr lang="ar-SA" sz="1600" kern="1200" dirty="0">
              <a:latin typeface="NikoshBAN" pitchFamily="2" charset="0"/>
            </a:rPr>
            <a:t> </a:t>
          </a:r>
          <a:r>
            <a:rPr lang="bn-BD" sz="1600" kern="1200" dirty="0">
              <a:latin typeface="NikoshBAN" pitchFamily="2" charset="0"/>
              <a:cs typeface="NikoshBAN" pitchFamily="2" charset="0"/>
            </a:rPr>
            <a:t>৯১টি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237372" y="4282754"/>
        <a:ext cx="2182570" cy="373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0704A-416F-47F9-BE09-32D0BDBB2F08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BE95-C4CC-4A12-84FA-0F97F84B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20153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49340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الحُرُوفُ الْمُشَبَّهَةُ بِالْفِعْلِ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اِنَّ- اَنَّ- كَانَّ- لَيْتَ- لَكِنَّ- لَعَلَّ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مبتدأ </a:t>
                      </a:r>
                      <a:r>
                        <a:rPr lang="bn-BD" sz="4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 نصب</a:t>
                      </a:r>
                      <a:endParaRPr lang="bn-BD" sz="40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4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এবং </a:t>
                      </a: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 خبر</a:t>
                      </a:r>
                      <a:r>
                        <a:rPr lang="bn-BD" sz="4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 رفع</a:t>
                      </a:r>
                      <a:r>
                        <a:rPr lang="bn-BD" sz="4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2182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اِنَّ اللهَ  عَلِيْمٌ حَكِيْمٌ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69237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الحروف الناصبة للفعل المضارع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>
                          <a:effectLst/>
                          <a:latin typeface="NikoshBAN" pitchFamily="2" charset="0"/>
                        </a:rPr>
                        <a:t>ان- لن – كى- اذ ن</a:t>
                      </a:r>
                      <a:endParaRPr lang="en-US" sz="6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 فعل مضارع</a:t>
                      </a:r>
                      <a:r>
                        <a:rPr lang="bn-BD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প্রদান করে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42672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اُرِيْدُ</a:t>
                      </a:r>
                      <a:r>
                        <a:rPr lang="ar-SA" baseline="0" dirty="0" smtClean="0"/>
                        <a:t> اَنْ اَقْرَأَ 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88891"/>
              </p:ext>
            </p:extLst>
          </p:nvPr>
        </p:nvGraphicFramePr>
        <p:xfrm>
          <a:off x="228601" y="1554162"/>
          <a:ext cx="8686800" cy="4011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791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الحروف الجازمة للفعل المضارع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>
                          <a:effectLst/>
                          <a:latin typeface="NikoshBAN" pitchFamily="2" charset="0"/>
                        </a:rPr>
                        <a:t>لم- لما- </a:t>
                      </a:r>
                      <a:endParaRPr lang="bn-BD" sz="44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 smtClean="0">
                          <a:effectLst/>
                          <a:latin typeface="NikoshBAN" pitchFamily="2" charset="0"/>
                        </a:rPr>
                        <a:t>لام </a:t>
                      </a:r>
                      <a:r>
                        <a:rPr lang="ar-SA" sz="4400" dirty="0">
                          <a:effectLst/>
                          <a:latin typeface="NikoshBAN" pitchFamily="2" charset="0"/>
                        </a:rPr>
                        <a:t>الامر- </a:t>
                      </a:r>
                      <a:r>
                        <a:rPr lang="ar-SA" sz="4400" dirty="0" smtClean="0">
                          <a:effectLst/>
                          <a:latin typeface="NikoshBAN" pitchFamily="2" charset="0"/>
                        </a:rPr>
                        <a:t>لاالنهى- </a:t>
                      </a:r>
                      <a:endParaRPr lang="bn-BD" sz="44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400" dirty="0" smtClean="0">
                          <a:effectLst/>
                          <a:latin typeface="NikoshBAN" pitchFamily="2" charset="0"/>
                        </a:rPr>
                        <a:t>ان </a:t>
                      </a:r>
                      <a:r>
                        <a:rPr lang="ar-SA" sz="4400" dirty="0">
                          <a:effectLst/>
                          <a:latin typeface="NikoshBAN" pitchFamily="2" charset="0"/>
                        </a:rPr>
                        <a:t>الشرطية</a:t>
                      </a:r>
                      <a:endParaRPr lang="en-US" sz="6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effectLst/>
                          <a:latin typeface="NikoshBAN" pitchFamily="2" charset="0"/>
                        </a:rPr>
                        <a:t>فعل مضارع </a:t>
                      </a:r>
                      <a:r>
                        <a:rPr lang="bn-BD" sz="2800" baseline="0" dirty="0" smtClean="0">
                          <a:effectLst/>
                          <a:latin typeface="NikoshBAN" pitchFamily="2" charset="0"/>
                        </a:rPr>
                        <a:t> কে </a:t>
                      </a:r>
                      <a:r>
                        <a:rPr lang="ar-SA" sz="2800" baseline="0" dirty="0" smtClean="0">
                          <a:effectLst/>
                          <a:latin typeface="NikoshBAN" pitchFamily="2" charset="0"/>
                        </a:rPr>
                        <a:t>جزم</a:t>
                      </a:r>
                      <a:r>
                        <a:rPr lang="bn-BD" sz="2800" baseline="0" dirty="0" smtClean="0">
                          <a:effectLst/>
                          <a:latin typeface="NikoshBAN" pitchFamily="2" charset="0"/>
                        </a:rPr>
                        <a:t> প্রদান করবে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287143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لَمْ</a:t>
                      </a:r>
                      <a:r>
                        <a:rPr lang="ar-SA" baseline="0" dirty="0" smtClean="0"/>
                        <a:t> يَذْهَبْ زَيْدٌ</a:t>
                      </a:r>
                      <a:r>
                        <a:rPr lang="ar-SA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165593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ما و لا مُشَبَّهَتَيْنِ بِلَيْسَ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ما- لا 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مبتدأ 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رفع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এবং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خبر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874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مَا</a:t>
                      </a:r>
                      <a:r>
                        <a:rPr lang="ar-SA" baseline="0" dirty="0" smtClean="0"/>
                        <a:t> زَيْدٌ طَالِبًا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65689"/>
              </p:ext>
            </p:extLst>
          </p:nvPr>
        </p:nvGraphicFramePr>
        <p:xfrm>
          <a:off x="228601" y="1554163"/>
          <a:ext cx="8686800" cy="4258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الاسماء الشرطية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مَن- ما- مهما- اىُّ- حيثما- اذما- متى- اينما- انَّى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فعل مضارع 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جزم 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প্রদান করে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44498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مَنْ</a:t>
                      </a:r>
                      <a:r>
                        <a:rPr lang="ar-SA" baseline="0" dirty="0" smtClean="0"/>
                        <a:t> يَفْعَلْ يَخْسَرْ</a:t>
                      </a:r>
                      <a:r>
                        <a:rPr lang="ar-SA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869752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 نكره</a:t>
                      </a: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নসব প্রদান কারী</a:t>
                      </a: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اسم </a:t>
                      </a: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সমুহ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كم – كذا – كَأيّنْ – </a:t>
                      </a:r>
                      <a:endParaRPr lang="bn-BD" sz="40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 smtClean="0">
                          <a:effectLst/>
                          <a:latin typeface="NikoshBAN" pitchFamily="2" charset="0"/>
                        </a:rPr>
                        <a:t>احد </a:t>
                      </a: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عشر مع اَخَوَاتِهَا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 اسم </a:t>
                      </a:r>
                      <a:r>
                        <a:rPr lang="bn-BD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4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প্রদান করে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45141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كَمْ</a:t>
                      </a:r>
                      <a:r>
                        <a:rPr lang="ar-SA" baseline="0" dirty="0" smtClean="0"/>
                        <a:t> دِرْهَمًا عِنْدَكَ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814875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</a:rPr>
                        <a:t>اسماء افعل</a:t>
                      </a:r>
                      <a:r>
                        <a:rPr lang="bn-BD" sz="1800" dirty="0" smtClean="0">
                          <a:effectLst/>
                          <a:latin typeface="NikoshBAN" pitchFamily="2" charset="0"/>
                        </a:rPr>
                        <a:t> </a:t>
                      </a:r>
                      <a:endParaRPr lang="ar-SA" sz="1800" dirty="0" smtClean="0">
                        <a:effectLst/>
                        <a:latin typeface="NikoshBAN" pitchFamily="2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// </a:t>
                      </a:r>
                      <a:r>
                        <a:rPr lang="ar-SA" sz="1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فعل</a:t>
                      </a:r>
                      <a:r>
                        <a:rPr lang="bn-BD" sz="18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এর  </a:t>
                      </a: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অর্থ প্রদান কারী</a:t>
                      </a: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اسم </a:t>
                      </a: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সমুহ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رويد – بله – حيهل – عليك – دونك – ها – هيهات – شتّان – سرعان 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কোন কোনটি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اسم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نصب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এবং কোন কোনটি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اسم 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رفع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 প্রদান করে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393932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رُوَيْدَ</a:t>
                      </a:r>
                      <a:r>
                        <a:rPr lang="ar-SA" baseline="0" dirty="0" smtClean="0"/>
                        <a:t> زَيْدًا شَتَّانَ قَوْمٌ</a:t>
                      </a:r>
                      <a:r>
                        <a:rPr lang="ar-SA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19822"/>
              </p:ext>
            </p:extLst>
          </p:nvPr>
        </p:nvGraphicFramePr>
        <p:xfrm>
          <a:off x="228601" y="1554163"/>
          <a:ext cx="8686800" cy="4118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الافعال الناقصة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  <a:latin typeface="NikoshBAN" pitchFamily="2" charset="0"/>
                        </a:rPr>
                        <a:t>كان- صار- اصبح-امسى-اضحى- ظلّ- بات- ما زال-ما برح- ما دام- ما انفك- ما فتى- ليس</a:t>
                      </a:r>
                      <a:endParaRPr lang="en-US" sz="4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مبتدأ 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رفع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এবং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 خبر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43101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 كَانَ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dirty="0" smtClean="0"/>
                        <a:t>اللهُ  عَلِيْمًا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dirty="0" smtClean="0"/>
                        <a:t>حَكِيْمًا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13488"/>
              </p:ext>
            </p:extLst>
          </p:nvPr>
        </p:nvGraphicFramePr>
        <p:xfrm>
          <a:off x="228601" y="1554163"/>
          <a:ext cx="86868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افعالُ المقاربة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عسى – كاد – كرب -اوشك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مبتدأ </a:t>
                      </a:r>
                      <a:r>
                        <a:rPr lang="bn-BD" sz="36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 smtClean="0">
                          <a:effectLst/>
                          <a:latin typeface="NikoshBAN" pitchFamily="2" charset="0"/>
                        </a:rPr>
                        <a:t>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رفع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এবং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 خبر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36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36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001108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كَادَ</a:t>
                      </a:r>
                      <a:r>
                        <a:rPr lang="ar-SA" baseline="0" dirty="0" smtClean="0"/>
                        <a:t> زَيْدٌ يَمُوت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24680"/>
              </p:ext>
            </p:extLst>
          </p:nvPr>
        </p:nvGraphicFramePr>
        <p:xfrm>
          <a:off x="228601" y="1554163"/>
          <a:ext cx="8686800" cy="4258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افعالُ القلوب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>
                          <a:effectLst/>
                          <a:latin typeface="NikoshBAN" pitchFamily="2" charset="0"/>
                        </a:rPr>
                        <a:t>عَلِمْتُ –رأيتُ – وجدت – حسبتُ –  ظننتُ – خِلْتُ -  زَعَمْتُ </a:t>
                      </a:r>
                      <a:endParaRPr lang="en-US" sz="5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خبر</a:t>
                      </a:r>
                      <a:r>
                        <a:rPr lang="ar-SA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</a:t>
                      </a:r>
                      <a:r>
                        <a:rPr lang="bn-BD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এবং </a:t>
                      </a:r>
                      <a:r>
                        <a:rPr lang="ar-SA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اسم</a:t>
                      </a:r>
                      <a:r>
                        <a:rPr lang="bn-BD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نصب</a:t>
                      </a:r>
                      <a:r>
                        <a:rPr lang="bn-BD" sz="40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দেয়।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66080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عَلِمْتُ زَيْدًا</a:t>
                      </a:r>
                      <a:r>
                        <a:rPr lang="ar-SA" baseline="0" dirty="0" smtClean="0"/>
                        <a:t> تَاجِرًا</a:t>
                      </a:r>
                      <a:r>
                        <a:rPr lang="ar-SA" dirty="0" smtClean="0"/>
                        <a:t>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NikoshBAN" pitchFamily="2" charset="0"/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49259"/>
              </p:ext>
            </p:extLst>
          </p:nvPr>
        </p:nvGraphicFramePr>
        <p:xfrm>
          <a:off x="228601" y="1213815"/>
          <a:ext cx="8686800" cy="4539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3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5407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NikoshBAN" pitchFamily="2" charset="0"/>
                        </a:rPr>
                        <a:t>افعالُ المدح والذم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400" dirty="0">
                          <a:effectLst/>
                          <a:latin typeface="NikoshBAN" pitchFamily="2" charset="0"/>
                        </a:rPr>
                        <a:t>بئس – ساء –  نعم – حبّذا  </a:t>
                      </a:r>
                      <a:endParaRPr lang="en-US" sz="7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800" dirty="0">
                          <a:effectLst/>
                          <a:latin typeface="NikoshBAN" pitchFamily="2" charset="0"/>
                        </a:rPr>
                        <a:t>اسم</a:t>
                      </a:r>
                      <a:r>
                        <a:rPr lang="bn-BD" sz="4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4800" dirty="0">
                          <a:effectLst/>
                          <a:latin typeface="NikoshBAN" pitchFamily="2" charset="0"/>
                        </a:rPr>
                        <a:t> رفع</a:t>
                      </a:r>
                      <a:r>
                        <a:rPr lang="bn-BD" sz="4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6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70256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نِعْمَ</a:t>
                      </a:r>
                      <a:r>
                        <a:rPr lang="ar-SA" baseline="0" dirty="0" smtClean="0"/>
                        <a:t> الرَجُلُ زَيْدٌ</a:t>
                      </a:r>
                      <a:r>
                        <a:rPr lang="ar-SA" dirty="0" smtClean="0"/>
                        <a:t>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956048" cy="83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bn-BD" dirty="0">
                <a:effectLst/>
                <a:latin typeface="NikoshBAN" pitchFamily="2" charset="0"/>
                <a:cs typeface="NikoshBAN" pitchFamily="2" charset="0"/>
              </a:rPr>
              <a:t>যুক্তিভিত্তিক আমেল </a:t>
            </a:r>
            <a:r>
              <a:rPr lang="bn-BD" dirty="0" smtClean="0">
                <a:effectLst/>
                <a:latin typeface="NikoshBAN" pitchFamily="2" charset="0"/>
                <a:cs typeface="NikoshBAN" pitchFamily="2" charset="0"/>
              </a:rPr>
              <a:t>সমূহ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6569845"/>
              </p:ext>
            </p:extLst>
          </p:nvPr>
        </p:nvGraphicFramePr>
        <p:xfrm>
          <a:off x="381000" y="1371600"/>
          <a:ext cx="8229600" cy="5297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592"/>
                <a:gridCol w="3770008"/>
                <a:gridCol w="3048000"/>
              </a:tblGrid>
              <a:tr h="526393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76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عا مل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عمل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مثال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751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فعل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فاعل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رفع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এবং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مفعول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نصب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প্রদান করে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كتب راشد رسالةً , نصر زيد بكرا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5847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مصدر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فاعل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رفع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এবং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مفعول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نصب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প্রদান করে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اعجبنى  ضَرْبُ بَكْرٍ زَيْدًا 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5187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اسم فاعل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فاعل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رفع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এবং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مفعول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কে </a:t>
                      </a:r>
                      <a:r>
                        <a:rPr lang="ar-SA" sz="1800" baseline="0" dirty="0" smtClean="0">
                          <a:effectLst/>
                          <a:latin typeface="NikoshBAN" pitchFamily="2" charset="0"/>
                          <a:ea typeface="Times New Roman"/>
                          <a:cs typeface="Arial" pitchFamily="34" charset="0"/>
                        </a:rPr>
                        <a:t>نصب </a:t>
                      </a:r>
                      <a:r>
                        <a:rPr lang="bn-BD" sz="1800" baseline="0" dirty="0" smtClean="0">
                          <a:effectLst/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 প্রদান করে</a:t>
                      </a:r>
                      <a:endParaRPr lang="en-US" sz="1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زيدٌ قائمٌ  ابوهُ 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4171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اسم مفعول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800" dirty="0" smtClean="0">
                          <a:effectLst/>
                          <a:latin typeface="NikoshBAN" pitchFamily="2" charset="0"/>
                          <a:ea typeface="Arial Unicode MS" pitchFamily="34" charset="-128"/>
                          <a:cs typeface="NikoshBAN" pitchFamily="2" charset="0"/>
                        </a:rPr>
                        <a:t>কে</a:t>
                      </a:r>
                      <a:r>
                        <a:rPr lang="bn-BD" sz="2800" baseline="0" dirty="0" smtClean="0">
                          <a:effectLst/>
                          <a:latin typeface="NikoshBAN" pitchFamily="2" charset="0"/>
                          <a:ea typeface="Arial Unicode MS" pitchFamily="34" charset="-128"/>
                          <a:cs typeface="NikoshBAN" pitchFamily="2" charset="0"/>
                        </a:rPr>
                        <a:t> পেশ প্রদান করে</a:t>
                      </a:r>
                      <a:r>
                        <a:rPr lang="en-US" sz="2800" baseline="0" dirty="0" smtClean="0">
                          <a:effectLst/>
                          <a:latin typeface="NikoshBAN" pitchFamily="2" charset="0"/>
                          <a:ea typeface="Arial Unicode MS" pitchFamily="34" charset="-128"/>
                          <a:cs typeface="NikoshBAN" pitchFamily="2" charset="0"/>
                        </a:rPr>
                        <a:t> </a:t>
                      </a:r>
                      <a:r>
                        <a:rPr lang="ar-SA" sz="2800" baseline="0" dirty="0" smtClean="0">
                          <a:effectLst/>
                          <a:latin typeface="NikoshBAN" pitchFamily="2" charset="0"/>
                          <a:ea typeface="Arial Unicode MS" pitchFamily="34" charset="-128"/>
                          <a:cs typeface="Arial" pitchFamily="34" charset="0"/>
                        </a:rPr>
                        <a:t>نائب فاعل</a:t>
                      </a:r>
                      <a:endParaRPr lang="en-US" sz="4400" dirty="0">
                        <a:effectLst/>
                        <a:latin typeface="NikoshBAN" pitchFamily="2" charset="0"/>
                        <a:ea typeface="Arial Unicode MS" pitchFamily="34" charset="-128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راشد مضروبٌ خادمهُ 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696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مضاف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পরবর্তী 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اسم</a:t>
                      </a: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جر</a:t>
                      </a: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بيت اللهِ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7518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صفة مشبّهة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u="sng">
                          <a:effectLst/>
                          <a:latin typeface="NikoshBAN" pitchFamily="2" charset="0"/>
                          <a:cs typeface="NikoshBAN" pitchFamily="2" charset="0"/>
                        </a:rPr>
                        <a:t>পরবর্তী </a:t>
                      </a:r>
                      <a:r>
                        <a:rPr lang="ar-SA" sz="2000" u="sng">
                          <a:effectLst/>
                          <a:latin typeface="NikoshBAN" pitchFamily="2" charset="0"/>
                        </a:rPr>
                        <a:t> اسم</a:t>
                      </a:r>
                      <a:r>
                        <a:rPr lang="bn-BD" sz="2000" u="sng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 বিভিন্নভাবে</a:t>
                      </a:r>
                      <a:r>
                        <a:rPr lang="ar-SA" sz="2000" u="sng">
                          <a:effectLst/>
                          <a:latin typeface="NikoshBAN" pitchFamily="2" charset="0"/>
                        </a:rPr>
                        <a:t> اعراف </a:t>
                      </a:r>
                      <a:r>
                        <a:rPr lang="bn-BD" sz="2000" u="sng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দেয়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زيدٌ الحسن ُ وَجْهُهُ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696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اسم تام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 تميز</a:t>
                      </a:r>
                      <a:r>
                        <a:rPr lang="bn-BD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হিসেবে </a:t>
                      </a: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 نصب</a:t>
                      </a:r>
                      <a:r>
                        <a:rPr lang="bn-BD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গ্রহণ করে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2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1295400"/>
            <a:ext cx="8124217" cy="32766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</a:rPr>
              <a:t> </a:t>
            </a:r>
            <a:r>
              <a:rPr lang="bn-BD" sz="19900" dirty="0" smtClean="0">
                <a:solidFill>
                  <a:srgbClr val="0070C0"/>
                </a:solidFill>
              </a:rPr>
              <a:t/>
            </a:r>
            <a:br>
              <a:rPr lang="bn-BD" sz="19900" dirty="0" smtClean="0">
                <a:solidFill>
                  <a:srgbClr val="0070C0"/>
                </a:solidFill>
              </a:rPr>
            </a:br>
            <a:r>
              <a:rPr lang="ar-SA" sz="19900" dirty="0" smtClean="0">
                <a:solidFill>
                  <a:srgbClr val="0070C0"/>
                </a:solidFill>
              </a:rPr>
              <a:t>  </a:t>
            </a:r>
            <a:r>
              <a:rPr lang="bn-BD" sz="11500" dirty="0" smtClean="0">
                <a:solidFill>
                  <a:srgbClr val="0070C0"/>
                </a:solidFill>
              </a:rPr>
              <a:t>ধন্যবাদ</a:t>
            </a:r>
            <a:endParaRPr lang="en-US" sz="115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	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1" y="5105400"/>
            <a:ext cx="4572000" cy="1447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133600" cy="234315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</a:rPr>
              <a:t>    </a:t>
            </a:r>
            <a:endParaRPr lang="en-AU" sz="6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07500" y="3048000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আলিম ১ম ও 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বর্ষ, 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আরবী ২য় পত্র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0"/>
            <a:ext cx="2438400" cy="17526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   </a:t>
            </a:r>
            <a:endParaRPr lang="en-AU" sz="72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526" y="32766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4674" y="3564404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১০০ টি </a:t>
            </a:r>
            <a:r>
              <a:rPr lang="ar-SA" sz="6000" dirty="0" smtClean="0">
                <a:latin typeface="NikoshBAN" pitchFamily="2" charset="0"/>
                <a:cs typeface="SutonnyMJ" pitchFamily="2" charset="0"/>
              </a:rPr>
              <a:t>عامل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উদাহরণ সহ বিস্তারিত বর্ননা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5794248" cy="84124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/>
          <a:p>
            <a:pPr algn="ctr"/>
            <a:r>
              <a:rPr lang="ar-SA" dirty="0" smtClean="0"/>
              <a:t>عامل </a:t>
            </a:r>
            <a:r>
              <a:rPr lang="bn-BD" dirty="0"/>
              <a:t> </a:t>
            </a:r>
            <a:r>
              <a:rPr lang="bn-BD" dirty="0" smtClean="0"/>
              <a:t>এর পরিচয়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8610600" cy="4724400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عامل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শব্দটির অর্থ কর্ম সম্পাদন কারী</a:t>
            </a:r>
          </a:p>
          <a:p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পরিভাষায়যাহা </a:t>
            </a:r>
            <a:r>
              <a:rPr lang="ar-S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معرب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এর পূর্বে বসে এবং </a:t>
            </a:r>
            <a:r>
              <a:rPr lang="ar-S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معرب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এর শেষে পরিবর্তন ঘটায়, তাকে </a:t>
            </a:r>
            <a:r>
              <a:rPr lang="ar-SA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عامل</a:t>
            </a: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বলে।</a:t>
            </a:r>
          </a:p>
          <a:p>
            <a:pPr marL="0" indent="0">
              <a:buNone/>
            </a:pPr>
            <a:r>
              <a:rPr lang="bn-BD" sz="3600" dirty="0"/>
              <a:t> </a:t>
            </a:r>
            <a:r>
              <a:rPr lang="bn-BD" sz="3600" dirty="0" smtClean="0"/>
              <a:t>  </a:t>
            </a:r>
            <a:r>
              <a:rPr lang="ar-SA" sz="3600" dirty="0" smtClean="0"/>
              <a:t>عامل</a:t>
            </a:r>
            <a:r>
              <a:rPr lang="bn-BD" sz="3600" dirty="0" smtClean="0"/>
              <a:t> দুই ধরনের </a:t>
            </a:r>
          </a:p>
          <a:p>
            <a:pPr marL="0" indent="0">
              <a:buNone/>
            </a:pPr>
            <a:r>
              <a:rPr lang="bn-BD" sz="3600" dirty="0" smtClean="0"/>
              <a:t>১। </a:t>
            </a:r>
            <a:r>
              <a:rPr lang="ar-SA" sz="3600" dirty="0" smtClean="0"/>
              <a:t>عامل </a:t>
            </a:r>
            <a:r>
              <a:rPr lang="bn-BD" sz="3600" dirty="0" smtClean="0"/>
              <a:t> যদি </a:t>
            </a:r>
            <a:r>
              <a:rPr lang="ar-SA" sz="3600" dirty="0" smtClean="0"/>
              <a:t>لفظ</a:t>
            </a:r>
            <a:r>
              <a:rPr lang="bn-BD" sz="3600" dirty="0" smtClean="0"/>
              <a:t> হয় তাকে </a:t>
            </a:r>
            <a:r>
              <a:rPr lang="ar-SA" sz="3600" dirty="0" smtClean="0"/>
              <a:t>عامل لفظ </a:t>
            </a:r>
            <a:r>
              <a:rPr lang="bn-BD" sz="3600" dirty="0"/>
              <a:t> </a:t>
            </a:r>
            <a:r>
              <a:rPr lang="bn-BD" sz="3600" dirty="0" smtClean="0"/>
              <a:t>বলে </a:t>
            </a:r>
          </a:p>
          <a:p>
            <a:pPr marL="0" indent="0">
              <a:buNone/>
            </a:pPr>
            <a:r>
              <a:rPr lang="bn-BD" sz="3600" dirty="0" smtClean="0"/>
              <a:t>২। </a:t>
            </a:r>
            <a:r>
              <a:rPr lang="ar-SA" sz="3600" dirty="0"/>
              <a:t>عامل </a:t>
            </a:r>
            <a:r>
              <a:rPr lang="bn-BD" sz="3600" dirty="0"/>
              <a:t> যদি </a:t>
            </a:r>
            <a:r>
              <a:rPr lang="ar-SA" sz="3600" dirty="0"/>
              <a:t>لفظ</a:t>
            </a:r>
            <a:r>
              <a:rPr lang="bn-BD" sz="3600" dirty="0"/>
              <a:t> </a:t>
            </a:r>
            <a:r>
              <a:rPr lang="bn-BD" sz="3600" dirty="0" smtClean="0"/>
              <a:t>না হয় তাকে</a:t>
            </a:r>
            <a:r>
              <a:rPr lang="ar-SA" sz="3600" dirty="0" smtClean="0"/>
              <a:t>عامل معنوى </a:t>
            </a:r>
            <a:r>
              <a:rPr lang="bn-BD" sz="3600" dirty="0" smtClean="0"/>
              <a:t> </a:t>
            </a:r>
            <a:r>
              <a:rPr lang="bn-BD" sz="3600" dirty="0"/>
              <a:t>বলে </a:t>
            </a:r>
            <a:r>
              <a:rPr lang="bn-BD" sz="3600" dirty="0" smtClean="0"/>
              <a:t>।</a:t>
            </a:r>
            <a:endParaRPr lang="bn-BD" sz="3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9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65131542"/>
              </p:ext>
            </p:extLst>
          </p:nvPr>
        </p:nvGraphicFramePr>
        <p:xfrm>
          <a:off x="228600" y="14478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29682"/>
              </p:ext>
            </p:extLst>
          </p:nvPr>
        </p:nvGraphicFramePr>
        <p:xfrm>
          <a:off x="304800" y="1554163"/>
          <a:ext cx="86106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1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الحروف الجار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  <a:latin typeface="NikoshBAN" pitchFamily="2" charset="0"/>
                        </a:rPr>
                        <a:t>ب- ت- ك- ل- و- منذ- مذ- خلا- رَبَّ- حَاشَا – مِنْ- عَدَا- فِى- عَنْ- عَلَى- حَتَّى- اِلَى</a:t>
                      </a:r>
                      <a:endParaRPr lang="en-US" sz="4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effectLst/>
                          <a:latin typeface="NikoshBAN" pitchFamily="2" charset="0"/>
                        </a:rPr>
                        <a:t>اسم</a:t>
                      </a:r>
                      <a:r>
                        <a:rPr lang="bn-BD" sz="32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এর পূর্বে বসে এর শেষ অক্ষরে যের প্রদান করে</a:t>
                      </a:r>
                      <a:endParaRPr lang="en-US" sz="4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63112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كتبتُ بِقَلَمِ  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334000" cy="838200"/>
          </a:xfrm>
          <a:blipFill>
            <a:blip r:embed="rId2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3200" dirty="0">
                <a:effectLst/>
                <a:latin typeface="NikoshBAN" pitchFamily="2" charset="0"/>
                <a:cs typeface="NikoshBAN" pitchFamily="2" charset="0"/>
              </a:rPr>
              <a:t>শ্রুত আমেল সমূহ</a:t>
            </a:r>
            <a: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  <a:t/>
            </a:r>
            <a:br>
              <a:rPr lang="en-US" sz="1800" dirty="0">
                <a:effectLst/>
                <a:latin typeface="NikoshBAN" pitchFamily="2" charset="0"/>
                <a:ea typeface="Times New Roman"/>
                <a:cs typeface="NikoshBAN" pitchFamily="2" charset="0"/>
              </a:rPr>
            </a:b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08986"/>
              </p:ext>
            </p:extLst>
          </p:nvPr>
        </p:nvGraphicFramePr>
        <p:xfrm>
          <a:off x="381000" y="1752600"/>
          <a:ext cx="8610600" cy="395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120"/>
                <a:gridCol w="585121"/>
                <a:gridCol w="2872417"/>
                <a:gridCol w="3430942"/>
              </a:tblGrid>
              <a:tr h="73183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আমেলের প্রকার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আমেল সমূহ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 عا مل 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 smtClean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ar-SA" sz="2000" dirty="0" smtClean="0">
                          <a:effectLst/>
                          <a:latin typeface="NikoshBAN" pitchFamily="2" charset="0"/>
                        </a:rPr>
                        <a:t>عمل </a:t>
                      </a: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\ 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/>
                </a:tc>
              </a:tr>
              <a:tr h="322800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الحروف النداء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يا- هَيا- ايا- اى- أ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منادى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টি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مفرد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হলে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رفع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এবং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مضاف 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কিংবা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مضاف اليه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হলে </a:t>
                      </a: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  نصب</a:t>
                      </a:r>
                      <a:r>
                        <a:rPr lang="bn-BD" sz="2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প্রদান করে 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1769" marR="21769" marT="21769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89125"/>
              </p:ext>
            </p:extLst>
          </p:nvPr>
        </p:nvGraphicFramePr>
        <p:xfrm>
          <a:off x="1295401" y="5943600"/>
          <a:ext cx="54102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9668"/>
                <a:gridCol w="4260532"/>
              </a:tblGrid>
              <a:tr h="53340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ysClr val="windowText" lastClr="000000"/>
                          </a:solidFill>
                        </a:rPr>
                        <a:t>উদাহরণ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يا</a:t>
                      </a:r>
                      <a:r>
                        <a:rPr lang="ar-SA" baseline="0" dirty="0" smtClean="0"/>
                        <a:t> عَبْدَ اللهِ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086600" y="640080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বামুজা,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সিদ্দিকিয়া ফাজিল </a:t>
            </a:r>
            <a:r>
              <a:rPr lang="bn-BD" sz="600" dirty="0" smtClean="0">
                <a:solidFill>
                  <a:schemeClr val="tx1">
                    <a:lumMod val="65000"/>
                  </a:schemeClr>
                </a:solidFill>
              </a:rPr>
              <a:t>(স্নাতক) মাদ্রাসা,কাহালু, বগুড়া</a:t>
            </a:r>
            <a:r>
              <a:rPr lang="bn-BD" sz="900" dirty="0" smtClean="0">
                <a:solidFill>
                  <a:schemeClr val="tx1">
                    <a:lumMod val="65000"/>
                  </a:schemeClr>
                </a:solidFill>
              </a:rPr>
              <a:t>।</a:t>
            </a:r>
            <a:endParaRPr lang="en-US" sz="900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29324"/>
            <a:ext cx="1195450" cy="10477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656</TotalTime>
  <Words>1028</Words>
  <Application>Microsoft Office PowerPoint</Application>
  <PresentationFormat>On-screen Show (4:3)</PresentationFormat>
  <Paragraphs>257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عامل  এর পরিচয়</vt:lpstr>
      <vt:lpstr>PowerPoint Presentation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শ্রুত আমেল সমূহ </vt:lpstr>
      <vt:lpstr>যুক্তিভিত্তিক আমেল সমূহ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69</cp:revision>
  <dcterms:created xsi:type="dcterms:W3CDTF">2006-08-16T00:00:00Z</dcterms:created>
  <dcterms:modified xsi:type="dcterms:W3CDTF">2020-09-14T15:19:17Z</dcterms:modified>
</cp:coreProperties>
</file>