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1BE66-308E-45E1-831B-835928B1B3E3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CFA3B7EA-8893-4168-B3FA-360C074691C8}">
      <dgm:prSet phldrT="[Text]" custT="1"/>
      <dgm:spPr/>
      <dgm:t>
        <a:bodyPr/>
        <a:lstStyle/>
        <a:p>
          <a:r>
            <a:rPr lang="bn-IN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তামান্না আশরাফী </a:t>
          </a:r>
        </a:p>
        <a:p>
          <a:r>
            <a:rPr lang="bn-IN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দীপ্তি একাডেমী ,ধীতপুর</a:t>
          </a:r>
        </a:p>
        <a:p>
          <a:r>
            <a:rPr lang="bn-IN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ভালুকা , ময়মনসিংহ । </a:t>
          </a:r>
          <a:endParaRPr lang="en-US" sz="4000" b="1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2BE8C5-ADD2-4267-8F47-09205D70EDC3}" type="parTrans" cxnId="{301D04C3-9910-4616-9F17-2F662D92F6C9}">
      <dgm:prSet/>
      <dgm:spPr/>
      <dgm:t>
        <a:bodyPr/>
        <a:lstStyle/>
        <a:p>
          <a:endParaRPr lang="en-US"/>
        </a:p>
      </dgm:t>
    </dgm:pt>
    <dgm:pt modelId="{8D3AE9FB-39DC-49E7-B78E-F633D6C703E6}" type="sibTrans" cxnId="{301D04C3-9910-4616-9F17-2F662D92F6C9}">
      <dgm:prSet/>
      <dgm:spPr/>
      <dgm:t>
        <a:bodyPr/>
        <a:lstStyle/>
        <a:p>
          <a:endParaRPr lang="en-US"/>
        </a:p>
      </dgm:t>
    </dgm:pt>
    <dgm:pt modelId="{47B4270E-1379-42F4-A522-22759785092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4000" b="1" dirty="0" smtClean="0">
              <a:latin typeface="NikoshBAN" panose="02000000000000000000" pitchFamily="2" charset="0"/>
              <a:cs typeface="NikoshBAN" panose="02000000000000000000" pitchFamily="2" charset="0"/>
            </a:rPr>
            <a:t>৭ম –শ্রেণি </a:t>
          </a:r>
        </a:p>
        <a:p>
          <a:r>
            <a:rPr lang="bn-IN" sz="4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 -১ম পত্র </a:t>
          </a:r>
        </a:p>
        <a:p>
          <a:r>
            <a:rPr lang="bn-IN" sz="4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সময়- ৪৫ মিনিট </a:t>
          </a:r>
        </a:p>
        <a:p>
          <a:r>
            <a:rPr lang="bn-IN" sz="4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পিরিয়ড- ৩য় </a:t>
          </a:r>
          <a:endParaRPr lang="en-US" sz="4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D4E31E-A74D-4F38-A832-4035AE530EB8}" type="parTrans" cxnId="{DA3B2D1B-51B2-4ADC-A2EE-20A8F43343C4}">
      <dgm:prSet/>
      <dgm:spPr/>
      <dgm:t>
        <a:bodyPr/>
        <a:lstStyle/>
        <a:p>
          <a:endParaRPr lang="en-US"/>
        </a:p>
      </dgm:t>
    </dgm:pt>
    <dgm:pt modelId="{F1756327-E302-4D96-89A6-96E08526FF22}" type="sibTrans" cxnId="{DA3B2D1B-51B2-4ADC-A2EE-20A8F43343C4}">
      <dgm:prSet/>
      <dgm:spPr/>
      <dgm:t>
        <a:bodyPr/>
        <a:lstStyle/>
        <a:p>
          <a:endParaRPr lang="en-US"/>
        </a:p>
      </dgm:t>
    </dgm:pt>
    <dgm:pt modelId="{BCC360C6-74C5-4474-9298-C7A2140232ED}" type="pres">
      <dgm:prSet presAssocID="{78F1BE66-308E-45E1-831B-835928B1B3E3}" presName="Name0" presStyleCnt="0">
        <dgm:presLayoutVars>
          <dgm:dir/>
          <dgm:resizeHandles val="exact"/>
        </dgm:presLayoutVars>
      </dgm:prSet>
      <dgm:spPr/>
    </dgm:pt>
    <dgm:pt modelId="{2C438607-F574-4263-BD17-AE384473FCFC}" type="pres">
      <dgm:prSet presAssocID="{78F1BE66-308E-45E1-831B-835928B1B3E3}" presName="bkgdShp" presStyleLbl="alignAccFollowNode1" presStyleIdx="0" presStyleCnt="1"/>
      <dgm:spPr/>
    </dgm:pt>
    <dgm:pt modelId="{AA6EF816-1A37-4AB0-A53F-022862470477}" type="pres">
      <dgm:prSet presAssocID="{78F1BE66-308E-45E1-831B-835928B1B3E3}" presName="linComp" presStyleCnt="0"/>
      <dgm:spPr/>
    </dgm:pt>
    <dgm:pt modelId="{8E591747-5CA5-4FFE-8BF2-09982D65BDE9}" type="pres">
      <dgm:prSet presAssocID="{CFA3B7EA-8893-4168-B3FA-360C074691C8}" presName="compNode" presStyleCnt="0"/>
      <dgm:spPr/>
    </dgm:pt>
    <dgm:pt modelId="{C1CE6E8B-D145-436C-B594-13D93FB8E0C1}" type="pres">
      <dgm:prSet presAssocID="{CFA3B7EA-8893-4168-B3FA-360C074691C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FEC66-EF17-4250-868E-08A37B918E79}" type="pres">
      <dgm:prSet presAssocID="{CFA3B7EA-8893-4168-B3FA-360C074691C8}" presName="invisiNode" presStyleLbl="node1" presStyleIdx="0" presStyleCnt="2"/>
      <dgm:spPr/>
    </dgm:pt>
    <dgm:pt modelId="{0A08C06B-F30B-41C4-AF04-B9571ECA9AFE}" type="pres">
      <dgm:prSet presAssocID="{CFA3B7EA-8893-4168-B3FA-360C074691C8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</dgm:spPr>
    </dgm:pt>
    <dgm:pt modelId="{D1E5FC20-ED35-4B34-8223-C2BA2C814C5D}" type="pres">
      <dgm:prSet presAssocID="{8D3AE9FB-39DC-49E7-B78E-F633D6C703E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1B1A374-2CA4-4FBA-9F5F-6F85E0A10172}" type="pres">
      <dgm:prSet presAssocID="{47B4270E-1379-42F4-A522-227597850922}" presName="compNode" presStyleCnt="0"/>
      <dgm:spPr/>
    </dgm:pt>
    <dgm:pt modelId="{3A46B44A-8EB5-429C-B8E2-B74E65FC38B1}" type="pres">
      <dgm:prSet presAssocID="{47B4270E-1379-42F4-A522-22759785092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21A32-FF33-47A4-8C3F-492694393E44}" type="pres">
      <dgm:prSet presAssocID="{47B4270E-1379-42F4-A522-227597850922}" presName="invisiNode" presStyleLbl="node1" presStyleIdx="1" presStyleCnt="2"/>
      <dgm:spPr/>
    </dgm:pt>
    <dgm:pt modelId="{8196A22F-4FF7-4211-BE3E-C2872436B208}" type="pres">
      <dgm:prSet presAssocID="{47B4270E-1379-42F4-A522-227597850922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</dgm:ptLst>
  <dgm:cxnLst>
    <dgm:cxn modelId="{301D04C3-9910-4616-9F17-2F662D92F6C9}" srcId="{78F1BE66-308E-45E1-831B-835928B1B3E3}" destId="{CFA3B7EA-8893-4168-B3FA-360C074691C8}" srcOrd="0" destOrd="0" parTransId="{362BE8C5-ADD2-4267-8F47-09205D70EDC3}" sibTransId="{8D3AE9FB-39DC-49E7-B78E-F633D6C703E6}"/>
    <dgm:cxn modelId="{DA3B2D1B-51B2-4ADC-A2EE-20A8F43343C4}" srcId="{78F1BE66-308E-45E1-831B-835928B1B3E3}" destId="{47B4270E-1379-42F4-A522-227597850922}" srcOrd="1" destOrd="0" parTransId="{8ED4E31E-A74D-4F38-A832-4035AE530EB8}" sibTransId="{F1756327-E302-4D96-89A6-96E08526FF22}"/>
    <dgm:cxn modelId="{FB0B401A-8602-46A2-A325-61FD38451808}" type="presOf" srcId="{8D3AE9FB-39DC-49E7-B78E-F633D6C703E6}" destId="{D1E5FC20-ED35-4B34-8223-C2BA2C814C5D}" srcOrd="0" destOrd="0" presId="urn:microsoft.com/office/officeart/2005/8/layout/pList2"/>
    <dgm:cxn modelId="{4ECFFE57-4C48-47F7-8962-A611FB9C518D}" type="presOf" srcId="{47B4270E-1379-42F4-A522-227597850922}" destId="{3A46B44A-8EB5-429C-B8E2-B74E65FC38B1}" srcOrd="0" destOrd="0" presId="urn:microsoft.com/office/officeart/2005/8/layout/pList2"/>
    <dgm:cxn modelId="{9F42B599-D4FA-40FD-AC40-0D29D83D29D2}" type="presOf" srcId="{CFA3B7EA-8893-4168-B3FA-360C074691C8}" destId="{C1CE6E8B-D145-436C-B594-13D93FB8E0C1}" srcOrd="0" destOrd="0" presId="urn:microsoft.com/office/officeart/2005/8/layout/pList2"/>
    <dgm:cxn modelId="{4683DA01-5993-4237-9896-B4AB9B49A0A3}" type="presOf" srcId="{78F1BE66-308E-45E1-831B-835928B1B3E3}" destId="{BCC360C6-74C5-4474-9298-C7A2140232ED}" srcOrd="0" destOrd="0" presId="urn:microsoft.com/office/officeart/2005/8/layout/pList2"/>
    <dgm:cxn modelId="{EF53C729-1CD5-42CF-B17F-7F7092F9333A}" type="presParOf" srcId="{BCC360C6-74C5-4474-9298-C7A2140232ED}" destId="{2C438607-F574-4263-BD17-AE384473FCFC}" srcOrd="0" destOrd="0" presId="urn:microsoft.com/office/officeart/2005/8/layout/pList2"/>
    <dgm:cxn modelId="{D3C19C2A-4E68-4C87-93EF-F3F3E8A7A1E9}" type="presParOf" srcId="{BCC360C6-74C5-4474-9298-C7A2140232ED}" destId="{AA6EF816-1A37-4AB0-A53F-022862470477}" srcOrd="1" destOrd="0" presId="urn:microsoft.com/office/officeart/2005/8/layout/pList2"/>
    <dgm:cxn modelId="{AF4189AF-E7FE-4B87-B557-94DB1DE1D5BE}" type="presParOf" srcId="{AA6EF816-1A37-4AB0-A53F-022862470477}" destId="{8E591747-5CA5-4FFE-8BF2-09982D65BDE9}" srcOrd="0" destOrd="0" presId="urn:microsoft.com/office/officeart/2005/8/layout/pList2"/>
    <dgm:cxn modelId="{75B282AA-49CD-47CE-A0B7-0701B179D5D9}" type="presParOf" srcId="{8E591747-5CA5-4FFE-8BF2-09982D65BDE9}" destId="{C1CE6E8B-D145-436C-B594-13D93FB8E0C1}" srcOrd="0" destOrd="0" presId="urn:microsoft.com/office/officeart/2005/8/layout/pList2"/>
    <dgm:cxn modelId="{A1594906-C71E-4B29-966E-9912DE12D87C}" type="presParOf" srcId="{8E591747-5CA5-4FFE-8BF2-09982D65BDE9}" destId="{B23FEC66-EF17-4250-868E-08A37B918E79}" srcOrd="1" destOrd="0" presId="urn:microsoft.com/office/officeart/2005/8/layout/pList2"/>
    <dgm:cxn modelId="{104F22A8-24B3-4B47-988F-24E90BA5F7F8}" type="presParOf" srcId="{8E591747-5CA5-4FFE-8BF2-09982D65BDE9}" destId="{0A08C06B-F30B-41C4-AF04-B9571ECA9AFE}" srcOrd="2" destOrd="0" presId="urn:microsoft.com/office/officeart/2005/8/layout/pList2"/>
    <dgm:cxn modelId="{5EDD5935-2A6C-4A3B-AF5F-B7D5B1051A10}" type="presParOf" srcId="{AA6EF816-1A37-4AB0-A53F-022862470477}" destId="{D1E5FC20-ED35-4B34-8223-C2BA2C814C5D}" srcOrd="1" destOrd="0" presId="urn:microsoft.com/office/officeart/2005/8/layout/pList2"/>
    <dgm:cxn modelId="{F9B62DAE-EA8A-4590-854F-6A8F0670514A}" type="presParOf" srcId="{AA6EF816-1A37-4AB0-A53F-022862470477}" destId="{51B1A374-2CA4-4FBA-9F5F-6F85E0A10172}" srcOrd="2" destOrd="0" presId="urn:microsoft.com/office/officeart/2005/8/layout/pList2"/>
    <dgm:cxn modelId="{4B0D8793-9432-4BD1-B6B9-1B91B2B0504E}" type="presParOf" srcId="{51B1A374-2CA4-4FBA-9F5F-6F85E0A10172}" destId="{3A46B44A-8EB5-429C-B8E2-B74E65FC38B1}" srcOrd="0" destOrd="0" presId="urn:microsoft.com/office/officeart/2005/8/layout/pList2"/>
    <dgm:cxn modelId="{2106232C-D9BA-45C8-87A4-CC6E89948391}" type="presParOf" srcId="{51B1A374-2CA4-4FBA-9F5F-6F85E0A10172}" destId="{3AC21A32-FF33-47A4-8C3F-492694393E44}" srcOrd="1" destOrd="0" presId="urn:microsoft.com/office/officeart/2005/8/layout/pList2"/>
    <dgm:cxn modelId="{2EB434C1-BC9D-4910-951F-24C6198BEE8C}" type="presParOf" srcId="{51B1A374-2CA4-4FBA-9F5F-6F85E0A10172}" destId="{8196A22F-4FF7-4211-BE3E-C2872436B20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38607-F574-4263-BD17-AE384473FCFC}">
      <dsp:nvSpPr>
        <dsp:cNvPr id="0" name=""/>
        <dsp:cNvSpPr/>
      </dsp:nvSpPr>
      <dsp:spPr>
        <a:xfrm>
          <a:off x="0" y="0"/>
          <a:ext cx="9988062" cy="254384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8C06B-F30B-41C4-AF04-B9571ECA9AFE}">
      <dsp:nvSpPr>
        <dsp:cNvPr id="0" name=""/>
        <dsp:cNvSpPr/>
      </dsp:nvSpPr>
      <dsp:spPr>
        <a:xfrm>
          <a:off x="300787" y="339179"/>
          <a:ext cx="4469755" cy="18654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5000" b="-5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E6E8B-D145-436C-B594-13D93FB8E0C1}">
      <dsp:nvSpPr>
        <dsp:cNvPr id="0" name=""/>
        <dsp:cNvSpPr/>
      </dsp:nvSpPr>
      <dsp:spPr>
        <a:xfrm rot="10800000">
          <a:off x="300787" y="2543849"/>
          <a:ext cx="4469755" cy="3109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তামান্না আশরাফী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দীপ্তি একাডেমী ,ধীতপুর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ভালুকা , ময়মনসিংহ । </a:t>
          </a:r>
          <a:endParaRPr lang="en-US" sz="4000" b="1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96404" y="2543849"/>
        <a:ext cx="4278521" cy="3013532"/>
      </dsp:txXfrm>
    </dsp:sp>
    <dsp:sp modelId="{8196A22F-4FF7-4211-BE3E-C2872436B208}">
      <dsp:nvSpPr>
        <dsp:cNvPr id="0" name=""/>
        <dsp:cNvSpPr/>
      </dsp:nvSpPr>
      <dsp:spPr>
        <a:xfrm>
          <a:off x="5217518" y="339179"/>
          <a:ext cx="4469755" cy="18654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6B44A-8EB5-429C-B8E2-B74E65FC38B1}">
      <dsp:nvSpPr>
        <dsp:cNvPr id="0" name=""/>
        <dsp:cNvSpPr/>
      </dsp:nvSpPr>
      <dsp:spPr>
        <a:xfrm rot="10800000">
          <a:off x="5217518" y="2543849"/>
          <a:ext cx="4469755" cy="3109149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৭ম –শ্রেণি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 -১ম পত্র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সময়- ৪৫ মিনিট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পিরিয়ড- ৩য় </a:t>
          </a:r>
          <a:endParaRPr lang="en-US" sz="4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313135" y="2543849"/>
        <a:ext cx="4278521" cy="3013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6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5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5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4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4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9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877B-7583-4875-983C-7166801FB2E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8C2B-1FC5-47FD-AFDB-8A1F3985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0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3" y="1395025"/>
            <a:ext cx="11479236" cy="5224714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3428996" y="187583"/>
            <a:ext cx="4783015" cy="1127739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34373" y="107880"/>
            <a:ext cx="3172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IN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0.053 0.007 0.127 0.025 0.126 C 0.051 0.126 0.053 -0.122 0.084 -0.123 C 0.112 -0.123 0.097 0.094 0.124 0.093 C 0.152 0.093 0.137 -0.064 0.167 -0.064 C 0.194 -0.064 0.179 0.042 0.203 0.042 C 0.226 0.042 0.214 -0.039 0.235 -0.039 C 0.247 -0.039 0.248 -0.017 0.249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425779" y="51516"/>
            <a:ext cx="4906851" cy="1918952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43587" y="477402"/>
            <a:ext cx="3271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45" y="2218640"/>
            <a:ext cx="7289442" cy="41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373487" y="-38636"/>
            <a:ext cx="4456090" cy="185455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521" y="511779"/>
            <a:ext cx="3503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–বিশ্লেষণ 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487" y="2021983"/>
            <a:ext cx="5602310" cy="4494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8833" y="511779"/>
            <a:ext cx="4675031" cy="6168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1521" y="2366336"/>
            <a:ext cx="42757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 মেলা পাখির মেলা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 জুড়ে তারার মেলা 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রোজ সকালে রঙের মেলা 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সাগরে ঢেউয়ের মেলা ।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এক মেলা জগৎ জুড়ে </a:t>
            </a:r>
          </a:p>
          <a:p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ভাইরা মিলে  বোনরা মিলে 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 কুড়িয়ে বেড়ায় তারা </a:t>
            </a:r>
          </a:p>
          <a:p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নীল আকাশের অপার নীলে 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7624" y="1262130"/>
            <a:ext cx="4546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 বুকে সুবাস যতো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বুকে-মুখে নেয় মেখে তাই,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 কলকন্ঠ থেকে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সুর তুলে নেয় তারা সবাই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রাতের পথে পাড়ি যখন,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তারার অবাক দীপ জ্বেলে নেয় 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রোজ সকালে আকাশ পথে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আলোর পাখি দেয় ছেড়ে দেয়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বুক থেকে নেয়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ঢেউ তুলে নেয় ভালবাসার 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9566" y="218941"/>
            <a:ext cx="4636395" cy="18931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89041" y="425003"/>
            <a:ext cx="2949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-1" y="2318197"/>
            <a:ext cx="6452315" cy="149394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523" y="2711228"/>
            <a:ext cx="5151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ছড়ানো প্রশ্ন কে পার হাত উঠাও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87" y="173999"/>
            <a:ext cx="5802783" cy="43464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Oval Callout 2"/>
          <p:cNvSpPr/>
          <p:nvPr/>
        </p:nvSpPr>
        <p:spPr>
          <a:xfrm>
            <a:off x="6671256" y="283336"/>
            <a:ext cx="4082603" cy="39666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89442" y="1596980"/>
            <a:ext cx="3103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21972" y="4623515"/>
            <a:ext cx="11681137" cy="208637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1977" y="5293217"/>
            <a:ext cx="958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কবিতার প্রথম ২০টি লাইনে মূল ভাব লিখে আনবে  **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5" y="2487233"/>
            <a:ext cx="10831132" cy="41999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Flowchart: Alternate Process 2"/>
          <p:cNvSpPr/>
          <p:nvPr/>
        </p:nvSpPr>
        <p:spPr>
          <a:xfrm>
            <a:off x="3219719" y="321971"/>
            <a:ext cx="5679584" cy="162273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47752" y="625508"/>
            <a:ext cx="4623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677108"/>
              </p:ext>
            </p:extLst>
          </p:nvPr>
        </p:nvGraphicFramePr>
        <p:xfrm>
          <a:off x="1041009" y="719666"/>
          <a:ext cx="9988062" cy="56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5559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244698"/>
            <a:ext cx="8899301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দেখে বলতো আজকের পাঠ কী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5" y="1468259"/>
            <a:ext cx="4994007" cy="27368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2" y="1468258"/>
            <a:ext cx="5395567" cy="27368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5" y="4205086"/>
            <a:ext cx="10595636" cy="2435583"/>
          </a:xfrm>
          <a:prstGeom prst="rect">
            <a:avLst/>
          </a:prstGeom>
          <a:ln w="190500" cap="sq">
            <a:solidFill>
              <a:schemeClr val="accent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6362163" y="5215944"/>
            <a:ext cx="2009105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 মেলা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 0.008 0.017 0.016 0.021 0.026 C 0.025 0.037 0.027 0.05 0.029 0.063 C 0.031 0.076 0.029 0.087 0.027 0.099 C 0.025 0.11 0.022 0.122 0.015 0.132 C 0.009 0.142 -0.001 0.15 -0.012 0.156 C -0.022 0.162 -0.034 0.166 -0.046 0.168 C -0.058 0.17 -0.07 0.17 -0.081 0.168 C -0.093 0.166 -0.104 0.161 -0.113 0.153 C -0.122 0.146 -0.13 0.137 -0.134 0.126 C -0.139 0.116 -0.141 0.102 -0.141 0.091 C -0.142 0.08 -0.141 0.067 -0.136 0.056 C -0.131 0.046 -0.122 0.038 -0.11 0.034 C -0.098 0.031 -0.086 0.035 -0.078 0.042 C -0.071 0.049 -0.066 0.06 -0.065 0.073 C -0.065 0.086 -0.066 0.098 -0.071 0.108 C -0.076 0.118 -0.075 0.12 -0.095 0.133 C -0.113 0.147 -0.131 0.143 -0.142 0.144 C -0.153 0.144 -0.162 0.14 -0.173 0.136 C -0.185 0.131 -0.195 0.122 -0.202 0.114 C -0.209 0.106 -0.212 0.096 -0.216 0.08 C -0.219 0.064 -0.219 0.056 -0.219 0.044 C -0.219 0.032 -0.219 0.02 -0.219 0.008 E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6" y="836992"/>
            <a:ext cx="4597704" cy="3296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09" y="3764504"/>
            <a:ext cx="5108687" cy="3093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08" y="836992"/>
            <a:ext cx="5108687" cy="2924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7583" y="4778062"/>
            <a:ext cx="3477296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 মেলা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3 -0.073 L 0.177 -0.073 L 0.25 0 L 0.25 0.104 L 0.177 0.177 L 0.073 0.177 L 0 0.104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6" y="506091"/>
            <a:ext cx="5125852" cy="2661500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2" y="270241"/>
            <a:ext cx="5308319" cy="31169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409" y="3477297"/>
            <a:ext cx="5506131" cy="3038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4705" y="4237149"/>
            <a:ext cx="321971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 মেলা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Callout 3 1"/>
          <p:cNvSpPr/>
          <p:nvPr/>
        </p:nvSpPr>
        <p:spPr>
          <a:xfrm>
            <a:off x="2962142" y="77274"/>
            <a:ext cx="5628067" cy="1751527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4875"/>
              <a:gd name="adj8" fmla="val 2416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6163" y="445205"/>
            <a:ext cx="3400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41" y="2344290"/>
            <a:ext cx="3268658" cy="1841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87" y="2244276"/>
            <a:ext cx="2923233" cy="2095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408" y="2344290"/>
            <a:ext cx="2714625" cy="19958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95" y="4817233"/>
            <a:ext cx="3721731" cy="1932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22" y="2310952"/>
            <a:ext cx="2628900" cy="20292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18976" y="4919730"/>
            <a:ext cx="4288664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 মেলা পাখির মেলা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আকাশ জুড়ে তারার মেলা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33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597" y="631065"/>
            <a:ext cx="3528811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;-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39403" y="2355066"/>
            <a:ext cx="9800822" cy="400709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3273" y="2833353"/>
            <a:ext cx="7939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কবি পরিচিতি বলতে পারবে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শুদ্ধ উচ্চারনে কবিতাটি আবৃতি করতে পারবে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 নারী –পুরুষের সমতার চেতনা অনুধাবন করবে  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734873" y="-43677"/>
            <a:ext cx="4700789" cy="2047741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24271" y="103031"/>
            <a:ext cx="4211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মেলা </a:t>
            </a:r>
          </a:p>
          <a:p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আহসান হাবীব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26" y="2517474"/>
            <a:ext cx="4815095" cy="3377753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5808372" y="1857357"/>
            <a:ext cx="5499279" cy="46979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08372" y="2704563"/>
            <a:ext cx="5499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জন্ম– ১৯১৭ খ্রীঃ পিরোজপুর জেলায়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পেশা – সাংবাদিক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কাব্য গ্রন্থ– রাত্রিশেষ, ছায়াহরিণ ,সারাদপুর, আশায় বসতি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 – ১৯৮৫ খ্রীঃ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Line Callout 3 (Border and Accent Bar) 8"/>
          <p:cNvSpPr/>
          <p:nvPr/>
        </p:nvSpPr>
        <p:spPr>
          <a:xfrm>
            <a:off x="875763" y="1197735"/>
            <a:ext cx="2434107" cy="806329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598519"/>
              <a:gd name="adj8" fmla="val 2260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0158" y="1277733"/>
            <a:ext cx="224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412902" y="193595"/>
            <a:ext cx="3528811" cy="13909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0783" y="335056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2122714"/>
            <a:ext cx="7392473" cy="418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225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Tamanna Ashrafy</dc:creator>
  <cp:lastModifiedBy>Tamanna Ashrafy</cp:lastModifiedBy>
  <cp:revision>18</cp:revision>
  <dcterms:created xsi:type="dcterms:W3CDTF">2020-09-22T11:51:16Z</dcterms:created>
  <dcterms:modified xsi:type="dcterms:W3CDTF">2020-09-22T15:57:07Z</dcterms:modified>
</cp:coreProperties>
</file>