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8" r:id="rId6"/>
    <p:sldId id="259" r:id="rId7"/>
    <p:sldId id="265" r:id="rId8"/>
    <p:sldId id="260" r:id="rId9"/>
    <p:sldId id="266" r:id="rId10"/>
    <p:sldId id="267" r:id="rId11"/>
    <p:sldId id="261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86800" cy="3200400"/>
          </a:xfrm>
        </p:spPr>
        <p:txBody>
          <a:bodyPr>
            <a:normAutofit/>
          </a:bodyPr>
          <a:lstStyle/>
          <a:p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স্বাগতম 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213" y="3124200"/>
            <a:ext cx="6801787" cy="356552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514600" y="685800"/>
            <a:ext cx="30480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105400"/>
            <a:ext cx="7696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উত্তরঃ হযরত মুহাম্মদ(সঃ)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667000"/>
            <a:ext cx="7848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ইসলাম ধর্মের প্রবর্তক কে?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5373687" cy="1917699"/>
          </a:xfrm>
        </p:spPr>
        <p:txBody>
          <a:bodyPr>
            <a:norm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990600"/>
            <a:ext cx="7772400" cy="2438400"/>
          </a:xfrm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কাজঃ- হযরত মুহাম্মদ (সঃ) আচরন সর্ম্পকে দু’টি বাক্য লিখ।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7848600" cy="1676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80888"/>
            <a:ext cx="3657600" cy="1747911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52400"/>
            <a:ext cx="4495800" cy="259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3581400"/>
            <a:ext cx="7696200" cy="2209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562600" cy="1143000"/>
          </a:xfrm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c miz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5725"/>
            <a:ext cx="1209675" cy="13620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4800" y="1828800"/>
            <a:ext cx="4114800" cy="365760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algn="ctr">
              <a:spcBef>
                <a:spcPct val="0"/>
              </a:spcBef>
            </a:pPr>
            <a:r>
              <a:rPr lang="bn-BD" sz="8600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মোঃ মিজানুর রহমান </a:t>
            </a:r>
          </a:p>
          <a:p>
            <a:pPr algn="ctr">
              <a:spcBef>
                <a:spcPct val="0"/>
              </a:spcBef>
            </a:pPr>
            <a:r>
              <a:rPr lang="bn-BD" sz="8600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সহঃ শিক্ষক(বাংলা)</a:t>
            </a:r>
          </a:p>
          <a:p>
            <a:pPr algn="ctr">
              <a:spcBef>
                <a:spcPct val="0"/>
              </a:spcBef>
            </a:pPr>
            <a:r>
              <a:rPr lang="bn-BD" sz="8600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দিনারপুর দাখিল মাদ্রাসা </a:t>
            </a:r>
          </a:p>
          <a:p>
            <a:pPr algn="ctr">
              <a:spcBef>
                <a:spcPct val="0"/>
              </a:spcBef>
            </a:pPr>
            <a:r>
              <a:rPr lang="bn-BD" sz="8600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নবিগঞ্জ, হবিগঞ্জ</a:t>
            </a:r>
          </a:p>
          <a:p>
            <a:pPr algn="ctr">
              <a:spcBef>
                <a:spcPct val="0"/>
              </a:spcBef>
            </a:pPr>
            <a:r>
              <a:rPr lang="bn-BD" sz="860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বিটিটিঃ-২৫ আইডিঃ </a:t>
            </a:r>
            <a:r>
              <a:rPr lang="bn-BD" sz="8600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৭২৭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304800"/>
            <a:ext cx="2514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1828800"/>
            <a:ext cx="41148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1752600"/>
            <a:ext cx="3733800" cy="3581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 সপ্তম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বাংলা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তাং- ১১-০৩-২০২০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kab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14800" y="990600"/>
            <a:ext cx="4724400" cy="2667000"/>
          </a:xfrm>
        </p:spPr>
      </p:pic>
      <p:pic>
        <p:nvPicPr>
          <p:cNvPr id="11" name="Content Placeholder 10" descr="dat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14800" y="4114800"/>
            <a:ext cx="4800600" cy="2743200"/>
          </a:xfrm>
        </p:spPr>
      </p:pic>
      <p:sp>
        <p:nvSpPr>
          <p:cNvPr id="13" name="Rectangle 12"/>
          <p:cNvSpPr/>
          <p:nvPr/>
        </p:nvSpPr>
        <p:spPr>
          <a:xfrm>
            <a:off x="228600" y="1219200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কাবা শরিফ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4724400"/>
            <a:ext cx="3429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মরু পাহাড় ও বৃক্ষ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4495800"/>
            <a:ext cx="6019800" cy="1981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মরু- ভাস্কর </a:t>
            </a: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হাবীবুল্লাহ বাহার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609600"/>
            <a:ext cx="6400800" cy="2514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লেখক- পরিচিতি </a:t>
            </a:r>
            <a:endParaRPr lang="en-US" sz="44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228600"/>
            <a:ext cx="3276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200400" y="1295400"/>
            <a:ext cx="1399032" cy="1130808"/>
          </a:xfrm>
          <a:prstGeom prst="down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3276600"/>
            <a:ext cx="6781800" cy="1981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১৯০৬খ্রিস্টাব্দে ফেনী জেলায় জন্ম গ্রহন করেন। তিনি মুলত প্রবন্ধকার।১৯৬৬ খ্রিস্টাব্দে তিনি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মৃতুবরন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1524000"/>
            <a:ext cx="7772400" cy="4244975"/>
          </a:xfrm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হযরত মুহাম্মদ (সঃ) কোথায় </a:t>
            </a:r>
            <a:r>
              <a:rPr lang="bn-BD" sz="480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জন্ম গ্রহণ  </a:t>
            </a:r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করেন বলতে পারবে ।</a:t>
            </a:r>
            <a:b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২।তিনি কোন ধর্মের প্রবর্তক বলতে পারবে। </a:t>
            </a:r>
            <a:b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মানুষের প্রতি হযরত মুহাম্মদ(সঃ) আচরণ কীরুপ ছিল ব্যাখ্যা করতে পারবে। 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4572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524000"/>
            <a:ext cx="8382000" cy="4724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8283" y="685800"/>
            <a:ext cx="6172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আর্দশ পাঠ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4572000"/>
            <a:ext cx="6096000" cy="1600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সরব পাঠ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" y="151228"/>
            <a:ext cx="3470911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" y="3733800"/>
            <a:ext cx="2647951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429000"/>
            <a:ext cx="868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শব্দ  গুলোর অর্থ লিখ?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মরু-ভাস্কর, পরিত্রান, কস্টিপাথর 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200400" y="228600"/>
            <a:ext cx="2133600" cy="19812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743200" y="381000"/>
            <a:ext cx="2819400" cy="1981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124200"/>
            <a:ext cx="8305800" cy="2057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সমাজে শান্তি শৃখলা উন্নয়নে রাসুল (  সঃ)এর  কয়েকটি আর্দশ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133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স্বাগতম </vt:lpstr>
      <vt:lpstr>পরিচিতি </vt:lpstr>
      <vt:lpstr>PowerPoint Presentation</vt:lpstr>
      <vt:lpstr>PowerPoint Presentation</vt:lpstr>
      <vt:lpstr>PowerPoint Presentation</vt:lpstr>
      <vt:lpstr>১। হযরত মুহাম্মদ (সঃ) কোথায় জন্ম গ্রহণ  করেন বলতে পারবে । ২।তিনি কোন ধর্মের প্রবর্তক বলতে পারবে।  ৩। মানুষের প্রতি হযরত মুহাম্মদ(সঃ) আচরণ কীরুপ ছিল ব্যাখ্যা করতে পারবে।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স্বাগতম</dc:title>
  <dc:creator>HP</dc:creator>
  <cp:lastModifiedBy>MIZINUR RAHMAN</cp:lastModifiedBy>
  <cp:revision>94</cp:revision>
  <dcterms:created xsi:type="dcterms:W3CDTF">2006-08-16T00:00:00Z</dcterms:created>
  <dcterms:modified xsi:type="dcterms:W3CDTF">2020-03-14T05:58:57Z</dcterms:modified>
</cp:coreProperties>
</file>